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94660"/>
  </p:normalViewPr>
  <p:slideViewPr>
    <p:cSldViewPr>
      <p:cViewPr varScale="1">
        <p:scale>
          <a:sx n="70" d="100"/>
          <a:sy n="70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ipa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ymbolic-ger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1"/>
            <a:ext cx="1008112" cy="9918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1640" y="260648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Департамент связи и информатизации</a:t>
            </a:r>
          </a:p>
          <a:p>
            <a:r>
              <a:rPr lang="ru-RU" sz="2000" dirty="0" smtClean="0"/>
              <a:t>мэрии города Новосибирск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2276872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Создание централизованной системы управления идентификацией пользователей на базе СПО</a:t>
            </a:r>
            <a:endParaRPr lang="ru-RU" sz="3600" b="1" dirty="0"/>
          </a:p>
        </p:txBody>
      </p:sp>
    </p:spTree>
  </p:cSld>
  <p:clrMapOvr>
    <a:masterClrMapping/>
  </p:clrMapOvr>
  <p:transition advTm="198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/>
          <a:lstStyle/>
          <a:p>
            <a:r>
              <a:rPr lang="ru-RU" dirty="0" smtClean="0"/>
              <a:t>Планы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85010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Цель и основные задачи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280954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400" dirty="0" smtClean="0"/>
              <a:t>Создание сегмента автоматизированных рабочих мест на базе свободного программного обеспечения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Организация единого пользовательского пространства для обеспечения централизованной  аутентификации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Возможность аутентификации на рабочих местах под учетными данными из службы каталогов </a:t>
            </a:r>
            <a:r>
              <a:rPr lang="en-US" sz="2400" dirty="0" smtClean="0"/>
              <a:t>Microsoft Active Directory</a:t>
            </a:r>
            <a:r>
              <a:rPr lang="ru-RU" sz="2400" dirty="0" smtClean="0"/>
              <a:t> в гибридной инфраструктуре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ru-RU" sz="2400" dirty="0" smtClean="0"/>
              <a:t> Возможность использования механизма единой авторизации для доступа к сетевым ресурсам домена и ресурсам </a:t>
            </a:r>
            <a:r>
              <a:rPr lang="en-US" sz="2400" dirty="0" smtClean="0"/>
              <a:t>Microsoft Windows 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inuxadmn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>
            <a:off x="3851920" y="3405403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74585-FreeI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8621" y="2419284"/>
            <a:ext cx="3203848" cy="952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556792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ea typeface="Calibri"/>
                <a:cs typeface="Times New Roman"/>
              </a:rPr>
              <a:t>389 Directory Server </a:t>
            </a:r>
            <a:endParaRPr lang="ru-RU" sz="2400" dirty="0" smtClean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ea typeface="Calibri"/>
                <a:cs typeface="Times New Roman"/>
              </a:rPr>
              <a:t>MIT Kerberos 5</a:t>
            </a:r>
            <a:endParaRPr lang="ru-RU" sz="2400" dirty="0" smtClean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ea typeface="Calibri"/>
                <a:cs typeface="Times New Roman"/>
              </a:rPr>
              <a:t>DNS (BIND) </a:t>
            </a:r>
            <a:endParaRPr lang="ru-RU" sz="2400" dirty="0" smtClean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sz="2400" dirty="0" err="1" smtClean="0">
                <a:ea typeface="Calibri"/>
                <a:cs typeface="Times New Roman"/>
              </a:rPr>
              <a:t>Dogtag</a:t>
            </a:r>
            <a:r>
              <a:rPr lang="en-US" sz="2400" dirty="0" smtClean="0">
                <a:ea typeface="Calibri"/>
                <a:cs typeface="Times New Roman"/>
              </a:rPr>
              <a:t> certificate system</a:t>
            </a:r>
            <a:endParaRPr lang="ru-RU" sz="2400" dirty="0" smtClean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ea typeface="Calibri"/>
                <a:cs typeface="Times New Roman"/>
              </a:rPr>
              <a:t>SAMBA</a:t>
            </a:r>
            <a:r>
              <a:rPr lang="ru-RU" sz="2400" dirty="0" smtClean="0">
                <a:ea typeface="Calibri"/>
                <a:cs typeface="Times New Roman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ea typeface="Calibri"/>
                <a:cs typeface="Times New Roman"/>
              </a:rPr>
              <a:t>NTP</a:t>
            </a:r>
            <a:endParaRPr lang="ru-RU" sz="2400" dirty="0" smtClean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ea typeface="Calibri"/>
                <a:cs typeface="Times New Roman"/>
              </a:rPr>
              <a:t>SSSD</a:t>
            </a:r>
            <a:endParaRPr lang="ru-RU" sz="2400" dirty="0" smtClean="0">
              <a:ea typeface="Calibri"/>
              <a:cs typeface="Times New Roman"/>
            </a:endParaRPr>
          </a:p>
        </p:txBody>
      </p:sp>
      <p:pic>
        <p:nvPicPr>
          <p:cNvPr id="1026" name="Picture 2" descr="C:\Users\Essention\Desktop\cent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509120"/>
            <a:ext cx="2321967" cy="8871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Используемое программное обеспечение</a:t>
            </a:r>
            <a:endParaRPr lang="ru-RU" sz="3200" dirty="0"/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3923928" y="1700808"/>
            <a:ext cx="432048" cy="2376264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74585-FreeI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3203848" cy="952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484784"/>
            <a:ext cx="70567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FreeIPA</a:t>
            </a:r>
            <a:r>
              <a:rPr lang="ru-RU" sz="2400" dirty="0" smtClean="0"/>
              <a:t> </a:t>
            </a:r>
            <a:r>
              <a:rPr lang="ru-RU" sz="2400" i="1" dirty="0" smtClean="0"/>
              <a:t>(</a:t>
            </a:r>
            <a:r>
              <a:rPr lang="ru-RU" sz="2400" b="1" i="1" dirty="0" err="1" smtClean="0"/>
              <a:t>Free</a:t>
            </a:r>
            <a:r>
              <a:rPr lang="ru-RU" sz="2400" i="1" dirty="0" smtClean="0"/>
              <a:t> </a:t>
            </a:r>
            <a:r>
              <a:rPr lang="ru-RU" sz="2400" b="1" i="1" dirty="0" err="1" smtClean="0"/>
              <a:t>I</a:t>
            </a:r>
            <a:r>
              <a:rPr lang="ru-RU" sz="2400" i="1" dirty="0" err="1" smtClean="0"/>
              <a:t>dentity</a:t>
            </a:r>
            <a:r>
              <a:rPr lang="ru-RU" sz="2400" i="1" dirty="0" smtClean="0"/>
              <a:t>, </a:t>
            </a:r>
            <a:r>
              <a:rPr lang="ru-RU" sz="2400" b="1" i="1" dirty="0" err="1" smtClean="0"/>
              <a:t>P</a:t>
            </a:r>
            <a:r>
              <a:rPr lang="ru-RU" sz="2400" i="1" dirty="0" err="1" smtClean="0"/>
              <a:t>olicy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and</a:t>
            </a:r>
            <a:r>
              <a:rPr lang="ru-RU" sz="2400" i="1" dirty="0" smtClean="0"/>
              <a:t> </a:t>
            </a:r>
            <a:r>
              <a:rPr lang="ru-RU" sz="2400" b="1" i="1" dirty="0" err="1" smtClean="0"/>
              <a:t>A</a:t>
            </a:r>
            <a:r>
              <a:rPr lang="ru-RU" sz="2400" i="1" dirty="0" err="1" smtClean="0"/>
              <a:t>udit</a:t>
            </a:r>
            <a:r>
              <a:rPr lang="ru-RU" sz="2400" i="1" dirty="0" smtClean="0"/>
              <a:t>)</a:t>
            </a:r>
            <a:r>
              <a:rPr lang="ru-RU" sz="2400" dirty="0" smtClean="0"/>
              <a:t> — открытый проект для создания централизованной системы по управлению идентификацией пользователей, задания политик доступа и аудита для сетей на базе </a:t>
            </a:r>
            <a:r>
              <a:rPr lang="ru-RU" sz="2400" dirty="0" err="1" smtClean="0"/>
              <a:t>Linux</a:t>
            </a:r>
            <a:r>
              <a:rPr lang="ru-RU" sz="2400" dirty="0" smtClean="0"/>
              <a:t> и </a:t>
            </a:r>
            <a:r>
              <a:rPr lang="ru-RU" sz="2400" dirty="0" err="1" smtClean="0"/>
              <a:t>Unix</a:t>
            </a:r>
            <a:r>
              <a:rPr lang="ru-RU" sz="2400" dirty="0" smtClean="0"/>
              <a:t>.</a:t>
            </a:r>
          </a:p>
          <a:p>
            <a:pPr fontAlgn="t"/>
            <a:r>
              <a:rPr lang="ru-RU" sz="2400" b="1" dirty="0" smtClean="0"/>
              <a:t>Лицензия</a:t>
            </a:r>
            <a:r>
              <a:rPr lang="ru-RU" sz="2400" dirty="0" smtClean="0"/>
              <a:t> </a:t>
            </a:r>
            <a:r>
              <a:rPr lang="en-US" sz="2400" dirty="0" smtClean="0"/>
              <a:t>  GNU GPL</a:t>
            </a:r>
            <a:endParaRPr lang="ru-RU" sz="2400" dirty="0" smtClean="0"/>
          </a:p>
          <a:p>
            <a:pPr fontAlgn="t"/>
            <a:r>
              <a:rPr lang="ru-RU" sz="2400" b="1" dirty="0" smtClean="0"/>
              <a:t>Сайт</a:t>
            </a:r>
            <a:r>
              <a:rPr lang="ru-RU" sz="2400" dirty="0" smtClean="0"/>
              <a:t> </a:t>
            </a:r>
            <a:r>
              <a:rPr lang="en-US" sz="2400" dirty="0" smtClean="0"/>
              <a:t>   </a:t>
            </a:r>
            <a:r>
              <a:rPr lang="en-US" sz="2400" dirty="0" smtClean="0">
                <a:hlinkClick r:id="rId3"/>
              </a:rPr>
              <a:t>freeipa.org</a:t>
            </a:r>
            <a:endParaRPr lang="en-US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Какие задачи удалось решить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124744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авторизация пользователей домена </a:t>
            </a:r>
            <a:r>
              <a:rPr lang="en-US" sz="2400" dirty="0" smtClean="0"/>
              <a:t>Active Directory</a:t>
            </a:r>
            <a:r>
              <a:rPr lang="ru-RU" sz="2400" dirty="0" smtClean="0"/>
              <a:t> на рабочих станциях под управлением ОС </a:t>
            </a:r>
            <a:r>
              <a:rPr lang="en-US" sz="2400" dirty="0" smtClean="0"/>
              <a:t>Linux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SSO (Single Sign-On) </a:t>
            </a:r>
            <a:r>
              <a:rPr lang="ru-RU" sz="2400" dirty="0" smtClean="0"/>
              <a:t>аутентификация на сетевых ресурсах и на корпоративном портале (</a:t>
            </a:r>
            <a:r>
              <a:rPr lang="en-US" sz="2400" dirty="0" smtClean="0"/>
              <a:t>SharePoint</a:t>
            </a:r>
            <a:r>
              <a:rPr lang="ru-RU" sz="2400" dirty="0" smtClean="0"/>
              <a:t>) для пользователей </a:t>
            </a:r>
            <a:r>
              <a:rPr lang="en-US" sz="2400" dirty="0" smtClean="0"/>
              <a:t>Active Directory</a:t>
            </a:r>
            <a:r>
              <a:rPr lang="ru-RU" sz="2400" dirty="0" smtClean="0"/>
              <a:t> на рабочих станциях под управлением ОС </a:t>
            </a:r>
            <a:r>
              <a:rPr lang="en-US" sz="2400" dirty="0" smtClean="0"/>
              <a:t>Linux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смена пароля по истечению срока действия для пользователей домена </a:t>
            </a:r>
            <a:r>
              <a:rPr lang="en-US" sz="2400" dirty="0" smtClean="0"/>
              <a:t>Active Directory</a:t>
            </a:r>
            <a:r>
              <a:rPr lang="ru-RU" sz="2400" dirty="0" smtClean="0"/>
              <a:t>  и </a:t>
            </a:r>
            <a:r>
              <a:rPr lang="en-US" sz="2400" dirty="0" err="1" smtClean="0"/>
              <a:t>FreeIPA</a:t>
            </a:r>
            <a:r>
              <a:rPr lang="en-US" sz="2400" dirty="0" smtClean="0"/>
              <a:t> </a:t>
            </a:r>
            <a:r>
              <a:rPr lang="ru-RU" sz="2400" dirty="0" smtClean="0"/>
              <a:t>в </a:t>
            </a:r>
            <a:r>
              <a:rPr lang="en-US" sz="2400" dirty="0" smtClean="0"/>
              <a:t>GUI Linux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ru-RU" sz="2400" dirty="0" smtClean="0"/>
              <a:t> управление политикой </a:t>
            </a:r>
            <a:r>
              <a:rPr lang="en-US" sz="2400" dirty="0" smtClean="0"/>
              <a:t>SUDO </a:t>
            </a:r>
            <a:r>
              <a:rPr lang="ru-RU" sz="2400" dirty="0" smtClean="0"/>
              <a:t>для пользователей домен </a:t>
            </a:r>
            <a:r>
              <a:rPr lang="en-US" sz="2400" dirty="0" err="1" smtClean="0"/>
              <a:t>FreeIPA</a:t>
            </a:r>
            <a:endParaRPr lang="en-US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Известные трудности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043540"/>
            <a:ext cx="77768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en-US" sz="2400" dirty="0" smtClean="0"/>
              <a:t>SSO </a:t>
            </a:r>
            <a:r>
              <a:rPr lang="ru-RU" sz="2400" dirty="0" smtClean="0"/>
              <a:t>на сетевых ресурсах из «коробки» доступна только на </a:t>
            </a:r>
            <a:r>
              <a:rPr lang="en-US" sz="2400" dirty="0" err="1" smtClean="0"/>
              <a:t>CentOS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SSO </a:t>
            </a:r>
            <a:r>
              <a:rPr lang="ru-RU" sz="2400" dirty="0" smtClean="0"/>
              <a:t>на портал и веб-сайтах требует доработки на стороне веб-сервера</a:t>
            </a:r>
            <a:r>
              <a:rPr lang="en-US" sz="2400" dirty="0" smtClean="0"/>
              <a:t>(</a:t>
            </a:r>
            <a:r>
              <a:rPr lang="ru-RU" sz="2400" dirty="0" smtClean="0"/>
              <a:t>работа с </a:t>
            </a:r>
            <a:r>
              <a:rPr lang="en-US" sz="2400" dirty="0" smtClean="0"/>
              <a:t>Kerberos)</a:t>
            </a:r>
            <a:r>
              <a:rPr lang="ru-RU" sz="2400" dirty="0" smtClean="0"/>
              <a:t> и клиентских браузерах</a:t>
            </a:r>
            <a:r>
              <a:rPr lang="en-US" sz="2400" dirty="0" smtClean="0"/>
              <a:t>(</a:t>
            </a:r>
            <a:r>
              <a:rPr lang="ru-RU" sz="2400" dirty="0" smtClean="0"/>
              <a:t>работа с </a:t>
            </a:r>
            <a:r>
              <a:rPr lang="en-US" sz="2400" dirty="0" smtClean="0"/>
              <a:t>Kerberos </a:t>
            </a:r>
            <a:r>
              <a:rPr lang="ru-RU" sz="2400" dirty="0" smtClean="0"/>
              <a:t>в обоих сегментах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требуется доработка ОС на базе </a:t>
            </a:r>
            <a:r>
              <a:rPr lang="en-US" sz="2400" dirty="0" smtClean="0"/>
              <a:t>Linux</a:t>
            </a:r>
            <a:r>
              <a:rPr lang="ru-RU" sz="2400" dirty="0" smtClean="0"/>
              <a:t> (</a:t>
            </a:r>
            <a:r>
              <a:rPr lang="en-US" sz="2400" dirty="0" err="1" smtClean="0"/>
              <a:t>Ubuntu</a:t>
            </a:r>
            <a:r>
              <a:rPr lang="ru-RU" sz="2400" dirty="0" smtClean="0"/>
              <a:t> (</a:t>
            </a:r>
            <a:r>
              <a:rPr lang="en-US" sz="2400" dirty="0" smtClean="0"/>
              <a:t>Unity</a:t>
            </a:r>
            <a:r>
              <a:rPr lang="ru-RU" sz="2400" dirty="0" smtClean="0"/>
              <a:t>)</a:t>
            </a:r>
            <a:r>
              <a:rPr lang="en-US" sz="2400" dirty="0" smtClean="0"/>
              <a:t>,  Astra Linux </a:t>
            </a:r>
            <a:r>
              <a:rPr lang="ru-RU" sz="2400" dirty="0" smtClean="0"/>
              <a:t>и т.д.) для корректного взаимодействия с </a:t>
            </a:r>
            <a:r>
              <a:rPr lang="en-US" sz="2400" dirty="0" err="1" smtClean="0"/>
              <a:t>FreeIPA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ru-RU" sz="2400" dirty="0" smtClean="0"/>
              <a:t>драйвера для периферийного оборудования требуют индивидуального подхода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При отказе первичного контроллера домена </a:t>
            </a:r>
            <a:r>
              <a:rPr lang="en-US" sz="2400" dirty="0" err="1" smtClean="0"/>
              <a:t>freeAPI</a:t>
            </a:r>
            <a:r>
              <a:rPr lang="ru-RU" sz="2400" dirty="0" smtClean="0"/>
              <a:t>, теряются доверительные отношения с доменом </a:t>
            </a:r>
            <a:r>
              <a:rPr lang="en-US" sz="2400" dirty="0" smtClean="0"/>
              <a:t>AD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Невозможность работы с компонентом </a:t>
            </a:r>
            <a:r>
              <a:rPr lang="en-US" sz="2400" dirty="0" smtClean="0"/>
              <a:t>ActiveX </a:t>
            </a:r>
            <a:r>
              <a:rPr lang="ru-RU" sz="2400" dirty="0" smtClean="0"/>
              <a:t>в среде </a:t>
            </a:r>
            <a:r>
              <a:rPr lang="en-US" sz="2400" dirty="0" smtClean="0"/>
              <a:t>Linux</a:t>
            </a:r>
            <a:r>
              <a:rPr lang="ru-RU" sz="2400" dirty="0" smtClean="0"/>
              <a:t>, который используется, например, в </a:t>
            </a:r>
            <a:r>
              <a:rPr lang="en-US" sz="2400" dirty="0" smtClean="0"/>
              <a:t>EOS</a:t>
            </a:r>
            <a:r>
              <a:rPr lang="ru-RU" sz="2400" dirty="0" smtClean="0"/>
              <a:t> </a:t>
            </a:r>
            <a:r>
              <a:rPr lang="en-US" sz="2400" dirty="0" smtClean="0"/>
              <a:t>for </a:t>
            </a:r>
            <a:r>
              <a:rPr lang="en-US" sz="2400" dirty="0" err="1" smtClean="0"/>
              <a:t>Sharepoint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безопасности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Основным вопросом безопасности </a:t>
            </a:r>
            <a:r>
              <a:rPr lang="ru-RU" dirty="0"/>
              <a:t>в</a:t>
            </a:r>
            <a:r>
              <a:rPr lang="ru-RU" dirty="0" smtClean="0"/>
              <a:t> системах </a:t>
            </a:r>
            <a:r>
              <a:rPr lang="en-US" dirty="0" smtClean="0"/>
              <a:t>Linux</a:t>
            </a:r>
            <a:r>
              <a:rPr lang="ru-RU" dirty="0" smtClean="0"/>
              <a:t> остается сам подход к вопросу безопасности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322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/>
              <a:t>Результаты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развернут сегмент автоматизированных рабочих мест на базе свободного программного обеспечения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 создано единое пользовательское пространство для обеспечения централизованной  аутентификации пользователей данного сегмента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307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Цель и основные задачи </vt:lpstr>
      <vt:lpstr>Презентация PowerPoint</vt:lpstr>
      <vt:lpstr>Презентация PowerPoint</vt:lpstr>
      <vt:lpstr>Презентация PowerPoint</vt:lpstr>
      <vt:lpstr>Какие задачи удалось решить</vt:lpstr>
      <vt:lpstr>Известные трудности</vt:lpstr>
      <vt:lpstr>Вопросы безопасности </vt:lpstr>
      <vt:lpstr>Результаты</vt:lpstr>
      <vt:lpstr>Планы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Essention</dc:creator>
  <cp:lastModifiedBy>Alexander Gornshteyn</cp:lastModifiedBy>
  <cp:revision>46</cp:revision>
  <dcterms:created xsi:type="dcterms:W3CDTF">2017-09-23T09:39:38Z</dcterms:created>
  <dcterms:modified xsi:type="dcterms:W3CDTF">2017-10-12T02:09:21Z</dcterms:modified>
</cp:coreProperties>
</file>