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2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</p:sldIdLst>
  <p:sldSz cy="6858000" cx="9144000"/>
  <p:notesSz cx="6858000" cy="9144000"/>
  <p:embeddedFontLst>
    <p:embeddedFont>
      <p:font typeface="Caveat"/>
      <p:regular r:id="rId19"/>
      <p:bold r:id="rId20"/>
    </p:embeddedFont>
    <p:embeddedFont>
      <p:font typeface="Arial Narrow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82627970-113E-478D-BE0B-A2E492F0945B}">
  <a:tblStyle styleId="{82627970-113E-478D-BE0B-A2E492F0945B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fill>
          <a:solidFill>
            <a:srgbClr val="D0DEEF"/>
          </a:solidFill>
        </a:fill>
      </a:tcStyle>
    </a:band1H>
    <a:band2H>
      <a:tcTxStyle/>
    </a:band2H>
    <a:band1V>
      <a:tcTxStyle/>
      <a:tcStyle>
        <a:fill>
          <a:solidFill>
            <a:srgbClr val="D0DEEF"/>
          </a:solidFill>
        </a:fill>
      </a:tcStyle>
    </a:band1V>
    <a:band2V>
      <a:tcTxStyle/>
    </a:band2V>
    <a:lastCol>
      <a:tcTxStyle b="on" i="off"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med" w="med" type="none"/>
              <a:tailEnd len="med" w="med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  <a:tblStyle styleId="{619F283F-F389-414A-808B-C25AF836673F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Caveat-bold.fntdata"/><Relationship Id="rId11" Type="http://schemas.openxmlformats.org/officeDocument/2006/relationships/slide" Target="slides/slide5.xml"/><Relationship Id="rId22" Type="http://schemas.openxmlformats.org/officeDocument/2006/relationships/font" Target="fonts/ArialNarrow-bold.fntdata"/><Relationship Id="rId10" Type="http://schemas.openxmlformats.org/officeDocument/2006/relationships/slide" Target="slides/slide4.xml"/><Relationship Id="rId21" Type="http://schemas.openxmlformats.org/officeDocument/2006/relationships/font" Target="fonts/ArialNarrow-regular.fntdata"/><Relationship Id="rId13" Type="http://schemas.openxmlformats.org/officeDocument/2006/relationships/slide" Target="slides/slide7.xml"/><Relationship Id="rId24" Type="http://schemas.openxmlformats.org/officeDocument/2006/relationships/font" Target="fonts/ArialNarrow-boldItalic.fntdata"/><Relationship Id="rId12" Type="http://schemas.openxmlformats.org/officeDocument/2006/relationships/slide" Target="slides/slide6.xml"/><Relationship Id="rId23" Type="http://schemas.openxmlformats.org/officeDocument/2006/relationships/font" Target="fonts/ArialNarrow-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5" Type="http://schemas.openxmlformats.org/officeDocument/2006/relationships/slideMaster" Target="slideMasters/slideMaster2.xml"/><Relationship Id="rId19" Type="http://schemas.openxmlformats.org/officeDocument/2006/relationships/font" Target="fonts/Caveat-regular.fntdata"/><Relationship Id="rId6" Type="http://schemas.openxmlformats.org/officeDocument/2006/relationships/notesMaster" Target="notesMasters/notesMaster1.xml"/><Relationship Id="rId18" Type="http://schemas.openxmlformats.org/officeDocument/2006/relationships/slide" Target="slides/slide12.xml"/><Relationship Id="rId7" Type="http://schemas.openxmlformats.org/officeDocument/2006/relationships/slide" Target="slides/slide1.xml"/><Relationship Id="rId8" Type="http://schemas.openxmlformats.org/officeDocument/2006/relationships/slide" Target="slides/slide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338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69850" lvl="0">
              <a:spcBef>
                <a:spcPts val="0"/>
              </a:spcBef>
              <a:buSzPct val="100000"/>
              <a:buFont typeface="Arial"/>
              <a:buChar char="●"/>
              <a:defRPr sz="1100"/>
            </a:lvl1pPr>
            <a:lvl2pPr indent="69850" lvl="1">
              <a:spcBef>
                <a:spcPts val="0"/>
              </a:spcBef>
              <a:buSzPct val="100000"/>
              <a:buFont typeface="Arial"/>
              <a:buChar char="○"/>
              <a:defRPr sz="1100"/>
            </a:lvl2pPr>
            <a:lvl3pPr indent="69850" lvl="2">
              <a:spcBef>
                <a:spcPts val="0"/>
              </a:spcBef>
              <a:buSzPct val="100000"/>
              <a:buFont typeface="Arial"/>
              <a:buChar char="■"/>
              <a:defRPr sz="1100"/>
            </a:lvl3pPr>
            <a:lvl4pPr indent="69850" lvl="3">
              <a:spcBef>
                <a:spcPts val="0"/>
              </a:spcBef>
              <a:buSzPct val="100000"/>
              <a:buFont typeface="Arial"/>
              <a:buChar char="●"/>
              <a:defRPr sz="1100"/>
            </a:lvl4pPr>
            <a:lvl5pPr indent="69850" lvl="4">
              <a:spcBef>
                <a:spcPts val="0"/>
              </a:spcBef>
              <a:buSzPct val="100000"/>
              <a:buFont typeface="Arial"/>
              <a:buChar char="○"/>
              <a:defRPr sz="1100"/>
            </a:lvl5pPr>
            <a:lvl6pPr indent="69850" lvl="5">
              <a:spcBef>
                <a:spcPts val="0"/>
              </a:spcBef>
              <a:buSzPct val="100000"/>
              <a:buFont typeface="Arial"/>
              <a:buChar char="■"/>
              <a:defRPr sz="1100"/>
            </a:lvl6pPr>
            <a:lvl7pPr indent="69850" lvl="6">
              <a:spcBef>
                <a:spcPts val="0"/>
              </a:spcBef>
              <a:buSzPct val="100000"/>
              <a:buFont typeface="Arial"/>
              <a:buChar char="●"/>
              <a:defRPr sz="1100"/>
            </a:lvl7pPr>
            <a:lvl8pPr indent="69850" lvl="7">
              <a:spcBef>
                <a:spcPts val="0"/>
              </a:spcBef>
              <a:buSzPct val="100000"/>
              <a:buFont typeface="Arial"/>
              <a:buChar char="○"/>
              <a:defRPr sz="1100"/>
            </a:lvl8pPr>
            <a:lvl9pPr indent="69850" lvl="8">
              <a:spcBef>
                <a:spcPts val="0"/>
              </a:spcBef>
              <a:buSzPct val="100000"/>
              <a:buFont typeface="Arial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27" name="Shape 12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06" name="Shape 2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rtl="0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sz="1100"/>
          </a:p>
        </p:txBody>
      </p:sp>
      <p:sp>
        <p:nvSpPr>
          <p:cNvPr id="215" name="Shape 215"/>
          <p:cNvSpPr/>
          <p:nvPr>
            <p:ph idx="2" type="sldImg"/>
          </p:nvPr>
        </p:nvSpPr>
        <p:spPr>
          <a:xfrm>
            <a:off x="1371645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rtl="0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sz="1100"/>
          </a:p>
        </p:txBody>
      </p:sp>
      <p:sp>
        <p:nvSpPr>
          <p:cNvPr id="224" name="Shape 224"/>
          <p:cNvSpPr/>
          <p:nvPr>
            <p:ph idx="2" type="sldImg"/>
          </p:nvPr>
        </p:nvSpPr>
        <p:spPr>
          <a:xfrm>
            <a:off x="1371645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2" name="Shape 132"/>
          <p:cNvSpPr/>
          <p:nvPr>
            <p:ph idx="2" type="sldImg"/>
          </p:nvPr>
        </p:nvSpPr>
        <p:spPr>
          <a:xfrm>
            <a:off x="1143338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6" name="Shape 1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0" name="Shape 14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rtl="0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sz="1100"/>
          </a:p>
        </p:txBody>
      </p:sp>
      <p:sp>
        <p:nvSpPr>
          <p:cNvPr id="144" name="Shape 144"/>
          <p:cNvSpPr/>
          <p:nvPr>
            <p:ph idx="2" type="sldImg"/>
          </p:nvPr>
        </p:nvSpPr>
        <p:spPr>
          <a:xfrm>
            <a:off x="1371645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1" name="Shape 1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/>
          <p:nvPr>
            <p:ph idx="2" type="sldImg"/>
          </p:nvPr>
        </p:nvSpPr>
        <p:spPr>
          <a:xfrm>
            <a:off x="1143300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6" name="Shape 1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>
              <a:spcBef>
                <a:spcPts val="0"/>
              </a:spcBef>
              <a:buSzPct val="25000"/>
              <a:buFont typeface="Arial"/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0" name="Shape 200"/>
          <p:cNvSpPr/>
          <p:nvPr>
            <p:ph idx="2" type="sldImg"/>
          </p:nvPr>
        </p:nvSpPr>
        <p:spPr>
          <a:xfrm>
            <a:off x="1143338" y="685800"/>
            <a:ext cx="4572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992767"/>
            <a:ext cx="8520600" cy="2736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6935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6935">
                <a:solidFill>
                  <a:schemeClr val="dk1"/>
                </a:solidFill>
              </a:defRPr>
            </a:lvl2pPr>
            <a:lvl3pPr indent="0" lvl="2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6935">
                <a:solidFill>
                  <a:schemeClr val="dk1"/>
                </a:solidFill>
              </a:defRPr>
            </a:lvl3pPr>
            <a:lvl4pPr indent="0" lvl="3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6935">
                <a:solidFill>
                  <a:schemeClr val="dk1"/>
                </a:solidFill>
              </a:defRPr>
            </a:lvl4pPr>
            <a:lvl5pPr indent="0" lvl="4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6935">
                <a:solidFill>
                  <a:schemeClr val="dk1"/>
                </a:solidFill>
              </a:defRPr>
            </a:lvl5pPr>
            <a:lvl6pPr indent="0" lvl="5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6935">
                <a:solidFill>
                  <a:schemeClr val="dk1"/>
                </a:solidFill>
              </a:defRPr>
            </a:lvl6pPr>
            <a:lvl7pPr indent="0" lvl="6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6935">
                <a:solidFill>
                  <a:schemeClr val="dk1"/>
                </a:solidFill>
              </a:defRPr>
            </a:lvl7pPr>
            <a:lvl8pPr indent="0" lvl="7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6935">
                <a:solidFill>
                  <a:schemeClr val="dk1"/>
                </a:solidFill>
              </a:defRPr>
            </a:lvl8pPr>
            <a:lvl9pPr indent="0" lvl="8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6935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3778833"/>
            <a:ext cx="8520600" cy="10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3734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3734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3734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3734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3734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3734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3734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3734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3734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474833"/>
            <a:ext cx="8520600" cy="2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6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6000">
                <a:solidFill>
                  <a:schemeClr val="dk1"/>
                </a:solidFill>
              </a:defRPr>
            </a:lvl2pPr>
            <a:lvl3pPr indent="0" lvl="2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6000">
                <a:solidFill>
                  <a:schemeClr val="dk1"/>
                </a:solidFill>
              </a:defRPr>
            </a:lvl3pPr>
            <a:lvl4pPr indent="0" lvl="3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6000">
                <a:solidFill>
                  <a:schemeClr val="dk1"/>
                </a:solidFill>
              </a:defRPr>
            </a:lvl4pPr>
            <a:lvl5pPr indent="0" lvl="4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6000">
                <a:solidFill>
                  <a:schemeClr val="dk1"/>
                </a:solidFill>
              </a:defRPr>
            </a:lvl5pPr>
            <a:lvl6pPr indent="0" lvl="5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6000">
                <a:solidFill>
                  <a:schemeClr val="dk1"/>
                </a:solidFill>
              </a:defRPr>
            </a:lvl6pPr>
            <a:lvl7pPr indent="0" lvl="6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6000">
                <a:solidFill>
                  <a:schemeClr val="dk1"/>
                </a:solidFill>
              </a:defRPr>
            </a:lvl7pPr>
            <a:lvl8pPr indent="0" lvl="7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6000">
                <a:solidFill>
                  <a:schemeClr val="dk1"/>
                </a:solidFill>
              </a:defRPr>
            </a:lvl8pPr>
            <a:lvl9pPr indent="0" lvl="8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160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4202967"/>
            <a:ext cx="8520600" cy="17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5240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118427" lvl="1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8157"/>
              <a:buFont typeface="Arial"/>
              <a:buChar char="○"/>
              <a:defRPr b="0" i="0" sz="186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118427" lvl="2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8157"/>
              <a:buFont typeface="Arial"/>
              <a:buChar char="■"/>
              <a:defRPr b="0" i="0" sz="186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118427" lvl="3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8157"/>
              <a:buFont typeface="Arial"/>
              <a:buChar char="●"/>
              <a:defRPr b="0" i="0" sz="186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118427" lvl="4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8157"/>
              <a:buFont typeface="Arial"/>
              <a:buChar char="○"/>
              <a:defRPr b="0" i="0" sz="186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118427" lvl="5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8157"/>
              <a:buFont typeface="Arial"/>
              <a:buChar char="■"/>
              <a:defRPr b="0" i="0" sz="186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118427" lvl="6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8157"/>
              <a:buFont typeface="Arial"/>
              <a:buChar char="●"/>
              <a:defRPr b="0" i="0" sz="186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18427" lvl="7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8157"/>
              <a:buFont typeface="Arial"/>
              <a:buChar char="○"/>
              <a:defRPr b="0" i="0" sz="186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18427" lvl="8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8157"/>
              <a:buFont typeface="Arial"/>
              <a:buChar char="■"/>
              <a:defRPr b="0" i="0" sz="186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picTx">
  <p:cSld name="Рисунок с подписью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type="title"/>
          </p:nvPr>
        </p:nvSpPr>
        <p:spPr>
          <a:xfrm>
            <a:off x="629841" y="457200"/>
            <a:ext cx="2949000" cy="1600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buFont typeface="Arial"/>
              <a:buNone/>
              <a:defRPr sz="1200"/>
            </a:lvl2pPr>
            <a:lvl3pPr indent="0" lvl="2" rtl="0">
              <a:spcBef>
                <a:spcPts val="0"/>
              </a:spcBef>
              <a:buFont typeface="Arial"/>
              <a:buNone/>
              <a:defRPr sz="1200"/>
            </a:lvl3pPr>
            <a:lvl4pPr indent="0" lvl="3" rtl="0">
              <a:spcBef>
                <a:spcPts val="0"/>
              </a:spcBef>
              <a:buFont typeface="Arial"/>
              <a:buNone/>
              <a:defRPr sz="1200"/>
            </a:lvl4pPr>
            <a:lvl5pPr indent="0" lvl="4" rtl="0">
              <a:spcBef>
                <a:spcPts val="0"/>
              </a:spcBef>
              <a:buFont typeface="Arial"/>
              <a:buNone/>
              <a:defRPr sz="1200"/>
            </a:lvl5pPr>
            <a:lvl6pPr indent="0" lvl="5" rtl="0">
              <a:spcBef>
                <a:spcPts val="0"/>
              </a:spcBef>
              <a:buFont typeface="Arial"/>
              <a:buNone/>
              <a:defRPr sz="1200"/>
            </a:lvl6pPr>
            <a:lvl7pPr indent="0" lvl="6" rtl="0">
              <a:spcBef>
                <a:spcPts val="0"/>
              </a:spcBef>
              <a:buFont typeface="Arial"/>
              <a:buNone/>
              <a:defRPr sz="1200"/>
            </a:lvl7pPr>
            <a:lvl8pPr indent="0" lvl="7" rtl="0">
              <a:spcBef>
                <a:spcPts val="0"/>
              </a:spcBef>
              <a:buFont typeface="Arial"/>
              <a:buNone/>
              <a:defRPr sz="1200"/>
            </a:lvl8pPr>
            <a:lvl9pPr indent="0" lvl="8" rtl="0">
              <a:spcBef>
                <a:spcPts val="0"/>
              </a:spcBef>
              <a:buFont typeface="Arial"/>
              <a:buNone/>
              <a:defRPr sz="1200"/>
            </a:lvl9pPr>
          </a:lstStyle>
          <a:p/>
        </p:txBody>
      </p:sp>
      <p:sp>
        <p:nvSpPr>
          <p:cNvPr id="58" name="Shape 58"/>
          <p:cNvSpPr/>
          <p:nvPr>
            <p:ph idx="2" type="pic"/>
          </p:nvPr>
        </p:nvSpPr>
        <p:spPr>
          <a:xfrm>
            <a:off x="3887391" y="987425"/>
            <a:ext cx="4629000" cy="48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6848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2996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2568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21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21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21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21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21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21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" type="body"/>
          </p:nvPr>
        </p:nvSpPr>
        <p:spPr>
          <a:xfrm>
            <a:off x="629841" y="2057400"/>
            <a:ext cx="2949000" cy="38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3424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1428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33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1284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0" type="dt"/>
          </p:nvPr>
        </p:nvSpPr>
        <p:spPr>
          <a:xfrm>
            <a:off x="628650" y="6356351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255" lvl="1" marL="49085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4" lvl="2" marL="9823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7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254" lvl="4" marL="19640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7145" lvl="5" marL="24555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946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445" lvl="7" marL="34207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91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11" type="ftr"/>
          </p:nvPr>
        </p:nvSpPr>
        <p:spPr>
          <a:xfrm>
            <a:off x="3028950" y="6356351"/>
            <a:ext cx="30861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255" lvl="1" marL="49085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4" lvl="2" marL="9823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7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254" lvl="4" marL="19640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7145" lvl="5" marL="24555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946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445" lvl="7" marL="34207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91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Shape 62"/>
          <p:cNvSpPr txBox="1"/>
          <p:nvPr>
            <p:ph idx="12" type="sldNum"/>
          </p:nvPr>
        </p:nvSpPr>
        <p:spPr>
          <a:xfrm>
            <a:off x="6457950" y="6356351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850" lIns="43700" rIns="43700" wrap="square" tIns="218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Заголовок раздела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/>
          <p:nvPr>
            <p:ph type="title"/>
          </p:nvPr>
        </p:nvSpPr>
        <p:spPr>
          <a:xfrm>
            <a:off x="623887" y="1709739"/>
            <a:ext cx="7886700" cy="2852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buFont typeface="Arial"/>
              <a:buNone/>
              <a:defRPr sz="1200"/>
            </a:lvl2pPr>
            <a:lvl3pPr indent="0" lvl="2" rtl="0">
              <a:spcBef>
                <a:spcPts val="0"/>
              </a:spcBef>
              <a:buFont typeface="Arial"/>
              <a:buNone/>
              <a:defRPr sz="1200"/>
            </a:lvl3pPr>
            <a:lvl4pPr indent="0" lvl="3" rtl="0">
              <a:spcBef>
                <a:spcPts val="0"/>
              </a:spcBef>
              <a:buFont typeface="Arial"/>
              <a:buNone/>
              <a:defRPr sz="1200"/>
            </a:lvl4pPr>
            <a:lvl5pPr indent="0" lvl="4" rtl="0">
              <a:spcBef>
                <a:spcPts val="0"/>
              </a:spcBef>
              <a:buFont typeface="Arial"/>
              <a:buNone/>
              <a:defRPr sz="1200"/>
            </a:lvl5pPr>
            <a:lvl6pPr indent="0" lvl="5" rtl="0">
              <a:spcBef>
                <a:spcPts val="0"/>
              </a:spcBef>
              <a:buFont typeface="Arial"/>
              <a:buNone/>
              <a:defRPr sz="1200"/>
            </a:lvl6pPr>
            <a:lvl7pPr indent="0" lvl="6" rtl="0">
              <a:spcBef>
                <a:spcPts val="0"/>
              </a:spcBef>
              <a:buFont typeface="Arial"/>
              <a:buNone/>
              <a:defRPr sz="1200"/>
            </a:lvl7pPr>
            <a:lvl8pPr indent="0" lvl="7" rtl="0">
              <a:spcBef>
                <a:spcPts val="0"/>
              </a:spcBef>
              <a:buFont typeface="Arial"/>
              <a:buNone/>
              <a:defRPr sz="1200"/>
            </a:lvl8pPr>
            <a:lvl9pPr indent="0" lvl="8" rtl="0">
              <a:spcBef>
                <a:spcPts val="0"/>
              </a:spcBef>
              <a:buFont typeface="Arial"/>
              <a:buNone/>
              <a:defRPr sz="1200"/>
            </a:lvl9pPr>
          </a:lstStyle>
          <a:p/>
        </p:txBody>
      </p:sp>
      <p:sp>
        <p:nvSpPr>
          <p:cNvPr id="65" name="Shape 65"/>
          <p:cNvSpPr txBox="1"/>
          <p:nvPr>
            <p:ph idx="1" type="body"/>
          </p:nvPr>
        </p:nvSpPr>
        <p:spPr>
          <a:xfrm>
            <a:off x="623887" y="4589463"/>
            <a:ext cx="7886700" cy="15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5136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2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21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20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865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1712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1712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1712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1712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1712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1712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0" type="dt"/>
          </p:nvPr>
        </p:nvSpPr>
        <p:spPr>
          <a:xfrm>
            <a:off x="628650" y="6356351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255" lvl="1" marL="49085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4" lvl="2" marL="9823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7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254" lvl="4" marL="19640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7145" lvl="5" marL="24555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946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445" lvl="7" marL="34207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91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1" type="ftr"/>
          </p:nvPr>
        </p:nvSpPr>
        <p:spPr>
          <a:xfrm>
            <a:off x="3028950" y="6356351"/>
            <a:ext cx="30861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255" lvl="1" marL="49085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4" lvl="2" marL="9823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7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254" lvl="4" marL="19640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7145" lvl="5" marL="24555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946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445" lvl="7" marL="34207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91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Shape 68"/>
          <p:cNvSpPr txBox="1"/>
          <p:nvPr>
            <p:ph idx="12" type="sldNum"/>
          </p:nvPr>
        </p:nvSpPr>
        <p:spPr>
          <a:xfrm>
            <a:off x="6457950" y="6356351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850" lIns="43700" rIns="43700" wrap="square" tIns="218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Титульный слайд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 txBox="1"/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6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buFont typeface="Arial"/>
              <a:buNone/>
              <a:defRPr sz="1200"/>
            </a:lvl2pPr>
            <a:lvl3pPr indent="0" lvl="2" rtl="0">
              <a:spcBef>
                <a:spcPts val="0"/>
              </a:spcBef>
              <a:buFont typeface="Arial"/>
              <a:buNone/>
              <a:defRPr sz="1200"/>
            </a:lvl3pPr>
            <a:lvl4pPr indent="0" lvl="3" rtl="0">
              <a:spcBef>
                <a:spcPts val="0"/>
              </a:spcBef>
              <a:buFont typeface="Arial"/>
              <a:buNone/>
              <a:defRPr sz="1200"/>
            </a:lvl4pPr>
            <a:lvl5pPr indent="0" lvl="4" rtl="0">
              <a:spcBef>
                <a:spcPts val="0"/>
              </a:spcBef>
              <a:buFont typeface="Arial"/>
              <a:buNone/>
              <a:defRPr sz="1200"/>
            </a:lvl5pPr>
            <a:lvl6pPr indent="0" lvl="5" rtl="0">
              <a:spcBef>
                <a:spcPts val="0"/>
              </a:spcBef>
              <a:buFont typeface="Arial"/>
              <a:buNone/>
              <a:defRPr sz="1200"/>
            </a:lvl6pPr>
            <a:lvl7pPr indent="0" lvl="6" rtl="0">
              <a:spcBef>
                <a:spcPts val="0"/>
              </a:spcBef>
              <a:buFont typeface="Arial"/>
              <a:buNone/>
              <a:defRPr sz="1200"/>
            </a:lvl7pPr>
            <a:lvl8pPr indent="0" lvl="7" rtl="0">
              <a:spcBef>
                <a:spcPts val="0"/>
              </a:spcBef>
              <a:buFont typeface="Arial"/>
              <a:buNone/>
              <a:defRPr sz="1200"/>
            </a:lvl8pPr>
            <a:lvl9pPr indent="0" lvl="8" rtl="0">
              <a:spcBef>
                <a:spcPts val="0"/>
              </a:spcBef>
              <a:buFont typeface="Arial"/>
              <a:buNone/>
              <a:defRPr sz="1200"/>
            </a:lvl9pPr>
          </a:lstStyle>
          <a:p/>
        </p:txBody>
      </p:sp>
      <p:sp>
        <p:nvSpPr>
          <p:cNvPr id="71" name="Shape 71"/>
          <p:cNvSpPr txBox="1"/>
          <p:nvPr>
            <p:ph idx="1" type="subTitle"/>
          </p:nvPr>
        </p:nvSpPr>
        <p:spPr>
          <a:xfrm>
            <a:off x="1143000" y="3602037"/>
            <a:ext cx="6858000" cy="16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90000"/>
              </a:lnSpc>
              <a:spcBef>
                <a:spcPts val="5136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ctr">
              <a:lnSpc>
                <a:spcPct val="90000"/>
              </a:lnSpc>
              <a:spcBef>
                <a:spcPts val="21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ctr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ctr">
              <a:lnSpc>
                <a:spcPct val="90000"/>
              </a:lnSpc>
              <a:spcBef>
                <a:spcPts val="1712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ctr">
              <a:lnSpc>
                <a:spcPct val="90000"/>
              </a:lnSpc>
              <a:spcBef>
                <a:spcPts val="1712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ctr">
              <a:lnSpc>
                <a:spcPct val="90000"/>
              </a:lnSpc>
              <a:spcBef>
                <a:spcPts val="1712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ctr">
              <a:lnSpc>
                <a:spcPct val="90000"/>
              </a:lnSpc>
              <a:spcBef>
                <a:spcPts val="1712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ctr">
              <a:lnSpc>
                <a:spcPct val="90000"/>
              </a:lnSpc>
              <a:spcBef>
                <a:spcPts val="1712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ctr">
              <a:lnSpc>
                <a:spcPct val="90000"/>
              </a:lnSpc>
              <a:spcBef>
                <a:spcPts val="1712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10" type="dt"/>
          </p:nvPr>
        </p:nvSpPr>
        <p:spPr>
          <a:xfrm>
            <a:off x="628650" y="6356351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255" lvl="1" marL="49085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4" lvl="2" marL="9823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7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254" lvl="4" marL="19640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7145" lvl="5" marL="24555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946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445" lvl="7" marL="34207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91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11" type="ftr"/>
          </p:nvPr>
        </p:nvSpPr>
        <p:spPr>
          <a:xfrm>
            <a:off x="3028950" y="6356351"/>
            <a:ext cx="30861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255" lvl="1" marL="49085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4" lvl="2" marL="9823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7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254" lvl="4" marL="19640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7145" lvl="5" marL="24555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946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445" lvl="7" marL="34207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91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4" name="Shape 74"/>
          <p:cNvSpPr txBox="1"/>
          <p:nvPr>
            <p:ph idx="12" type="sldNum"/>
          </p:nvPr>
        </p:nvSpPr>
        <p:spPr>
          <a:xfrm>
            <a:off x="6457950" y="6356351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850" lIns="43700" rIns="43700" wrap="square" tIns="218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">
  <p:cSld name="Заголовок и объект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 txBox="1"/>
          <p:nvPr>
            <p:ph type="title"/>
          </p:nvPr>
        </p:nvSpPr>
        <p:spPr>
          <a:xfrm>
            <a:off x="628650" y="365125"/>
            <a:ext cx="7886700" cy="132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buFont typeface="Arial"/>
              <a:buNone/>
              <a:defRPr sz="1200"/>
            </a:lvl2pPr>
            <a:lvl3pPr indent="0" lvl="2" rtl="0">
              <a:spcBef>
                <a:spcPts val="0"/>
              </a:spcBef>
              <a:buFont typeface="Arial"/>
              <a:buNone/>
              <a:defRPr sz="1200"/>
            </a:lvl3pPr>
            <a:lvl4pPr indent="0" lvl="3" rtl="0">
              <a:spcBef>
                <a:spcPts val="0"/>
              </a:spcBef>
              <a:buFont typeface="Arial"/>
              <a:buNone/>
              <a:defRPr sz="1200"/>
            </a:lvl4pPr>
            <a:lvl5pPr indent="0" lvl="4" rtl="0">
              <a:spcBef>
                <a:spcPts val="0"/>
              </a:spcBef>
              <a:buFont typeface="Arial"/>
              <a:buNone/>
              <a:defRPr sz="1200"/>
            </a:lvl5pPr>
            <a:lvl6pPr indent="0" lvl="5" rtl="0">
              <a:spcBef>
                <a:spcPts val="0"/>
              </a:spcBef>
              <a:buFont typeface="Arial"/>
              <a:buNone/>
              <a:defRPr sz="1200"/>
            </a:lvl6pPr>
            <a:lvl7pPr indent="0" lvl="6" rtl="0">
              <a:spcBef>
                <a:spcPts val="0"/>
              </a:spcBef>
              <a:buFont typeface="Arial"/>
              <a:buNone/>
              <a:defRPr sz="1200"/>
            </a:lvl7pPr>
            <a:lvl8pPr indent="0" lvl="7" rtl="0">
              <a:spcBef>
                <a:spcPts val="0"/>
              </a:spcBef>
              <a:buFont typeface="Arial"/>
              <a:buNone/>
              <a:defRPr sz="1200"/>
            </a:lvl8pPr>
            <a:lvl9pPr indent="0" lvl="8" rtl="0">
              <a:spcBef>
                <a:spcPts val="0"/>
              </a:spcBef>
              <a:buFont typeface="Arial"/>
              <a:buNone/>
              <a:defRPr sz="1200"/>
            </a:lvl9pPr>
          </a:lstStyle>
          <a:p/>
        </p:txBody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35255" lvl="0" marL="220345" marR="0" rtl="0" algn="l">
              <a:lnSpc>
                <a:spcPct val="90000"/>
              </a:lnSpc>
              <a:spcBef>
                <a:spcPts val="5992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84455" lvl="1" marL="677545" marR="0" rtl="0" algn="l">
              <a:lnSpc>
                <a:spcPct val="90000"/>
              </a:lnSpc>
              <a:spcBef>
                <a:spcPts val="256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20955" lvl="2" marL="1134745" marR="0" rtl="0" algn="l">
              <a:lnSpc>
                <a:spcPct val="90000"/>
              </a:lnSpc>
              <a:spcBef>
                <a:spcPts val="21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12382" lvl="3" marL="15919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" lvl="4" marL="20491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12382" lvl="5" marL="25063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" lvl="6" marL="29635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12382" lvl="7" marL="34207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" lvl="8" marL="38779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Shape 78"/>
          <p:cNvSpPr txBox="1"/>
          <p:nvPr>
            <p:ph idx="10" type="dt"/>
          </p:nvPr>
        </p:nvSpPr>
        <p:spPr>
          <a:xfrm>
            <a:off x="628650" y="6356351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255" lvl="1" marL="49085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4" lvl="2" marL="9823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7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254" lvl="4" marL="19640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7145" lvl="5" marL="24555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946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445" lvl="7" marL="34207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91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Shape 79"/>
          <p:cNvSpPr txBox="1"/>
          <p:nvPr>
            <p:ph idx="11" type="ftr"/>
          </p:nvPr>
        </p:nvSpPr>
        <p:spPr>
          <a:xfrm>
            <a:off x="3028950" y="6356351"/>
            <a:ext cx="30861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255" lvl="1" marL="49085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4" lvl="2" marL="9823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7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254" lvl="4" marL="19640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7145" lvl="5" marL="24555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946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445" lvl="7" marL="34207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91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Shape 80"/>
          <p:cNvSpPr txBox="1"/>
          <p:nvPr>
            <p:ph idx="12" type="sldNum"/>
          </p:nvPr>
        </p:nvSpPr>
        <p:spPr>
          <a:xfrm>
            <a:off x="6457950" y="6356351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850" lIns="43700" rIns="43700" wrap="square" tIns="218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Obj">
  <p:cSld name="Два объекта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 txBox="1"/>
          <p:nvPr>
            <p:ph type="title"/>
          </p:nvPr>
        </p:nvSpPr>
        <p:spPr>
          <a:xfrm>
            <a:off x="628650" y="365125"/>
            <a:ext cx="7886700" cy="132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buFont typeface="Arial"/>
              <a:buNone/>
              <a:defRPr sz="1200"/>
            </a:lvl2pPr>
            <a:lvl3pPr indent="0" lvl="2" rtl="0">
              <a:spcBef>
                <a:spcPts val="0"/>
              </a:spcBef>
              <a:buFont typeface="Arial"/>
              <a:buNone/>
              <a:defRPr sz="1200"/>
            </a:lvl3pPr>
            <a:lvl4pPr indent="0" lvl="3" rtl="0">
              <a:spcBef>
                <a:spcPts val="0"/>
              </a:spcBef>
              <a:buFont typeface="Arial"/>
              <a:buNone/>
              <a:defRPr sz="1200"/>
            </a:lvl4pPr>
            <a:lvl5pPr indent="0" lvl="4" rtl="0">
              <a:spcBef>
                <a:spcPts val="0"/>
              </a:spcBef>
              <a:buFont typeface="Arial"/>
              <a:buNone/>
              <a:defRPr sz="1200"/>
            </a:lvl5pPr>
            <a:lvl6pPr indent="0" lvl="5" rtl="0">
              <a:spcBef>
                <a:spcPts val="0"/>
              </a:spcBef>
              <a:buFont typeface="Arial"/>
              <a:buNone/>
              <a:defRPr sz="1200"/>
            </a:lvl6pPr>
            <a:lvl7pPr indent="0" lvl="6" rtl="0">
              <a:spcBef>
                <a:spcPts val="0"/>
              </a:spcBef>
              <a:buFont typeface="Arial"/>
              <a:buNone/>
              <a:defRPr sz="1200"/>
            </a:lvl7pPr>
            <a:lvl8pPr indent="0" lvl="7" rtl="0">
              <a:spcBef>
                <a:spcPts val="0"/>
              </a:spcBef>
              <a:buFont typeface="Arial"/>
              <a:buNone/>
              <a:defRPr sz="1200"/>
            </a:lvl8pPr>
            <a:lvl9pPr indent="0" lvl="8" rtl="0">
              <a:spcBef>
                <a:spcPts val="0"/>
              </a:spcBef>
              <a:buFont typeface="Arial"/>
              <a:buNone/>
              <a:defRPr sz="1200"/>
            </a:lvl9pPr>
          </a:lstStyle>
          <a:p/>
        </p:txBody>
      </p:sp>
      <p:sp>
        <p:nvSpPr>
          <p:cNvPr id="83" name="Shape 83"/>
          <p:cNvSpPr txBox="1"/>
          <p:nvPr>
            <p:ph idx="1" type="body"/>
          </p:nvPr>
        </p:nvSpPr>
        <p:spPr>
          <a:xfrm>
            <a:off x="6286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35255" lvl="0" marL="220345" marR="0" rtl="0" algn="l">
              <a:lnSpc>
                <a:spcPct val="90000"/>
              </a:lnSpc>
              <a:spcBef>
                <a:spcPts val="5992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84455" lvl="1" marL="677545" marR="0" rtl="0" algn="l">
              <a:lnSpc>
                <a:spcPct val="90000"/>
              </a:lnSpc>
              <a:spcBef>
                <a:spcPts val="256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20955" lvl="2" marL="1134745" marR="0" rtl="0" algn="l">
              <a:lnSpc>
                <a:spcPct val="90000"/>
              </a:lnSpc>
              <a:spcBef>
                <a:spcPts val="21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12382" lvl="3" marL="15919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" lvl="4" marL="20491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12382" lvl="5" marL="25063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" lvl="6" marL="29635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12382" lvl="7" marL="34207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" lvl="8" marL="38779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Shape 84"/>
          <p:cNvSpPr txBox="1"/>
          <p:nvPr>
            <p:ph idx="2" type="body"/>
          </p:nvPr>
        </p:nvSpPr>
        <p:spPr>
          <a:xfrm>
            <a:off x="46291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35255" lvl="0" marL="220345" marR="0" rtl="0" algn="l">
              <a:lnSpc>
                <a:spcPct val="90000"/>
              </a:lnSpc>
              <a:spcBef>
                <a:spcPts val="5992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84455" lvl="1" marL="677545" marR="0" rtl="0" algn="l">
              <a:lnSpc>
                <a:spcPct val="90000"/>
              </a:lnSpc>
              <a:spcBef>
                <a:spcPts val="256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20955" lvl="2" marL="1134745" marR="0" rtl="0" algn="l">
              <a:lnSpc>
                <a:spcPct val="90000"/>
              </a:lnSpc>
              <a:spcBef>
                <a:spcPts val="21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12382" lvl="3" marL="15919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" lvl="4" marL="20491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12382" lvl="5" marL="25063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" lvl="6" marL="29635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12382" lvl="7" marL="34207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" lvl="8" marL="38779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Shape 85"/>
          <p:cNvSpPr txBox="1"/>
          <p:nvPr>
            <p:ph idx="10" type="dt"/>
          </p:nvPr>
        </p:nvSpPr>
        <p:spPr>
          <a:xfrm>
            <a:off x="628650" y="6356351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255" lvl="1" marL="49085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4" lvl="2" marL="9823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7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254" lvl="4" marL="19640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7145" lvl="5" marL="24555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946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445" lvl="7" marL="34207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91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Shape 86"/>
          <p:cNvSpPr txBox="1"/>
          <p:nvPr>
            <p:ph idx="11" type="ftr"/>
          </p:nvPr>
        </p:nvSpPr>
        <p:spPr>
          <a:xfrm>
            <a:off x="3028950" y="6356351"/>
            <a:ext cx="30861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255" lvl="1" marL="49085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4" lvl="2" marL="9823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7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254" lvl="4" marL="19640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7145" lvl="5" marL="24555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946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445" lvl="7" marL="34207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91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Shape 87"/>
          <p:cNvSpPr txBox="1"/>
          <p:nvPr>
            <p:ph idx="12" type="sldNum"/>
          </p:nvPr>
        </p:nvSpPr>
        <p:spPr>
          <a:xfrm>
            <a:off x="6457950" y="6356351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850" lIns="43700" rIns="43700" wrap="square" tIns="218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TxTwoObj">
  <p:cSld name="Сравнение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 txBox="1"/>
          <p:nvPr>
            <p:ph type="title"/>
          </p:nvPr>
        </p:nvSpPr>
        <p:spPr>
          <a:xfrm>
            <a:off x="629841" y="365125"/>
            <a:ext cx="7886700" cy="132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buFont typeface="Arial"/>
              <a:buNone/>
              <a:defRPr sz="1200"/>
            </a:lvl2pPr>
            <a:lvl3pPr indent="0" lvl="2" rtl="0">
              <a:spcBef>
                <a:spcPts val="0"/>
              </a:spcBef>
              <a:buFont typeface="Arial"/>
              <a:buNone/>
              <a:defRPr sz="1200"/>
            </a:lvl3pPr>
            <a:lvl4pPr indent="0" lvl="3" rtl="0">
              <a:spcBef>
                <a:spcPts val="0"/>
              </a:spcBef>
              <a:buFont typeface="Arial"/>
              <a:buNone/>
              <a:defRPr sz="1200"/>
            </a:lvl4pPr>
            <a:lvl5pPr indent="0" lvl="4" rtl="0">
              <a:spcBef>
                <a:spcPts val="0"/>
              </a:spcBef>
              <a:buFont typeface="Arial"/>
              <a:buNone/>
              <a:defRPr sz="1200"/>
            </a:lvl5pPr>
            <a:lvl6pPr indent="0" lvl="5" rtl="0">
              <a:spcBef>
                <a:spcPts val="0"/>
              </a:spcBef>
              <a:buFont typeface="Arial"/>
              <a:buNone/>
              <a:defRPr sz="1200"/>
            </a:lvl6pPr>
            <a:lvl7pPr indent="0" lvl="6" rtl="0">
              <a:spcBef>
                <a:spcPts val="0"/>
              </a:spcBef>
              <a:buFont typeface="Arial"/>
              <a:buNone/>
              <a:defRPr sz="1200"/>
            </a:lvl7pPr>
            <a:lvl8pPr indent="0" lvl="7" rtl="0">
              <a:spcBef>
                <a:spcPts val="0"/>
              </a:spcBef>
              <a:buFont typeface="Arial"/>
              <a:buNone/>
              <a:defRPr sz="1200"/>
            </a:lvl8pPr>
            <a:lvl9pPr indent="0" lvl="8" rtl="0">
              <a:spcBef>
                <a:spcPts val="0"/>
              </a:spcBef>
              <a:buFont typeface="Arial"/>
              <a:buNone/>
              <a:defRPr sz="1200"/>
            </a:lvl9pPr>
          </a:lstStyle>
          <a:p/>
        </p:txBody>
      </p:sp>
      <p:sp>
        <p:nvSpPr>
          <p:cNvPr id="90" name="Shape 90"/>
          <p:cNvSpPr txBox="1"/>
          <p:nvPr>
            <p:ph idx="1" type="body"/>
          </p:nvPr>
        </p:nvSpPr>
        <p:spPr>
          <a:xfrm>
            <a:off x="629841" y="1681163"/>
            <a:ext cx="3868500" cy="82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5136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21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1712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1712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1712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1712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1712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1712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1" name="Shape 91"/>
          <p:cNvSpPr txBox="1"/>
          <p:nvPr>
            <p:ph idx="2" type="body"/>
          </p:nvPr>
        </p:nvSpPr>
        <p:spPr>
          <a:xfrm>
            <a:off x="629841" y="2505075"/>
            <a:ext cx="3868500" cy="36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35255" lvl="0" marL="220345" marR="0" rtl="0" algn="l">
              <a:lnSpc>
                <a:spcPct val="90000"/>
              </a:lnSpc>
              <a:spcBef>
                <a:spcPts val="5992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84455" lvl="1" marL="677545" marR="0" rtl="0" algn="l">
              <a:lnSpc>
                <a:spcPct val="90000"/>
              </a:lnSpc>
              <a:spcBef>
                <a:spcPts val="256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20955" lvl="2" marL="1134745" marR="0" rtl="0" algn="l">
              <a:lnSpc>
                <a:spcPct val="90000"/>
              </a:lnSpc>
              <a:spcBef>
                <a:spcPts val="21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12382" lvl="3" marL="15919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" lvl="4" marL="20491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12382" lvl="5" marL="25063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" lvl="6" marL="29635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12382" lvl="7" marL="34207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" lvl="8" marL="38779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2" name="Shape 92"/>
          <p:cNvSpPr txBox="1"/>
          <p:nvPr>
            <p:ph idx="3" type="body"/>
          </p:nvPr>
        </p:nvSpPr>
        <p:spPr>
          <a:xfrm>
            <a:off x="4629150" y="1681163"/>
            <a:ext cx="3887400" cy="824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5136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21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1712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1712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1712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1712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1712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1712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1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Shape 93"/>
          <p:cNvSpPr txBox="1"/>
          <p:nvPr>
            <p:ph idx="4" type="body"/>
          </p:nvPr>
        </p:nvSpPr>
        <p:spPr>
          <a:xfrm>
            <a:off x="4629150" y="2505075"/>
            <a:ext cx="3887400" cy="368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35255" lvl="0" marL="220345" marR="0" rtl="0" algn="l">
              <a:lnSpc>
                <a:spcPct val="90000"/>
              </a:lnSpc>
              <a:spcBef>
                <a:spcPts val="5992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84455" lvl="1" marL="677545" marR="0" rtl="0" algn="l">
              <a:lnSpc>
                <a:spcPct val="90000"/>
              </a:lnSpc>
              <a:spcBef>
                <a:spcPts val="256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20955" lvl="2" marL="1134745" marR="0" rtl="0" algn="l">
              <a:lnSpc>
                <a:spcPct val="90000"/>
              </a:lnSpc>
              <a:spcBef>
                <a:spcPts val="21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12382" lvl="3" marL="15919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" lvl="4" marL="20491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12382" lvl="5" marL="25063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" lvl="6" marL="29635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12382" lvl="7" marL="34207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" lvl="8" marL="38779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Shape 94"/>
          <p:cNvSpPr txBox="1"/>
          <p:nvPr>
            <p:ph idx="10" type="dt"/>
          </p:nvPr>
        </p:nvSpPr>
        <p:spPr>
          <a:xfrm>
            <a:off x="628650" y="6356351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255" lvl="1" marL="49085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4" lvl="2" marL="9823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7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254" lvl="4" marL="19640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7145" lvl="5" marL="24555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946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445" lvl="7" marL="34207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91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5" name="Shape 95"/>
          <p:cNvSpPr txBox="1"/>
          <p:nvPr>
            <p:ph idx="11" type="ftr"/>
          </p:nvPr>
        </p:nvSpPr>
        <p:spPr>
          <a:xfrm>
            <a:off x="3028950" y="6356351"/>
            <a:ext cx="30861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255" lvl="1" marL="49085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4" lvl="2" marL="9823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7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254" lvl="4" marL="19640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7145" lvl="5" marL="24555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946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445" lvl="7" marL="34207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91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6" name="Shape 96"/>
          <p:cNvSpPr txBox="1"/>
          <p:nvPr>
            <p:ph idx="12" type="sldNum"/>
          </p:nvPr>
        </p:nvSpPr>
        <p:spPr>
          <a:xfrm>
            <a:off x="6457950" y="6356351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850" lIns="43700" rIns="43700" wrap="square" tIns="218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Только заголовок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/>
          <p:nvPr>
            <p:ph type="title"/>
          </p:nvPr>
        </p:nvSpPr>
        <p:spPr>
          <a:xfrm>
            <a:off x="628650" y="365125"/>
            <a:ext cx="7886700" cy="132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buFont typeface="Arial"/>
              <a:buNone/>
              <a:defRPr sz="1200"/>
            </a:lvl2pPr>
            <a:lvl3pPr indent="0" lvl="2" rtl="0">
              <a:spcBef>
                <a:spcPts val="0"/>
              </a:spcBef>
              <a:buFont typeface="Arial"/>
              <a:buNone/>
              <a:defRPr sz="1200"/>
            </a:lvl3pPr>
            <a:lvl4pPr indent="0" lvl="3" rtl="0">
              <a:spcBef>
                <a:spcPts val="0"/>
              </a:spcBef>
              <a:buFont typeface="Arial"/>
              <a:buNone/>
              <a:defRPr sz="1200"/>
            </a:lvl4pPr>
            <a:lvl5pPr indent="0" lvl="4" rtl="0">
              <a:spcBef>
                <a:spcPts val="0"/>
              </a:spcBef>
              <a:buFont typeface="Arial"/>
              <a:buNone/>
              <a:defRPr sz="1200"/>
            </a:lvl5pPr>
            <a:lvl6pPr indent="0" lvl="5" rtl="0">
              <a:spcBef>
                <a:spcPts val="0"/>
              </a:spcBef>
              <a:buFont typeface="Arial"/>
              <a:buNone/>
              <a:defRPr sz="1200"/>
            </a:lvl6pPr>
            <a:lvl7pPr indent="0" lvl="6" rtl="0">
              <a:spcBef>
                <a:spcPts val="0"/>
              </a:spcBef>
              <a:buFont typeface="Arial"/>
              <a:buNone/>
              <a:defRPr sz="1200"/>
            </a:lvl7pPr>
            <a:lvl8pPr indent="0" lvl="7" rtl="0">
              <a:spcBef>
                <a:spcPts val="0"/>
              </a:spcBef>
              <a:buFont typeface="Arial"/>
              <a:buNone/>
              <a:defRPr sz="1200"/>
            </a:lvl8pPr>
            <a:lvl9pPr indent="0" lvl="8" rtl="0">
              <a:spcBef>
                <a:spcPts val="0"/>
              </a:spcBef>
              <a:buFont typeface="Arial"/>
              <a:buNone/>
              <a:defRPr sz="1200"/>
            </a:lvl9pPr>
          </a:lstStyle>
          <a:p/>
        </p:txBody>
      </p:sp>
      <p:sp>
        <p:nvSpPr>
          <p:cNvPr id="99" name="Shape 99"/>
          <p:cNvSpPr txBox="1"/>
          <p:nvPr>
            <p:ph idx="10" type="dt"/>
          </p:nvPr>
        </p:nvSpPr>
        <p:spPr>
          <a:xfrm>
            <a:off x="628650" y="6356351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255" lvl="1" marL="49085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4" lvl="2" marL="9823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7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254" lvl="4" marL="19640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7145" lvl="5" marL="24555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946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445" lvl="7" marL="34207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91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" name="Shape 100"/>
          <p:cNvSpPr txBox="1"/>
          <p:nvPr>
            <p:ph idx="11" type="ftr"/>
          </p:nvPr>
        </p:nvSpPr>
        <p:spPr>
          <a:xfrm>
            <a:off x="3028950" y="6356351"/>
            <a:ext cx="30861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255" lvl="1" marL="49085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4" lvl="2" marL="9823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7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254" lvl="4" marL="19640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7145" lvl="5" marL="24555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946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445" lvl="7" marL="34207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91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" name="Shape 101"/>
          <p:cNvSpPr txBox="1"/>
          <p:nvPr>
            <p:ph idx="12" type="sldNum"/>
          </p:nvPr>
        </p:nvSpPr>
        <p:spPr>
          <a:xfrm>
            <a:off x="6457950" y="6356351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850" lIns="43700" rIns="43700" wrap="square" tIns="218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Пустой слайд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/>
          <p:nvPr>
            <p:ph idx="10" type="dt"/>
          </p:nvPr>
        </p:nvSpPr>
        <p:spPr>
          <a:xfrm>
            <a:off x="628650" y="6356351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255" lvl="1" marL="49085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4" lvl="2" marL="9823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7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254" lvl="4" marL="19640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7145" lvl="5" marL="24555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946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445" lvl="7" marL="34207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91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Shape 104"/>
          <p:cNvSpPr txBox="1"/>
          <p:nvPr>
            <p:ph idx="11" type="ftr"/>
          </p:nvPr>
        </p:nvSpPr>
        <p:spPr>
          <a:xfrm>
            <a:off x="3028950" y="6356351"/>
            <a:ext cx="30861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255" lvl="1" marL="49085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4" lvl="2" marL="9823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7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254" lvl="4" marL="19640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7145" lvl="5" marL="24555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946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445" lvl="7" marL="34207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91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Shape 105"/>
          <p:cNvSpPr txBox="1"/>
          <p:nvPr>
            <p:ph idx="12" type="sldNum"/>
          </p:nvPr>
        </p:nvSpPr>
        <p:spPr>
          <a:xfrm>
            <a:off x="6457950" y="6356351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850" lIns="43700" rIns="43700" wrap="square" tIns="218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867800"/>
            <a:ext cx="8520600" cy="1122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2pPr>
            <a:lvl3pPr indent="0" lvl="2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3pPr>
            <a:lvl4pPr indent="0" lvl="3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4pPr>
            <a:lvl5pPr indent="0" lvl="4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5pPr>
            <a:lvl6pPr indent="0" lvl="5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6pPr>
            <a:lvl7pPr indent="0" lvl="6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7pPr>
            <a:lvl8pPr indent="0" lvl="7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8pPr>
            <a:lvl9pPr indent="0" lvl="8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4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objTx">
  <p:cSld name="Объект с подписью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>
            <p:ph type="title"/>
          </p:nvPr>
        </p:nvSpPr>
        <p:spPr>
          <a:xfrm>
            <a:off x="629841" y="457200"/>
            <a:ext cx="2949000" cy="1600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buFont typeface="Arial"/>
              <a:buNone/>
              <a:defRPr sz="1200"/>
            </a:lvl2pPr>
            <a:lvl3pPr indent="0" lvl="2" rtl="0">
              <a:spcBef>
                <a:spcPts val="0"/>
              </a:spcBef>
              <a:buFont typeface="Arial"/>
              <a:buNone/>
              <a:defRPr sz="1200"/>
            </a:lvl3pPr>
            <a:lvl4pPr indent="0" lvl="3" rtl="0">
              <a:spcBef>
                <a:spcPts val="0"/>
              </a:spcBef>
              <a:buFont typeface="Arial"/>
              <a:buNone/>
              <a:defRPr sz="1200"/>
            </a:lvl4pPr>
            <a:lvl5pPr indent="0" lvl="4" rtl="0">
              <a:spcBef>
                <a:spcPts val="0"/>
              </a:spcBef>
              <a:buFont typeface="Arial"/>
              <a:buNone/>
              <a:defRPr sz="1200"/>
            </a:lvl5pPr>
            <a:lvl6pPr indent="0" lvl="5" rtl="0">
              <a:spcBef>
                <a:spcPts val="0"/>
              </a:spcBef>
              <a:buFont typeface="Arial"/>
              <a:buNone/>
              <a:defRPr sz="1200"/>
            </a:lvl6pPr>
            <a:lvl7pPr indent="0" lvl="6" rtl="0">
              <a:spcBef>
                <a:spcPts val="0"/>
              </a:spcBef>
              <a:buFont typeface="Arial"/>
              <a:buNone/>
              <a:defRPr sz="1200"/>
            </a:lvl7pPr>
            <a:lvl8pPr indent="0" lvl="7" rtl="0">
              <a:spcBef>
                <a:spcPts val="0"/>
              </a:spcBef>
              <a:buFont typeface="Arial"/>
              <a:buNone/>
              <a:defRPr sz="1200"/>
            </a:lvl8pPr>
            <a:lvl9pPr indent="0" lvl="8" rtl="0">
              <a:spcBef>
                <a:spcPts val="0"/>
              </a:spcBef>
              <a:buFont typeface="Arial"/>
              <a:buNone/>
              <a:defRPr sz="1200"/>
            </a:lvl9pPr>
          </a:lstStyle>
          <a:p/>
        </p:txBody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3887391" y="987425"/>
            <a:ext cx="4629000" cy="48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86055" lvl="0" marL="220345" marR="0" rtl="0" algn="l">
              <a:lnSpc>
                <a:spcPct val="90000"/>
              </a:lnSpc>
              <a:spcBef>
                <a:spcPts val="684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122555" lvl="1" marL="677545" marR="0" rtl="0" algn="l">
              <a:lnSpc>
                <a:spcPct val="90000"/>
              </a:lnSpc>
              <a:spcBef>
                <a:spcPts val="2996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84455" lvl="2" marL="1134745" marR="0" rtl="0" algn="l">
              <a:lnSpc>
                <a:spcPct val="90000"/>
              </a:lnSpc>
              <a:spcBef>
                <a:spcPts val="256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20955" lvl="3" marL="1591945" marR="0" rtl="0" algn="l">
              <a:lnSpc>
                <a:spcPct val="90000"/>
              </a:lnSpc>
              <a:spcBef>
                <a:spcPts val="21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20954" lvl="4" marL="2049145" marR="0" rtl="0" algn="l">
              <a:lnSpc>
                <a:spcPct val="90000"/>
              </a:lnSpc>
              <a:spcBef>
                <a:spcPts val="21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20954" lvl="5" marL="2506345" marR="0" rtl="0" algn="l">
              <a:lnSpc>
                <a:spcPct val="90000"/>
              </a:lnSpc>
              <a:spcBef>
                <a:spcPts val="21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20954" lvl="6" marL="2963545" marR="0" rtl="0" algn="l">
              <a:lnSpc>
                <a:spcPct val="90000"/>
              </a:lnSpc>
              <a:spcBef>
                <a:spcPts val="21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20954" lvl="7" marL="3420745" marR="0" rtl="0" algn="l">
              <a:lnSpc>
                <a:spcPct val="90000"/>
              </a:lnSpc>
              <a:spcBef>
                <a:spcPts val="21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20954" lvl="8" marL="3877945" marR="0" rtl="0" algn="l">
              <a:lnSpc>
                <a:spcPct val="90000"/>
              </a:lnSpc>
              <a:spcBef>
                <a:spcPts val="21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Shape 109"/>
          <p:cNvSpPr txBox="1"/>
          <p:nvPr>
            <p:ph idx="2" type="body"/>
          </p:nvPr>
        </p:nvSpPr>
        <p:spPr>
          <a:xfrm>
            <a:off x="629841" y="2057400"/>
            <a:ext cx="2949000" cy="38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3424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457200" marR="0" rtl="0" algn="l">
              <a:lnSpc>
                <a:spcPct val="90000"/>
              </a:lnSpc>
              <a:spcBef>
                <a:spcPts val="1428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33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914400" marR="0" rtl="0" algn="l">
              <a:lnSpc>
                <a:spcPct val="90000"/>
              </a:lnSpc>
              <a:spcBef>
                <a:spcPts val="1284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371600" marR="0" rtl="0" algn="l">
              <a:lnSpc>
                <a:spcPct val="90000"/>
              </a:lnSpc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1828800" marR="0" rtl="0" algn="l">
              <a:lnSpc>
                <a:spcPct val="90000"/>
              </a:lnSpc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2286000" marR="0" rtl="0" algn="l">
              <a:lnSpc>
                <a:spcPct val="90000"/>
              </a:lnSpc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743200" marR="0" rtl="0" algn="l">
              <a:lnSpc>
                <a:spcPct val="90000"/>
              </a:lnSpc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3200400" marR="0" rtl="0" algn="l">
              <a:lnSpc>
                <a:spcPct val="90000"/>
              </a:lnSpc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657600" marR="0" rtl="0" algn="l">
              <a:lnSpc>
                <a:spcPct val="90000"/>
              </a:lnSpc>
              <a:spcBef>
                <a:spcPts val="11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10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Shape 110"/>
          <p:cNvSpPr txBox="1"/>
          <p:nvPr>
            <p:ph idx="10" type="dt"/>
          </p:nvPr>
        </p:nvSpPr>
        <p:spPr>
          <a:xfrm>
            <a:off x="628650" y="6356351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255" lvl="1" marL="49085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4" lvl="2" marL="9823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7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254" lvl="4" marL="19640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7145" lvl="5" marL="24555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946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445" lvl="7" marL="34207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91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Shape 111"/>
          <p:cNvSpPr txBox="1"/>
          <p:nvPr>
            <p:ph idx="11" type="ftr"/>
          </p:nvPr>
        </p:nvSpPr>
        <p:spPr>
          <a:xfrm>
            <a:off x="3028950" y="6356351"/>
            <a:ext cx="30861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255" lvl="1" marL="49085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4" lvl="2" marL="9823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7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254" lvl="4" marL="19640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7145" lvl="5" marL="24555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946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445" lvl="7" marL="34207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91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Shape 112"/>
          <p:cNvSpPr txBox="1"/>
          <p:nvPr>
            <p:ph idx="12" type="sldNum"/>
          </p:nvPr>
        </p:nvSpPr>
        <p:spPr>
          <a:xfrm>
            <a:off x="6457950" y="6356351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850" lIns="43700" rIns="43700" wrap="square" tIns="218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x">
  <p:cSld name="Заголовок и вертикальный текст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>
            <p:ph type="title"/>
          </p:nvPr>
        </p:nvSpPr>
        <p:spPr>
          <a:xfrm>
            <a:off x="628650" y="365125"/>
            <a:ext cx="7886700" cy="132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buFont typeface="Arial"/>
              <a:buNone/>
              <a:defRPr sz="1200"/>
            </a:lvl2pPr>
            <a:lvl3pPr indent="0" lvl="2" rtl="0">
              <a:spcBef>
                <a:spcPts val="0"/>
              </a:spcBef>
              <a:buFont typeface="Arial"/>
              <a:buNone/>
              <a:defRPr sz="1200"/>
            </a:lvl3pPr>
            <a:lvl4pPr indent="0" lvl="3" rtl="0">
              <a:spcBef>
                <a:spcPts val="0"/>
              </a:spcBef>
              <a:buFont typeface="Arial"/>
              <a:buNone/>
              <a:defRPr sz="1200"/>
            </a:lvl4pPr>
            <a:lvl5pPr indent="0" lvl="4" rtl="0">
              <a:spcBef>
                <a:spcPts val="0"/>
              </a:spcBef>
              <a:buFont typeface="Arial"/>
              <a:buNone/>
              <a:defRPr sz="1200"/>
            </a:lvl5pPr>
            <a:lvl6pPr indent="0" lvl="5" rtl="0">
              <a:spcBef>
                <a:spcPts val="0"/>
              </a:spcBef>
              <a:buFont typeface="Arial"/>
              <a:buNone/>
              <a:defRPr sz="1200"/>
            </a:lvl6pPr>
            <a:lvl7pPr indent="0" lvl="6" rtl="0">
              <a:spcBef>
                <a:spcPts val="0"/>
              </a:spcBef>
              <a:buFont typeface="Arial"/>
              <a:buNone/>
              <a:defRPr sz="1200"/>
            </a:lvl7pPr>
            <a:lvl8pPr indent="0" lvl="7" rtl="0">
              <a:spcBef>
                <a:spcPts val="0"/>
              </a:spcBef>
              <a:buFont typeface="Arial"/>
              <a:buNone/>
              <a:defRPr sz="1200"/>
            </a:lvl8pPr>
            <a:lvl9pPr indent="0" lvl="8" rtl="0">
              <a:spcBef>
                <a:spcPts val="0"/>
              </a:spcBef>
              <a:buFont typeface="Arial"/>
              <a:buNone/>
              <a:defRPr sz="1200"/>
            </a:lvl9pPr>
          </a:lstStyle>
          <a:p/>
        </p:txBody>
      </p:sp>
      <p:sp>
        <p:nvSpPr>
          <p:cNvPr id="115" name="Shape 115"/>
          <p:cNvSpPr txBox="1"/>
          <p:nvPr>
            <p:ph idx="1" type="body"/>
          </p:nvPr>
        </p:nvSpPr>
        <p:spPr>
          <a:xfrm rot="5400000">
            <a:off x="2940300" y="-1256575"/>
            <a:ext cx="3263400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35255" lvl="0" marL="220345" marR="0" rtl="0" algn="l">
              <a:lnSpc>
                <a:spcPct val="90000"/>
              </a:lnSpc>
              <a:spcBef>
                <a:spcPts val="5992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84455" lvl="1" marL="677545" marR="0" rtl="0" algn="l">
              <a:lnSpc>
                <a:spcPct val="90000"/>
              </a:lnSpc>
              <a:spcBef>
                <a:spcPts val="256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20955" lvl="2" marL="1134745" marR="0" rtl="0" algn="l">
              <a:lnSpc>
                <a:spcPct val="90000"/>
              </a:lnSpc>
              <a:spcBef>
                <a:spcPts val="21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12382" lvl="3" marL="15919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" lvl="4" marL="20491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12382" lvl="5" marL="25063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" lvl="6" marL="29635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12382" lvl="7" marL="34207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" lvl="8" marL="38779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Shape 116"/>
          <p:cNvSpPr txBox="1"/>
          <p:nvPr>
            <p:ph idx="10" type="dt"/>
          </p:nvPr>
        </p:nvSpPr>
        <p:spPr>
          <a:xfrm>
            <a:off x="628650" y="6356351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255" lvl="1" marL="49085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4" lvl="2" marL="9823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7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254" lvl="4" marL="19640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7145" lvl="5" marL="24555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946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445" lvl="7" marL="34207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91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Shape 117"/>
          <p:cNvSpPr txBox="1"/>
          <p:nvPr>
            <p:ph idx="11" type="ftr"/>
          </p:nvPr>
        </p:nvSpPr>
        <p:spPr>
          <a:xfrm>
            <a:off x="3028950" y="6356351"/>
            <a:ext cx="30861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255" lvl="1" marL="49085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4" lvl="2" marL="9823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7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254" lvl="4" marL="19640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7145" lvl="5" marL="24555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946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445" lvl="7" marL="34207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91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Shape 118"/>
          <p:cNvSpPr txBox="1"/>
          <p:nvPr>
            <p:ph idx="12" type="sldNum"/>
          </p:nvPr>
        </p:nvSpPr>
        <p:spPr>
          <a:xfrm>
            <a:off x="6457950" y="6356351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850" lIns="43700" rIns="43700" wrap="square" tIns="218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vertTitleAndTx">
  <p:cSld name="Вертикальный заголовок и текст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/>
          <p:nvPr>
            <p:ph type="title"/>
          </p:nvPr>
        </p:nvSpPr>
        <p:spPr>
          <a:xfrm rot="5400000">
            <a:off x="5350050" y="1956725"/>
            <a:ext cx="4359000" cy="26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buFont typeface="Arial"/>
              <a:buNone/>
              <a:defRPr sz="1200"/>
            </a:lvl2pPr>
            <a:lvl3pPr indent="0" lvl="2" rtl="0">
              <a:spcBef>
                <a:spcPts val="0"/>
              </a:spcBef>
              <a:buFont typeface="Arial"/>
              <a:buNone/>
              <a:defRPr sz="1200"/>
            </a:lvl3pPr>
            <a:lvl4pPr indent="0" lvl="3" rtl="0">
              <a:spcBef>
                <a:spcPts val="0"/>
              </a:spcBef>
              <a:buFont typeface="Arial"/>
              <a:buNone/>
              <a:defRPr sz="1200"/>
            </a:lvl4pPr>
            <a:lvl5pPr indent="0" lvl="4" rtl="0">
              <a:spcBef>
                <a:spcPts val="0"/>
              </a:spcBef>
              <a:buFont typeface="Arial"/>
              <a:buNone/>
              <a:defRPr sz="1200"/>
            </a:lvl5pPr>
            <a:lvl6pPr indent="0" lvl="5" rtl="0">
              <a:spcBef>
                <a:spcPts val="0"/>
              </a:spcBef>
              <a:buFont typeface="Arial"/>
              <a:buNone/>
              <a:defRPr sz="1200"/>
            </a:lvl6pPr>
            <a:lvl7pPr indent="0" lvl="6" rtl="0">
              <a:spcBef>
                <a:spcPts val="0"/>
              </a:spcBef>
              <a:buFont typeface="Arial"/>
              <a:buNone/>
              <a:defRPr sz="1200"/>
            </a:lvl7pPr>
            <a:lvl8pPr indent="0" lvl="7" rtl="0">
              <a:spcBef>
                <a:spcPts val="0"/>
              </a:spcBef>
              <a:buFont typeface="Arial"/>
              <a:buNone/>
              <a:defRPr sz="1200"/>
            </a:lvl8pPr>
            <a:lvl9pPr indent="0" lvl="8" rtl="0">
              <a:spcBef>
                <a:spcPts val="0"/>
              </a:spcBef>
              <a:buFont typeface="Arial"/>
              <a:buNone/>
              <a:defRPr sz="1200"/>
            </a:lvl9pPr>
          </a:lstStyle>
          <a:p/>
        </p:txBody>
      </p:sp>
      <p:sp>
        <p:nvSpPr>
          <p:cNvPr id="121" name="Shape 121"/>
          <p:cNvSpPr txBox="1"/>
          <p:nvPr>
            <p:ph idx="1" type="body"/>
          </p:nvPr>
        </p:nvSpPr>
        <p:spPr>
          <a:xfrm rot="5400000">
            <a:off x="1349475" y="-596075"/>
            <a:ext cx="4359000" cy="77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35255" lvl="0" marL="220345" marR="0" rtl="0" algn="l">
              <a:lnSpc>
                <a:spcPct val="90000"/>
              </a:lnSpc>
              <a:spcBef>
                <a:spcPts val="5992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84455" lvl="1" marL="677545" marR="0" rtl="0" algn="l">
              <a:lnSpc>
                <a:spcPct val="90000"/>
              </a:lnSpc>
              <a:spcBef>
                <a:spcPts val="256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20955" lvl="2" marL="1134745" marR="0" rtl="0" algn="l">
              <a:lnSpc>
                <a:spcPct val="90000"/>
              </a:lnSpc>
              <a:spcBef>
                <a:spcPts val="21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12382" lvl="3" marL="15919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" lvl="4" marL="20491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12382" lvl="5" marL="25063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" lvl="6" marL="29635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12382" lvl="7" marL="34207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" lvl="8" marL="38779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Shape 122"/>
          <p:cNvSpPr txBox="1"/>
          <p:nvPr>
            <p:ph idx="10" type="dt"/>
          </p:nvPr>
        </p:nvSpPr>
        <p:spPr>
          <a:xfrm>
            <a:off x="628650" y="6356351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255" lvl="1" marL="49085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4" lvl="2" marL="9823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7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254" lvl="4" marL="19640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7145" lvl="5" marL="24555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946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445" lvl="7" marL="34207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91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Shape 123"/>
          <p:cNvSpPr txBox="1"/>
          <p:nvPr>
            <p:ph idx="11" type="ftr"/>
          </p:nvPr>
        </p:nvSpPr>
        <p:spPr>
          <a:xfrm>
            <a:off x="3028950" y="6356351"/>
            <a:ext cx="30861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255" lvl="1" marL="49085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4" lvl="2" marL="9823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7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254" lvl="4" marL="19640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7145" lvl="5" marL="24555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946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445" lvl="7" marL="34207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91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Shape 124"/>
          <p:cNvSpPr txBox="1"/>
          <p:nvPr>
            <p:ph idx="12" type="sldNum"/>
          </p:nvPr>
        </p:nvSpPr>
        <p:spPr>
          <a:xfrm>
            <a:off x="6457950" y="6356351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850" lIns="43700" rIns="43700" wrap="square" tIns="218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3734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4">
                <a:solidFill>
                  <a:schemeClr val="dk1"/>
                </a:solidFill>
              </a:defRPr>
            </a:lvl2pPr>
            <a:lvl3pPr indent="0" lvl="2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4">
                <a:solidFill>
                  <a:schemeClr val="dk1"/>
                </a:solidFill>
              </a:defRPr>
            </a:lvl3pPr>
            <a:lvl4pPr indent="0" lvl="3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4">
                <a:solidFill>
                  <a:schemeClr val="dk1"/>
                </a:solidFill>
              </a:defRPr>
            </a:lvl4pPr>
            <a:lvl5pPr indent="0" lvl="4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4">
                <a:solidFill>
                  <a:schemeClr val="dk1"/>
                </a:solidFill>
              </a:defRPr>
            </a:lvl5pPr>
            <a:lvl6pPr indent="0" lvl="5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4">
                <a:solidFill>
                  <a:schemeClr val="dk1"/>
                </a:solidFill>
              </a:defRPr>
            </a:lvl6pPr>
            <a:lvl7pPr indent="0" lvl="6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4">
                <a:solidFill>
                  <a:schemeClr val="dk1"/>
                </a:solidFill>
              </a:defRPr>
            </a:lvl7pPr>
            <a:lvl8pPr indent="0" lvl="7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4">
                <a:solidFill>
                  <a:schemeClr val="dk1"/>
                </a:solidFill>
              </a:defRPr>
            </a:lvl8pPr>
            <a:lvl9pPr indent="0" lvl="8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4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524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118427" lvl="1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8157"/>
              <a:buFont typeface="Arial"/>
              <a:buChar char="○"/>
              <a:defRPr b="0" i="0" sz="186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118427" lvl="2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8157"/>
              <a:buFont typeface="Arial"/>
              <a:buChar char="■"/>
              <a:defRPr b="0" i="0" sz="186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118427" lvl="3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8157"/>
              <a:buFont typeface="Arial"/>
              <a:buChar char="●"/>
              <a:defRPr b="0" i="0" sz="186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118427" lvl="4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8157"/>
              <a:buFont typeface="Arial"/>
              <a:buChar char="○"/>
              <a:defRPr b="0" i="0" sz="186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118427" lvl="5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8157"/>
              <a:buFont typeface="Arial"/>
              <a:buChar char="■"/>
              <a:defRPr b="0" i="0" sz="186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118427" lvl="6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8157"/>
              <a:buFont typeface="Arial"/>
              <a:buChar char="●"/>
              <a:defRPr b="0" i="0" sz="186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18427" lvl="7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8157"/>
              <a:buFont typeface="Arial"/>
              <a:buChar char="○"/>
              <a:defRPr b="0" i="0" sz="186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18427" lvl="8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8157"/>
              <a:buFont typeface="Arial"/>
              <a:buChar char="■"/>
              <a:defRPr b="0" i="0" sz="186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3734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4">
                <a:solidFill>
                  <a:schemeClr val="dk1"/>
                </a:solidFill>
              </a:defRPr>
            </a:lvl2pPr>
            <a:lvl3pPr indent="0" lvl="2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4">
                <a:solidFill>
                  <a:schemeClr val="dk1"/>
                </a:solidFill>
              </a:defRPr>
            </a:lvl3pPr>
            <a:lvl4pPr indent="0" lvl="3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4">
                <a:solidFill>
                  <a:schemeClr val="dk1"/>
                </a:solidFill>
              </a:defRPr>
            </a:lvl4pPr>
            <a:lvl5pPr indent="0" lvl="4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4">
                <a:solidFill>
                  <a:schemeClr val="dk1"/>
                </a:solidFill>
              </a:defRPr>
            </a:lvl5pPr>
            <a:lvl6pPr indent="0" lvl="5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4">
                <a:solidFill>
                  <a:schemeClr val="dk1"/>
                </a:solidFill>
              </a:defRPr>
            </a:lvl6pPr>
            <a:lvl7pPr indent="0" lvl="6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4">
                <a:solidFill>
                  <a:schemeClr val="dk1"/>
                </a:solidFill>
              </a:defRPr>
            </a:lvl7pPr>
            <a:lvl8pPr indent="0" lvl="7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4">
                <a:solidFill>
                  <a:schemeClr val="dk1"/>
                </a:solidFill>
              </a:defRPr>
            </a:lvl8pPr>
            <a:lvl9pPr indent="0" lvl="8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4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18427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8157"/>
              <a:buFont typeface="Arial"/>
              <a:buChar char="●"/>
              <a:defRPr b="0" i="0" sz="186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10160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101600" lvl="2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101600" lvl="3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101600" lvl="4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101600" lvl="5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101600" lvl="6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01600" lvl="7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01600" lvl="8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18427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8157"/>
              <a:buFont typeface="Arial"/>
              <a:buChar char="●"/>
              <a:defRPr b="0" i="0" sz="186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10160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101600" lvl="2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101600" lvl="3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101600" lvl="4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101600" lvl="5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101600" lvl="6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01600" lvl="7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01600" lvl="8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3734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4">
                <a:solidFill>
                  <a:schemeClr val="dk1"/>
                </a:solidFill>
              </a:defRPr>
            </a:lvl2pPr>
            <a:lvl3pPr indent="0" lvl="2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4">
                <a:solidFill>
                  <a:schemeClr val="dk1"/>
                </a:solidFill>
              </a:defRPr>
            </a:lvl3pPr>
            <a:lvl4pPr indent="0" lvl="3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4">
                <a:solidFill>
                  <a:schemeClr val="dk1"/>
                </a:solidFill>
              </a:defRPr>
            </a:lvl4pPr>
            <a:lvl5pPr indent="0" lvl="4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4">
                <a:solidFill>
                  <a:schemeClr val="dk1"/>
                </a:solidFill>
              </a:defRPr>
            </a:lvl5pPr>
            <a:lvl6pPr indent="0" lvl="5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4">
                <a:solidFill>
                  <a:schemeClr val="dk1"/>
                </a:solidFill>
              </a:defRPr>
            </a:lvl6pPr>
            <a:lvl7pPr indent="0" lvl="6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4">
                <a:solidFill>
                  <a:schemeClr val="dk1"/>
                </a:solidFill>
              </a:defRPr>
            </a:lvl7pPr>
            <a:lvl8pPr indent="0" lvl="7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4">
                <a:solidFill>
                  <a:schemeClr val="dk1"/>
                </a:solidFill>
              </a:defRPr>
            </a:lvl8pPr>
            <a:lvl9pPr indent="0" lvl="8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4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740800"/>
            <a:ext cx="2808000" cy="1007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buClr>
                <a:schemeClr val="dk1"/>
              </a:buClr>
              <a:buFont typeface="Arial"/>
              <a:buNone/>
              <a:defRPr sz="3200">
                <a:solidFill>
                  <a:schemeClr val="dk1"/>
                </a:solidFill>
              </a:defRPr>
            </a:lvl2pPr>
            <a:lvl3pPr indent="0" lvl="2">
              <a:spcBef>
                <a:spcPts val="0"/>
              </a:spcBef>
              <a:buClr>
                <a:schemeClr val="dk1"/>
              </a:buClr>
              <a:buFont typeface="Arial"/>
              <a:buNone/>
              <a:defRPr sz="3200">
                <a:solidFill>
                  <a:schemeClr val="dk1"/>
                </a:solidFill>
              </a:defRPr>
            </a:lvl3pPr>
            <a:lvl4pPr indent="0" lvl="3">
              <a:spcBef>
                <a:spcPts val="0"/>
              </a:spcBef>
              <a:buClr>
                <a:schemeClr val="dk1"/>
              </a:buClr>
              <a:buFont typeface="Arial"/>
              <a:buNone/>
              <a:defRPr sz="3200">
                <a:solidFill>
                  <a:schemeClr val="dk1"/>
                </a:solidFill>
              </a:defRPr>
            </a:lvl4pPr>
            <a:lvl5pPr indent="0" lvl="4">
              <a:spcBef>
                <a:spcPts val="0"/>
              </a:spcBef>
              <a:buClr>
                <a:schemeClr val="dk1"/>
              </a:buClr>
              <a:buFont typeface="Arial"/>
              <a:buNone/>
              <a:defRPr sz="3200">
                <a:solidFill>
                  <a:schemeClr val="dk1"/>
                </a:solidFill>
              </a:defRPr>
            </a:lvl5pPr>
            <a:lvl6pPr indent="0" lvl="5">
              <a:spcBef>
                <a:spcPts val="0"/>
              </a:spcBef>
              <a:buClr>
                <a:schemeClr val="dk1"/>
              </a:buClr>
              <a:buFont typeface="Arial"/>
              <a:buNone/>
              <a:defRPr sz="3200">
                <a:solidFill>
                  <a:schemeClr val="dk1"/>
                </a:solidFill>
              </a:defRPr>
            </a:lvl6pPr>
            <a:lvl7pPr indent="0" lvl="6">
              <a:spcBef>
                <a:spcPts val="0"/>
              </a:spcBef>
              <a:buClr>
                <a:schemeClr val="dk1"/>
              </a:buClr>
              <a:buFont typeface="Arial"/>
              <a:buNone/>
              <a:defRPr sz="3200">
                <a:solidFill>
                  <a:schemeClr val="dk1"/>
                </a:solidFill>
              </a:defRPr>
            </a:lvl7pPr>
            <a:lvl8pPr indent="0" lvl="7">
              <a:spcBef>
                <a:spcPts val="0"/>
              </a:spcBef>
              <a:buClr>
                <a:schemeClr val="dk1"/>
              </a:buClr>
              <a:buFont typeface="Arial"/>
              <a:buNone/>
              <a:defRPr sz="3200">
                <a:solidFill>
                  <a:schemeClr val="dk1"/>
                </a:solidFill>
              </a:defRPr>
            </a:lvl8pPr>
            <a:lvl9pPr indent="0" lvl="8">
              <a:spcBef>
                <a:spcPts val="0"/>
              </a:spcBef>
              <a:buClr>
                <a:schemeClr val="dk1"/>
              </a:buClr>
              <a:buFont typeface="Arial"/>
              <a:buNone/>
              <a:defRPr sz="32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852800"/>
            <a:ext cx="2808000" cy="42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016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101600" lvl="1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101600" lvl="2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101600" lvl="3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101600" lvl="4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101600" lvl="5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101600" lvl="6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01600" lvl="7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○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01600" lvl="8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■"/>
              <a:defRPr b="0" i="0" sz="16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600200"/>
            <a:ext cx="6367800" cy="545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6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buClr>
                <a:schemeClr val="dk1"/>
              </a:buClr>
              <a:buFont typeface="Arial"/>
              <a:buNone/>
              <a:defRPr sz="6400">
                <a:solidFill>
                  <a:schemeClr val="dk1"/>
                </a:solidFill>
              </a:defRPr>
            </a:lvl2pPr>
            <a:lvl3pPr indent="0" lvl="2">
              <a:spcBef>
                <a:spcPts val="0"/>
              </a:spcBef>
              <a:buClr>
                <a:schemeClr val="dk1"/>
              </a:buClr>
              <a:buFont typeface="Arial"/>
              <a:buNone/>
              <a:defRPr sz="6400">
                <a:solidFill>
                  <a:schemeClr val="dk1"/>
                </a:solidFill>
              </a:defRPr>
            </a:lvl3pPr>
            <a:lvl4pPr indent="0" lvl="3">
              <a:spcBef>
                <a:spcPts val="0"/>
              </a:spcBef>
              <a:buClr>
                <a:schemeClr val="dk1"/>
              </a:buClr>
              <a:buFont typeface="Arial"/>
              <a:buNone/>
              <a:defRPr sz="6400">
                <a:solidFill>
                  <a:schemeClr val="dk1"/>
                </a:solidFill>
              </a:defRPr>
            </a:lvl4pPr>
            <a:lvl5pPr indent="0" lvl="4">
              <a:spcBef>
                <a:spcPts val="0"/>
              </a:spcBef>
              <a:buClr>
                <a:schemeClr val="dk1"/>
              </a:buClr>
              <a:buFont typeface="Arial"/>
              <a:buNone/>
              <a:defRPr sz="6400">
                <a:solidFill>
                  <a:schemeClr val="dk1"/>
                </a:solidFill>
              </a:defRPr>
            </a:lvl5pPr>
            <a:lvl6pPr indent="0" lvl="5">
              <a:spcBef>
                <a:spcPts val="0"/>
              </a:spcBef>
              <a:buClr>
                <a:schemeClr val="dk1"/>
              </a:buClr>
              <a:buFont typeface="Arial"/>
              <a:buNone/>
              <a:defRPr sz="6400">
                <a:solidFill>
                  <a:schemeClr val="dk1"/>
                </a:solidFill>
              </a:defRPr>
            </a:lvl6pPr>
            <a:lvl7pPr indent="0" lvl="6">
              <a:spcBef>
                <a:spcPts val="0"/>
              </a:spcBef>
              <a:buClr>
                <a:schemeClr val="dk1"/>
              </a:buClr>
              <a:buFont typeface="Arial"/>
              <a:buNone/>
              <a:defRPr sz="6400">
                <a:solidFill>
                  <a:schemeClr val="dk1"/>
                </a:solidFill>
              </a:defRPr>
            </a:lvl7pPr>
            <a:lvl8pPr indent="0" lvl="7">
              <a:spcBef>
                <a:spcPts val="0"/>
              </a:spcBef>
              <a:buClr>
                <a:schemeClr val="dk1"/>
              </a:buClr>
              <a:buFont typeface="Arial"/>
              <a:buNone/>
              <a:defRPr sz="6400">
                <a:solidFill>
                  <a:schemeClr val="dk1"/>
                </a:solidFill>
              </a:defRPr>
            </a:lvl8pPr>
            <a:lvl9pPr indent="0" lvl="8">
              <a:spcBef>
                <a:spcPts val="0"/>
              </a:spcBef>
              <a:buClr>
                <a:schemeClr val="dk1"/>
              </a:buClr>
              <a:buFont typeface="Arial"/>
              <a:buNone/>
              <a:defRPr sz="6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5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600">
                <a:solidFill>
                  <a:schemeClr val="dk1"/>
                </a:solidFill>
              </a:defRPr>
            </a:lvl2pPr>
            <a:lvl3pPr indent="0" lvl="2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600">
                <a:solidFill>
                  <a:schemeClr val="dk1"/>
                </a:solidFill>
              </a:defRPr>
            </a:lvl3pPr>
            <a:lvl4pPr indent="0" lvl="3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600">
                <a:solidFill>
                  <a:schemeClr val="dk1"/>
                </a:solidFill>
              </a:defRPr>
            </a:lvl4pPr>
            <a:lvl5pPr indent="0" lvl="4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600">
                <a:solidFill>
                  <a:schemeClr val="dk1"/>
                </a:solidFill>
              </a:defRPr>
            </a:lvl5pPr>
            <a:lvl6pPr indent="0" lvl="5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600">
                <a:solidFill>
                  <a:schemeClr val="dk1"/>
                </a:solidFill>
              </a:defRPr>
            </a:lvl6pPr>
            <a:lvl7pPr indent="0" lvl="6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600">
                <a:solidFill>
                  <a:schemeClr val="dk1"/>
                </a:solidFill>
              </a:defRPr>
            </a:lvl7pPr>
            <a:lvl8pPr indent="0" lvl="7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600">
                <a:solidFill>
                  <a:schemeClr val="dk1"/>
                </a:solidFill>
              </a:defRPr>
            </a:lvl8pPr>
            <a:lvl9pPr indent="0" lvl="8" algn="ctr">
              <a:spcBef>
                <a:spcPts val="0"/>
              </a:spcBef>
              <a:buClr>
                <a:schemeClr val="dk1"/>
              </a:buClr>
              <a:buFont typeface="Arial"/>
              <a:buNone/>
              <a:defRPr sz="56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3737433"/>
            <a:ext cx="4045200" cy="16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965433"/>
            <a:ext cx="3837000" cy="492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1524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118427" lvl="1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8157"/>
              <a:buFont typeface="Arial"/>
              <a:buChar char="○"/>
              <a:defRPr b="0" i="0" sz="186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118427" lvl="2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8157"/>
              <a:buFont typeface="Arial"/>
              <a:buChar char="■"/>
              <a:defRPr b="0" i="0" sz="186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118427" lvl="3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8157"/>
              <a:buFont typeface="Arial"/>
              <a:buChar char="●"/>
              <a:defRPr b="0" i="0" sz="186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118427" lvl="4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8157"/>
              <a:buFont typeface="Arial"/>
              <a:buChar char="○"/>
              <a:defRPr b="0" i="0" sz="186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118427" lvl="5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8157"/>
              <a:buFont typeface="Arial"/>
              <a:buChar char="■"/>
              <a:defRPr b="0" i="0" sz="186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118427" lvl="6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8157"/>
              <a:buFont typeface="Arial"/>
              <a:buChar char="●"/>
              <a:defRPr b="0" i="0" sz="186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18427" lvl="7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8157"/>
              <a:buFont typeface="Arial"/>
              <a:buChar char="○"/>
              <a:defRPr b="0" i="0" sz="186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18427" lvl="8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8157"/>
              <a:buFont typeface="Arial"/>
              <a:buChar char="■"/>
              <a:defRPr b="0" i="0" sz="186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5640767"/>
            <a:ext cx="5998800" cy="80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Font typeface="Arial"/>
              <a:buNone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118427" lvl="1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8157"/>
              <a:buFont typeface="Arial"/>
              <a:buChar char="○"/>
              <a:defRPr b="0" i="0" sz="186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118427" lvl="2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8157"/>
              <a:buFont typeface="Arial"/>
              <a:buChar char="■"/>
              <a:defRPr b="0" i="0" sz="186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118427" lvl="3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8157"/>
              <a:buFont typeface="Arial"/>
              <a:buChar char="●"/>
              <a:defRPr b="0" i="0" sz="186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118427" lvl="4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8157"/>
              <a:buFont typeface="Arial"/>
              <a:buChar char="○"/>
              <a:defRPr b="0" i="0" sz="186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118427" lvl="5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8157"/>
              <a:buFont typeface="Arial"/>
              <a:buChar char="■"/>
              <a:defRPr b="0" i="0" sz="186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118427" lvl="6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8157"/>
              <a:buFont typeface="Arial"/>
              <a:buChar char="●"/>
              <a:defRPr b="0" i="0" sz="186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18427" lvl="7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8157"/>
              <a:buFont typeface="Arial"/>
              <a:buChar char="○"/>
              <a:defRPr b="0" i="0" sz="186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18427" lvl="8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8157"/>
              <a:buFont typeface="Arial"/>
              <a:buChar char="■"/>
              <a:defRPr b="0" i="0" sz="186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b="0" i="0" sz="3734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4">
                <a:solidFill>
                  <a:schemeClr val="dk1"/>
                </a:solidFill>
              </a:defRPr>
            </a:lvl2pPr>
            <a:lvl3pPr indent="0" lvl="2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4">
                <a:solidFill>
                  <a:schemeClr val="dk1"/>
                </a:solidFill>
              </a:defRPr>
            </a:lvl3pPr>
            <a:lvl4pPr indent="0" lvl="3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4">
                <a:solidFill>
                  <a:schemeClr val="dk1"/>
                </a:solidFill>
              </a:defRPr>
            </a:lvl4pPr>
            <a:lvl5pPr indent="0" lvl="4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4">
                <a:solidFill>
                  <a:schemeClr val="dk1"/>
                </a:solidFill>
              </a:defRPr>
            </a:lvl5pPr>
            <a:lvl6pPr indent="0" lvl="5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4">
                <a:solidFill>
                  <a:schemeClr val="dk1"/>
                </a:solidFill>
              </a:defRPr>
            </a:lvl6pPr>
            <a:lvl7pPr indent="0" lvl="6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4">
                <a:solidFill>
                  <a:schemeClr val="dk1"/>
                </a:solidFill>
              </a:defRPr>
            </a:lvl7pPr>
            <a:lvl8pPr indent="0" lvl="7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4">
                <a:solidFill>
                  <a:schemeClr val="dk1"/>
                </a:solidFill>
              </a:defRPr>
            </a:lvl8pPr>
            <a:lvl9pPr indent="0" lvl="8">
              <a:spcBef>
                <a:spcPts val="0"/>
              </a:spcBef>
              <a:buClr>
                <a:schemeClr val="dk1"/>
              </a:buClr>
              <a:buFont typeface="Arial"/>
              <a:buNone/>
              <a:defRPr sz="3734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5240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Arial"/>
              <a:buChar char="●"/>
              <a:defRPr b="0" i="0" sz="2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118427" lvl="1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8157"/>
              <a:buFont typeface="Arial"/>
              <a:buChar char="○"/>
              <a:defRPr b="0" i="0" sz="186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118427" lvl="2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8157"/>
              <a:buFont typeface="Arial"/>
              <a:buChar char="■"/>
              <a:defRPr b="0" i="0" sz="186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118427" lvl="3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8157"/>
              <a:buFont typeface="Arial"/>
              <a:buChar char="●"/>
              <a:defRPr b="0" i="0" sz="186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118427" lvl="4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8157"/>
              <a:buFont typeface="Arial"/>
              <a:buChar char="○"/>
              <a:defRPr b="0" i="0" sz="186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118427" lvl="5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8157"/>
              <a:buFont typeface="Arial"/>
              <a:buChar char="■"/>
              <a:defRPr b="0" i="0" sz="186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118427" lvl="6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8157"/>
              <a:buFont typeface="Arial"/>
              <a:buChar char="●"/>
              <a:defRPr b="0" i="0" sz="186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118427" lvl="7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8157"/>
              <a:buFont typeface="Arial"/>
              <a:buChar char="○"/>
              <a:defRPr b="0" i="0" sz="186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118427" lvl="8" marL="0" marR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98157"/>
              <a:buFont typeface="Arial"/>
              <a:buChar char="■"/>
              <a:defRPr b="0" i="0" sz="1865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25000"/>
              <a:buFont typeface="Arial"/>
              <a:buNone/>
            </a:pPr>
            <a:fld id="{00000000-1234-1234-1234-123412341234}" type="slidenum">
              <a:rPr b="0" i="0" lang="en-US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 txBox="1"/>
          <p:nvPr>
            <p:ph type="title"/>
          </p:nvPr>
        </p:nvSpPr>
        <p:spPr>
          <a:xfrm>
            <a:off x="628650" y="365125"/>
            <a:ext cx="7886700" cy="132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rtl="0">
              <a:spcBef>
                <a:spcPts val="0"/>
              </a:spcBef>
              <a:buFont typeface="Arial"/>
              <a:buNone/>
              <a:defRPr sz="1200"/>
            </a:lvl2pPr>
            <a:lvl3pPr indent="0" lvl="2" rtl="0">
              <a:spcBef>
                <a:spcPts val="0"/>
              </a:spcBef>
              <a:buFont typeface="Arial"/>
              <a:buNone/>
              <a:defRPr sz="1200"/>
            </a:lvl3pPr>
            <a:lvl4pPr indent="0" lvl="3" rtl="0">
              <a:spcBef>
                <a:spcPts val="0"/>
              </a:spcBef>
              <a:buFont typeface="Arial"/>
              <a:buNone/>
              <a:defRPr sz="1200"/>
            </a:lvl4pPr>
            <a:lvl5pPr indent="0" lvl="4" rtl="0">
              <a:spcBef>
                <a:spcPts val="0"/>
              </a:spcBef>
              <a:buFont typeface="Arial"/>
              <a:buNone/>
              <a:defRPr sz="1200"/>
            </a:lvl5pPr>
            <a:lvl6pPr indent="0" lvl="5" rtl="0">
              <a:spcBef>
                <a:spcPts val="0"/>
              </a:spcBef>
              <a:buFont typeface="Arial"/>
              <a:buNone/>
              <a:defRPr sz="1200"/>
            </a:lvl6pPr>
            <a:lvl7pPr indent="0" lvl="6" rtl="0">
              <a:spcBef>
                <a:spcPts val="0"/>
              </a:spcBef>
              <a:buFont typeface="Arial"/>
              <a:buNone/>
              <a:defRPr sz="1200"/>
            </a:lvl7pPr>
            <a:lvl8pPr indent="0" lvl="7" rtl="0">
              <a:spcBef>
                <a:spcPts val="0"/>
              </a:spcBef>
              <a:buFont typeface="Arial"/>
              <a:buNone/>
              <a:defRPr sz="1200"/>
            </a:lvl8pPr>
            <a:lvl9pPr indent="0" lvl="8" rtl="0">
              <a:spcBef>
                <a:spcPts val="0"/>
              </a:spcBef>
              <a:buFont typeface="Arial"/>
              <a:buNone/>
              <a:defRPr sz="1200"/>
            </a:lvl9pPr>
          </a:lstStyle>
          <a:p/>
        </p:txBody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indent="135255" lvl="0" marL="220345" marR="0" rtl="0" algn="l">
              <a:lnSpc>
                <a:spcPct val="90000"/>
              </a:lnSpc>
              <a:spcBef>
                <a:spcPts val="5992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84455" lvl="1" marL="677545" marR="0" rtl="0" algn="l">
              <a:lnSpc>
                <a:spcPct val="90000"/>
              </a:lnSpc>
              <a:spcBef>
                <a:spcPts val="2568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20955" lvl="2" marL="1134745" marR="0" rtl="0" algn="l">
              <a:lnSpc>
                <a:spcPct val="90000"/>
              </a:lnSpc>
              <a:spcBef>
                <a:spcPts val="21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12382" lvl="3" marL="15919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" lvl="4" marL="20491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12382" lvl="5" marL="25063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" lvl="6" marL="29635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12382" lvl="7" marL="34207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" lvl="8" marL="3877945" marR="0" rtl="0" algn="l">
              <a:lnSpc>
                <a:spcPct val="90000"/>
              </a:lnSpc>
              <a:spcBef>
                <a:spcPts val="1996"/>
              </a:spcBef>
              <a:spcAft>
                <a:spcPts val="0"/>
              </a:spcAft>
              <a:buClr>
                <a:schemeClr val="dk1"/>
              </a:buClr>
              <a:buSzPct val="98157"/>
              <a:buFont typeface="Arial"/>
              <a:buChar char="•"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0" type="dt"/>
          </p:nvPr>
        </p:nvSpPr>
        <p:spPr>
          <a:xfrm>
            <a:off x="628650" y="6356351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255" lvl="1" marL="49085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4" lvl="2" marL="9823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7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254" lvl="4" marL="19640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7145" lvl="5" marL="24555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946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445" lvl="7" marL="34207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91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1" type="ftr"/>
          </p:nvPr>
        </p:nvSpPr>
        <p:spPr>
          <a:xfrm>
            <a:off x="3028950" y="6356351"/>
            <a:ext cx="30861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8255" lvl="1" marL="49085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444" lvl="2" marL="9823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147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8254" lvl="4" marL="196405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17145" lvl="5" marL="24555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2946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445" lvl="7" marL="342074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391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  <a:defRPr b="0" i="0" sz="186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2" type="sldNum"/>
          </p:nvPr>
        </p:nvSpPr>
        <p:spPr>
          <a:xfrm>
            <a:off x="6457950" y="6356351"/>
            <a:ext cx="2057400" cy="36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850" lIns="43700" rIns="43700" wrap="square" tIns="2185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ct val="25000"/>
              <a:buFont typeface="Calibri"/>
              <a:buNone/>
            </a:pPr>
            <a:fld id="{00000000-1234-1234-1234-123412341234}" type="slidenum">
              <a:rPr b="0" i="0" lang="en-US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Relationship Id="rId4" Type="http://schemas.openxmlformats.org/officeDocument/2006/relationships/image" Target="../media/image2.png"/><Relationship Id="rId5" Type="http://schemas.openxmlformats.org/officeDocument/2006/relationships/image" Target="../media/image26.jpg"/><Relationship Id="rId6" Type="http://schemas.openxmlformats.org/officeDocument/2006/relationships/image" Target="../media/image3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Relationship Id="rId4" Type="http://schemas.openxmlformats.org/officeDocument/2006/relationships/image" Target="../media/image27.jpg"/><Relationship Id="rId5" Type="http://schemas.openxmlformats.org/officeDocument/2006/relationships/hyperlink" Target="https://maps.google.com/?q=620016,+%D0%B3.+%D0%95%D0%BA%D0%B0%D1%82%D0%B5%D1%80%D0%B8%D0%BD%D0%B1%D1%83%D1%80%D0%B3,+%D1%83%D0%BB.+%D0%9A%D1%80%D0%B0%D1%81%D0%BD%D0%BE%D0%BB%D0%B5%D1%81%D1%8C%D1%8F+12%D0%B0,+4+%D1%8D%D1%82%D0%B0%D0%B6&amp;entry=gmail&amp;source=g" TargetMode="External"/><Relationship Id="rId6" Type="http://schemas.openxmlformats.org/officeDocument/2006/relationships/hyperlink" Target="http://shop.nag.ru/" TargetMode="External"/><Relationship Id="rId7" Type="http://schemas.openxmlformats.org/officeDocument/2006/relationships/hyperlink" Target="http://shop.nag.ru/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jp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18.jpg"/><Relationship Id="rId10" Type="http://schemas.openxmlformats.org/officeDocument/2006/relationships/image" Target="../media/image16.jpg"/><Relationship Id="rId1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Relationship Id="rId4" Type="http://schemas.openxmlformats.org/officeDocument/2006/relationships/image" Target="../media/image13.png"/><Relationship Id="rId9" Type="http://schemas.openxmlformats.org/officeDocument/2006/relationships/image" Target="../media/image17.jpg"/><Relationship Id="rId5" Type="http://schemas.openxmlformats.org/officeDocument/2006/relationships/image" Target="../media/image25.png"/><Relationship Id="rId6" Type="http://schemas.openxmlformats.org/officeDocument/2006/relationships/image" Target="../media/image12.png"/><Relationship Id="rId7" Type="http://schemas.openxmlformats.org/officeDocument/2006/relationships/image" Target="../media/image14.png"/><Relationship Id="rId8" Type="http://schemas.openxmlformats.org/officeDocument/2006/relationships/image" Target="../media/image15.jpg"/></Relationships>
</file>

<file path=ppt/slides/_rels/slide8.xml.rels><?xml version="1.0" encoding="UTF-8" standalone="yes"?><Relationships xmlns="http://schemas.openxmlformats.org/package/2006/relationships"><Relationship Id="rId10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Relationship Id="rId4" Type="http://schemas.openxmlformats.org/officeDocument/2006/relationships/image" Target="../media/image33.png"/><Relationship Id="rId9" Type="http://schemas.openxmlformats.org/officeDocument/2006/relationships/image" Target="../media/image20.png"/><Relationship Id="rId5" Type="http://schemas.openxmlformats.org/officeDocument/2006/relationships/image" Target="../media/image32.png"/><Relationship Id="rId6" Type="http://schemas.openxmlformats.org/officeDocument/2006/relationships/image" Target="../media/image28.png"/><Relationship Id="rId7" Type="http://schemas.openxmlformats.org/officeDocument/2006/relationships/image" Target="../media/image35.png"/><Relationship Id="rId8" Type="http://schemas.openxmlformats.org/officeDocument/2006/relationships/image" Target="../media/image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 rotWithShape="1">
          <a:blip r:embed="rId3">
            <a:alphaModFix/>
          </a:blip>
          <a:stretch>
            <a:fillRect b="0" l="0" r="0" t="0"/>
          </a:stretch>
        </a:blip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1" id="129" name="Shape 1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457200" y="-128905"/>
            <a:ext cx="9914230" cy="70716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Shape 20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9905" y="2370455"/>
            <a:ext cx="5488931" cy="38839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ead" id="209" name="Shape 20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320" y="-3810"/>
            <a:ext cx="8957706" cy="108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Shape 210"/>
          <p:cNvPicPr preferRelativeResize="0"/>
          <p:nvPr/>
        </p:nvPicPr>
        <p:blipFill rotWithShape="1">
          <a:blip r:embed="rId5">
            <a:alphaModFix/>
          </a:blip>
          <a:srcRect b="0" l="0" r="9689" t="0"/>
          <a:stretch/>
        </p:blipFill>
        <p:spPr>
          <a:xfrm>
            <a:off x="5598160" y="2486660"/>
            <a:ext cx="3072921" cy="1664704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211" name="Shape 211"/>
          <p:cNvPicPr preferRelativeResize="0"/>
          <p:nvPr/>
        </p:nvPicPr>
        <p:blipFill rotWithShape="1">
          <a:blip r:embed="rId6">
            <a:alphaModFix/>
          </a:blip>
          <a:srcRect b="0" l="16539" r="8821" t="0"/>
          <a:stretch/>
        </p:blipFill>
        <p:spPr>
          <a:xfrm>
            <a:off x="5598160" y="4391660"/>
            <a:ext cx="3071381" cy="1667016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pic>
      <p:sp>
        <p:nvSpPr>
          <p:cNvPr id="212" name="Shape 212"/>
          <p:cNvSpPr txBox="1"/>
          <p:nvPr/>
        </p:nvSpPr>
        <p:spPr>
          <a:xfrm>
            <a:off x="392430" y="937895"/>
            <a:ext cx="7308215" cy="4591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 Narrow"/>
              <a:buNone/>
            </a:pPr>
            <a:r>
              <a:rPr b="0" i="0" lang="en-US" sz="2800" u="none" cap="none" strike="noStrike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Зенит Арена, г. Санкт-Петербург Контейнерный ЦОД DATA BOX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/>
          <p:nvPr/>
        </p:nvSpPr>
        <p:spPr>
          <a:xfrm>
            <a:off x="458470" y="2155825"/>
            <a:ext cx="4203065" cy="1502410"/>
          </a:xfrm>
          <a:prstGeom prst="rect">
            <a:avLst/>
          </a:prstGeom>
          <a:solidFill>
            <a:srgbClr val="4D4D4D"/>
          </a:solidFill>
          <a:ln>
            <a:noFill/>
          </a:ln>
        </p:spPr>
        <p:txBody>
          <a:bodyPr anchorCtr="0" anchor="ctr" bIns="34300" lIns="68575" rIns="68575" wrap="square" tIns="343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Модульный микроЦОД представляет собой комплекс инженерной инфраструктуры для размещения и обеспечения отказоустойчивой работы ИТ- оборудования и телекоммуникационных систем.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b="0" i="0" lang="en-US" sz="1200" u="none" cap="none" strike="noStrike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МикроЦОД </a:t>
            </a:r>
            <a:r>
              <a:rPr b="0" i="0" lang="en-US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выполнен в отдельных конструктивах, что позволяет их транспортировать любыми видами транспорта.</a:t>
            </a:r>
          </a:p>
        </p:txBody>
      </p:sp>
      <p:graphicFrame>
        <p:nvGraphicFramePr>
          <p:cNvPr id="218" name="Shape 218"/>
          <p:cNvGraphicFramePr/>
          <p:nvPr/>
        </p:nvGraphicFramePr>
        <p:xfrm>
          <a:off x="485775" y="374396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{82627970-113E-478D-BE0B-A2E492F0945B}</a:tableStyleId>
              </a:tblPr>
              <a:tblGrid>
                <a:gridCol w="2828300"/>
                <a:gridCol w="1320800"/>
              </a:tblGrid>
              <a:tr h="319400">
                <a:tc gridSpan="2"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1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ОСНОВНЫЕ ПАРАМЕТРЫ</a:t>
                      </a:r>
                    </a:p>
                  </a:txBody>
                  <a:tcPr marT="34275" marB="34275" marR="68575" marL="68575">
                    <a:solidFill>
                      <a:srgbClr val="74B230"/>
                    </a:solidFill>
                  </a:tcPr>
                </a:tc>
                <a:tc hMerge="1"/>
              </a:tr>
              <a:tr h="3327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1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Количество U для ИТ оборудования</a:t>
                      </a:r>
                    </a:p>
                  </a:txBody>
                  <a:tcPr marT="34275" marB="34275" marR="68575" marL="68575">
                    <a:solidFill>
                      <a:srgbClr val="59595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1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42U / 42U / 84U </a:t>
                      </a:r>
                    </a:p>
                  </a:txBody>
                  <a:tcPr marT="34275" marB="34275" marR="68575" marL="68575">
                    <a:solidFill>
                      <a:srgbClr val="595959"/>
                    </a:solidFill>
                  </a:tcPr>
                </a:tc>
              </a:tr>
              <a:tr h="3397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1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Количество кондиционеров</a:t>
                      </a:r>
                    </a:p>
                  </a:txBody>
                  <a:tcPr marT="34275" marB="34275" marR="68575" marL="68575">
                    <a:solidFill>
                      <a:srgbClr val="59595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1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T="34275" marB="34275" marR="68575" marL="68575">
                    <a:solidFill>
                      <a:srgbClr val="595959"/>
                    </a:solidFill>
                  </a:tcPr>
                </a:tc>
              </a:tr>
              <a:tr h="465450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1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Холодопроизводительность кондиционеров, кВт</a:t>
                      </a:r>
                    </a:p>
                  </a:txBody>
                  <a:tcPr marT="34275" marB="34275" marR="68575" marL="68575">
                    <a:solidFill>
                      <a:srgbClr val="59595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1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5,5 / 7,5 / 12,5 </a:t>
                      </a:r>
                    </a:p>
                  </a:txBody>
                  <a:tcPr marT="34275" marB="34275" marR="68575" marL="68575">
                    <a:solidFill>
                      <a:srgbClr val="595959"/>
                    </a:solidFill>
                  </a:tcPr>
                </a:tc>
              </a:tr>
              <a:tr h="2990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1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Количество модулей ИБП</a:t>
                      </a:r>
                    </a:p>
                  </a:txBody>
                  <a:tcPr marT="34275" marB="34275" marR="68575" marL="68575">
                    <a:solidFill>
                      <a:srgbClr val="59595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1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</a:t>
                      </a:r>
                    </a:p>
                  </a:txBody>
                  <a:tcPr marT="34275" marB="34275" marR="68575" marL="68575">
                    <a:solidFill>
                      <a:srgbClr val="595959"/>
                    </a:solidFill>
                  </a:tcPr>
                </a:tc>
              </a:tr>
              <a:tr h="29972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1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Мощность ИБП, кВА</a:t>
                      </a:r>
                    </a:p>
                  </a:txBody>
                  <a:tcPr marT="34275" marB="34275" marR="68575" marL="68575">
                    <a:solidFill>
                      <a:srgbClr val="59595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1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6 / 10 / 15</a:t>
                      </a:r>
                    </a:p>
                  </a:txBody>
                  <a:tcPr marT="34275" marB="34275" marR="68575" marL="68575">
                    <a:solidFill>
                      <a:srgbClr val="595959"/>
                    </a:solidFill>
                  </a:tcPr>
                </a:tc>
              </a:tr>
              <a:tr h="608975"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1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Размеры, мм (ШхВхГ)</a:t>
                      </a:r>
                    </a:p>
                  </a:txBody>
                  <a:tcPr marT="34275" marB="34275" marR="68575" marL="68575">
                    <a:solidFill>
                      <a:srgbClr val="59595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1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1500х2000х1280</a:t>
                      </a:r>
                    </a:p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lt1"/>
                        </a:buClr>
                        <a:buSzPct val="25000"/>
                        <a:buFont typeface="Arial"/>
                        <a:buNone/>
                      </a:pPr>
                      <a:r>
                        <a:rPr lang="en-US" sz="1100" u="none" cap="none" strike="noStrike">
                          <a:solidFill>
                            <a:schemeClr val="lt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2100х2000х1280</a:t>
                      </a:r>
                    </a:p>
                  </a:txBody>
                  <a:tcPr marT="34275" marB="34275" marR="68575" marL="68575">
                    <a:solidFill>
                      <a:srgbClr val="595959"/>
                    </a:solidFill>
                  </a:tcPr>
                </a:tc>
              </a:tr>
            </a:tbl>
          </a:graphicData>
        </a:graphic>
      </p:graphicFrame>
      <p:pic>
        <p:nvPicPr>
          <p:cNvPr descr="G:\последние\МикроЦод\_DSC6423.png" id="219" name="Shape 2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14265" y="1722120"/>
            <a:ext cx="3705126" cy="484157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ead" id="220" name="Shape 2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320" y="-3810"/>
            <a:ext cx="8957706" cy="1082321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Shape 221"/>
          <p:cNvSpPr txBox="1"/>
          <p:nvPr/>
        </p:nvSpPr>
        <p:spPr>
          <a:xfrm>
            <a:off x="392430" y="937895"/>
            <a:ext cx="7308215" cy="4591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 Narrow"/>
              <a:buNone/>
            </a:pPr>
            <a:r>
              <a:rPr b="0" i="0" lang="en-US" sz="2800" u="none" cap="none" strike="noStrike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Микро-ЦОД DATA CUBE </a:t>
            </a:r>
            <a:br>
              <a:rPr b="0" i="0" lang="en-US" sz="2800" u="none" cap="none" strike="noStrike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i="0" lang="en-US" sz="2800" u="none" cap="none" strike="noStrike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для НПО «Автоматика», г. Екатеринбург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/>
          <p:nvPr/>
        </p:nvSpPr>
        <p:spPr>
          <a:xfrm>
            <a:off x="4141668" y="2205731"/>
            <a:ext cx="9144000" cy="21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1850" lIns="43700" rIns="43700" wrap="square" tIns="2185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Calibri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Shape 227"/>
          <p:cNvSpPr txBox="1"/>
          <p:nvPr/>
        </p:nvSpPr>
        <p:spPr>
          <a:xfrm>
            <a:off x="1326470" y="930650"/>
            <a:ext cx="6786900" cy="97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Arial Narrow"/>
              <a:buNone/>
            </a:pPr>
            <a:r>
              <a:t/>
            </a:r>
            <a:endParaRPr b="0" i="0" sz="1300" u="none" cap="none" strike="noStrike">
              <a:solidFill>
                <a:srgbClr val="3F3F3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900" u="none" cap="none" strike="noStrike">
              <a:solidFill>
                <a:srgbClr val="3F3F3F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lang="en-US" sz="19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Для формирования планов-графиков закупок 2018 специалисты компании НАГ предложат вам:</a:t>
            </a: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Arial Narrow"/>
              <a:buChar char="-"/>
            </a:pPr>
            <a:r>
              <a:rPr lang="en-US" sz="19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Коммерческмие предложения для определения НМЦК</a:t>
            </a: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Arial Narrow"/>
              <a:buChar char="-"/>
            </a:pPr>
            <a:r>
              <a:rPr lang="en-US" sz="19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Подготовка технических заданий для конкурсной документации</a:t>
            </a: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100000"/>
              <a:buFont typeface="Arial Narrow"/>
              <a:buChar char="-"/>
            </a:pPr>
            <a:r>
              <a:rPr lang="en-US" sz="19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Оборудование и ПО в тест </a:t>
            </a:r>
          </a:p>
        </p:txBody>
      </p:sp>
      <p:pic>
        <p:nvPicPr>
          <p:cNvPr descr="head" id="228" name="Shape 2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320" y="-3810"/>
            <a:ext cx="8957706" cy="108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Shape 2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85050" y="3884150"/>
            <a:ext cx="1725200" cy="172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30" name="Shape 230"/>
          <p:cNvSpPr txBox="1"/>
          <p:nvPr/>
        </p:nvSpPr>
        <p:spPr>
          <a:xfrm>
            <a:off x="4931050" y="4344600"/>
            <a:ext cx="6894000" cy="8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graphicFrame>
        <p:nvGraphicFramePr>
          <p:cNvPr id="231" name="Shape 231"/>
          <p:cNvGraphicFramePr/>
          <p:nvPr/>
        </p:nvGraphicFramePr>
        <p:xfrm>
          <a:off x="3827413" y="38938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{619F283F-F389-414A-808B-C25AF836673F}</a:tableStyleId>
              </a:tblPr>
              <a:tblGrid>
                <a:gridCol w="3859025"/>
              </a:tblGrid>
              <a:tr h="2421475">
                <a:tc>
                  <a:txBody>
                    <a:bodyPr>
                      <a:noAutofit/>
                    </a:bodyPr>
                    <a:lstStyle/>
                    <a:p>
                      <a:pPr lvl="0" rtl="0">
                        <a:lnSpc>
                          <a:spcPct val="138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US" sz="1250">
                          <a:solidFill>
                            <a:srgbClr val="646464"/>
                          </a:solidFill>
                        </a:rPr>
                        <a:t>Владимир Павлович Охезин</a:t>
                      </a:r>
                    </a:p>
                    <a:p>
                      <a:pPr lvl="0" rtl="0">
                        <a:lnSpc>
                          <a:spcPct val="138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US" sz="1250">
                          <a:solidFill>
                            <a:srgbClr val="646464"/>
                          </a:solidFill>
                        </a:rPr>
                        <a:t>Заместитель директора по работе с государственными заказчиками</a:t>
                      </a:r>
                    </a:p>
                    <a:p>
                      <a:pPr lvl="0" rtl="0">
                        <a:lnSpc>
                          <a:spcPct val="138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US" sz="1200" u="sng">
                          <a:solidFill>
                            <a:srgbClr val="1155CC"/>
                          </a:solidFill>
                          <a:hlinkClick r:id="rId5"/>
                        </a:rPr>
                        <a:t>620016, г. Екатеринбург, ул. Краснолесья 12а, 4 этаж</a:t>
                      </a:r>
                    </a:p>
                    <a:p>
                      <a:pPr lvl="0" rtl="0">
                        <a:lnSpc>
                          <a:spcPct val="138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US" sz="1200">
                          <a:solidFill>
                            <a:srgbClr val="8D8D8D"/>
                          </a:solidFill>
                        </a:rPr>
                        <a:t>тел/факс: +7 (343) 379-98-38 (доб 158)</a:t>
                      </a:r>
                    </a:p>
                    <a:p>
                      <a:pPr lvl="0" rtl="0">
                        <a:lnSpc>
                          <a:spcPct val="138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US" sz="1200">
                          <a:solidFill>
                            <a:srgbClr val="8D8D8D"/>
                          </a:solidFill>
                        </a:rPr>
                        <a:t>моб: +7 (950) 200-11-33</a:t>
                      </a:r>
                    </a:p>
                    <a:p>
                      <a:pPr lvl="0" rtl="0">
                        <a:lnSpc>
                          <a:spcPct val="138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b="1" lang="en-US" sz="1200">
                          <a:solidFill>
                            <a:srgbClr val="8D8D8D"/>
                          </a:solidFill>
                        </a:rPr>
                        <a:t>email: </a:t>
                      </a:r>
                      <a:r>
                        <a:rPr b="1" lang="en-US" sz="1200">
                          <a:solidFill>
                            <a:srgbClr val="1155CC"/>
                          </a:solidFill>
                        </a:rPr>
                        <a:t>v.okhezin@nag.ru</a:t>
                      </a:r>
                      <a:r>
                        <a:rPr b="1" lang="en-US" sz="1200">
                          <a:solidFill>
                            <a:srgbClr val="8D8D8D"/>
                          </a:solidFill>
                        </a:rPr>
                        <a:t> </a:t>
                      </a:r>
                      <a:r>
                        <a:rPr b="1" lang="en-US" sz="1200">
                          <a:solidFill>
                            <a:srgbClr val="45668E"/>
                          </a:solidFill>
                        </a:rPr>
                        <a:t>|</a:t>
                      </a:r>
                      <a:r>
                        <a:rPr b="1" lang="en-US" sz="1200">
                          <a:solidFill>
                            <a:srgbClr val="8D8D8D"/>
                          </a:solidFill>
                        </a:rPr>
                        <a:t> web:</a:t>
                      </a:r>
                      <a:r>
                        <a:rPr b="1" lang="en-US" sz="1200">
                          <a:solidFill>
                            <a:srgbClr val="8D8D8D"/>
                          </a:solidFill>
                          <a:hlinkClick r:id="rId6"/>
                        </a:rPr>
                        <a:t> </a:t>
                      </a:r>
                      <a:r>
                        <a:rPr b="1" lang="en-US" sz="1200" u="sng">
                          <a:solidFill>
                            <a:srgbClr val="1155CC"/>
                          </a:solidFill>
                          <a:hlinkClick r:id="rId7"/>
                        </a:rPr>
                        <a:t>shop.nag.ru</a:t>
                      </a:r>
                    </a:p>
                    <a:p>
                      <a:pPr lvl="0" rtl="0">
                        <a:lnSpc>
                          <a:spcPct val="138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950"/>
                        <a:t> </a:t>
                      </a:r>
                    </a:p>
                    <a:p>
                      <a:pPr lvl="0" rtl="0">
                        <a:lnSpc>
                          <a:spcPct val="138000"/>
                        </a:lnSpc>
                        <a:spcBef>
                          <a:spcPts val="400"/>
                        </a:spcBef>
                        <a:buNone/>
                      </a:pPr>
                      <a:r>
                        <a:rPr lang="en-US" sz="1050">
                          <a:solidFill>
                            <a:srgbClr val="646464"/>
                          </a:solidFill>
                        </a:rPr>
                        <a:t> </a:t>
                      </a:r>
                    </a:p>
                  </a:txBody>
                  <a:tcPr marT="91425" marB="91425" marR="101600" marL="101600">
                    <a:lnL cap="flat" cmpd="sng" w="9525">
                      <a:solidFill>
                        <a:srgbClr val="45668E"/>
                      </a:solidFill>
                      <a:prstDash val="solid"/>
                      <a:round/>
                      <a:headEnd len="med" w="med" type="none"/>
                      <a:tailEnd len="med" w="med" type="none"/>
                    </a:lnL>
                  </a:tcPr>
                </a:tc>
              </a:tr>
            </a:tbl>
          </a:graphicData>
        </a:graphic>
      </p:graphicFrame>
      <p:sp>
        <p:nvSpPr>
          <p:cNvPr id="232" name="Shape 232"/>
          <p:cNvSpPr txBox="1"/>
          <p:nvPr/>
        </p:nvSpPr>
        <p:spPr>
          <a:xfrm>
            <a:off x="289650" y="4931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3" name="Shape 233"/>
          <p:cNvSpPr txBox="1"/>
          <p:nvPr/>
        </p:nvSpPr>
        <p:spPr>
          <a:xfrm>
            <a:off x="2309925" y="5182400"/>
            <a:ext cx="6894000" cy="8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 rotWithShape="1">
          <a:blip r:embed="rId3">
            <a:alphaModFix/>
          </a:blip>
          <a:stretch>
            <a:fillRect b="0" l="0" r="0" t="0"/>
          </a:stretch>
        </a:blip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 rotWithShape="1">
          <a:blip r:embed="rId3">
            <a:alphaModFix/>
          </a:blip>
          <a:stretch>
            <a:fillRect b="0" l="0" r="0" t="0"/>
          </a:stretch>
        </a:blip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 rotWithShape="1">
          <a:blip r:embed="rId3">
            <a:alphaModFix/>
          </a:blip>
          <a:stretch>
            <a:fillRect b="0" l="0" r="0" t="0"/>
          </a:stretch>
        </a:blip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Shape 1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630" y="1637665"/>
            <a:ext cx="7928642" cy="4756387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Shape 147"/>
          <p:cNvSpPr txBox="1"/>
          <p:nvPr/>
        </p:nvSpPr>
        <p:spPr>
          <a:xfrm>
            <a:off x="392430" y="937895"/>
            <a:ext cx="7308215" cy="4591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 Narrow"/>
              <a:buNone/>
            </a:pPr>
            <a:r>
              <a:rPr b="0" i="0" lang="en-US" sz="2800" u="none" cap="none" strike="noStrike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Что делать в пустой серверной комнате?</a:t>
            </a:r>
          </a:p>
        </p:txBody>
      </p:sp>
      <p:pic>
        <p:nvPicPr>
          <p:cNvPr descr="head" id="148" name="Shape 148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320" y="-3810"/>
            <a:ext cx="9103360" cy="10852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BF_019.jpg" id="153" name="Shape 153"/>
          <p:cNvPicPr preferRelativeResize="0"/>
          <p:nvPr/>
        </p:nvPicPr>
        <p:blipFill rotWithShape="1">
          <a:blip r:embed="rId3">
            <a:alphaModFix/>
          </a:blip>
          <a:srcRect b="0" l="0" r="12276" t="0"/>
          <a:stretch/>
        </p:blipFill>
        <p:spPr>
          <a:xfrm>
            <a:off x="2218055" y="2065020"/>
            <a:ext cx="6144895" cy="392568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Shape 154"/>
          <p:cNvSpPr/>
          <p:nvPr/>
        </p:nvSpPr>
        <p:spPr>
          <a:xfrm>
            <a:off x="2195195" y="2047875"/>
            <a:ext cx="2667000" cy="4302760"/>
          </a:xfrm>
          <a:prstGeom prst="rect">
            <a:avLst/>
          </a:prstGeom>
          <a:solidFill>
            <a:schemeClr val="lt1">
              <a:alpha val="66666"/>
            </a:schemeClr>
          </a:solidFill>
          <a:ln>
            <a:noFill/>
          </a:ln>
        </p:spPr>
        <p:txBody>
          <a:bodyPr anchorCtr="0" anchor="ctr" bIns="45700" lIns="91425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ead" id="155" name="Shape 155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320" y="-3810"/>
            <a:ext cx="9103360" cy="1085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Shape 15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36880" y="2216150"/>
            <a:ext cx="1314689" cy="780998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Shape 157"/>
          <p:cNvSpPr txBox="1"/>
          <p:nvPr/>
        </p:nvSpPr>
        <p:spPr>
          <a:xfrm>
            <a:off x="2218055" y="2216150"/>
            <a:ext cx="3292475" cy="116903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Коммутационное </a:t>
            </a:r>
            <a:br>
              <a:rPr b="0" i="0" lang="en-US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i="0" lang="en-US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оборудование</a:t>
            </a: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Серверы</a:t>
            </a: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ИБП</a:t>
            </a: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Оптические модули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x="2217930" y="3600480"/>
            <a:ext cx="2904300" cy="78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 Narrow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Пассивные Элементы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t/>
            </a:r>
            <a:endParaRPr b="0" i="1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 Narrow"/>
              <a:buNone/>
            </a:pPr>
            <a:r>
              <a:rPr b="0" i="1" lang="en-US" sz="20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    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 Narrow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Серверные шкафы</a:t>
            </a:r>
          </a:p>
        </p:txBody>
      </p:sp>
      <p:pic>
        <p:nvPicPr>
          <p:cNvPr id="159" name="Shape 15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0380" y="5249545"/>
            <a:ext cx="1061930" cy="54483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 txBox="1"/>
          <p:nvPr/>
        </p:nvSpPr>
        <p:spPr>
          <a:xfrm>
            <a:off x="2217930" y="5249250"/>
            <a:ext cx="3127500" cy="36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 Narrow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Устройства удаленного управления и </a:t>
            </a:r>
            <a:r>
              <a:rPr b="0" i="0" lang="en-US" sz="1400" u="none" cap="none" strike="noStrik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мониторинга</a:t>
            </a:r>
          </a:p>
        </p:txBody>
      </p:sp>
      <p:pic>
        <p:nvPicPr>
          <p:cNvPr descr="AlphaMile_10" id="161" name="Shape 16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36880" y="3528695"/>
            <a:ext cx="1509122" cy="595952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Shape 162"/>
          <p:cNvSpPr txBox="1"/>
          <p:nvPr/>
        </p:nvSpPr>
        <p:spPr>
          <a:xfrm>
            <a:off x="392430" y="937895"/>
            <a:ext cx="7308215" cy="4591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 Narrow"/>
              <a:buNone/>
            </a:pPr>
            <a:r>
              <a:rPr b="0" i="0" lang="en-US" sz="2800" u="none" cap="none" strike="noStrike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Серверная «под ключ»</a:t>
            </a:r>
          </a:p>
        </p:txBody>
      </p:sp>
      <p:pic>
        <p:nvPicPr>
          <p:cNvPr id="163" name="Shape 16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00380" y="4367530"/>
            <a:ext cx="1343082" cy="478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ead" id="168" name="Shape 16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320" y="-3810"/>
            <a:ext cx="8957706" cy="1082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Shape 16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33780" y="1785695"/>
            <a:ext cx="1305560" cy="62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Shape 170"/>
          <p:cNvSpPr txBox="1"/>
          <p:nvPr/>
        </p:nvSpPr>
        <p:spPr>
          <a:xfrm>
            <a:off x="3302000" y="3276600"/>
            <a:ext cx="2540000" cy="30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en-US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</p:txBody>
      </p:sp>
      <p:pic>
        <p:nvPicPr>
          <p:cNvPr id="171" name="Shape 17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440500" y="3346875"/>
            <a:ext cx="1816450" cy="7787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Снимок" id="172" name="Shape 17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75050" y="4448999"/>
            <a:ext cx="2042300" cy="778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Shape 17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762454" y="3503055"/>
            <a:ext cx="1619100" cy="768859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Shape 174"/>
          <p:cNvSpPr txBox="1"/>
          <p:nvPr/>
        </p:nvSpPr>
        <p:spPr>
          <a:xfrm>
            <a:off x="392430" y="937895"/>
            <a:ext cx="7308215" cy="4591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ct val="25000"/>
              <a:buFont typeface="Arial Narrow"/>
              <a:buNone/>
            </a:pPr>
            <a:r>
              <a:rPr b="0" i="0" lang="en-US" sz="2800" u="none" cap="none" strike="noStrike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Оборудование для серверной</a:t>
            </a:r>
          </a:p>
        </p:txBody>
      </p:sp>
      <p:pic>
        <p:nvPicPr>
          <p:cNvPr id="175" name="Shape 17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268367" y="5714314"/>
            <a:ext cx="2607258" cy="62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Shape 17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302000" y="2486450"/>
            <a:ext cx="2657050" cy="55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Shape 17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80013" y="2468875"/>
            <a:ext cx="1994074" cy="55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Shape 17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165225" y="5642379"/>
            <a:ext cx="2540000" cy="940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Shape 17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655889" y="1776414"/>
            <a:ext cx="2042309" cy="555624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Shape 180"/>
          <p:cNvSpPr txBox="1"/>
          <p:nvPr/>
        </p:nvSpPr>
        <p:spPr>
          <a:xfrm>
            <a:off x="0" y="1934650"/>
            <a:ext cx="6894000" cy="8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/>
              <a:t>Коммутаторы Ядра-Агрегации-Доступа</a:t>
            </a:r>
          </a:p>
        </p:txBody>
      </p:sp>
      <p:sp>
        <p:nvSpPr>
          <p:cNvPr id="181" name="Shape 181"/>
          <p:cNvSpPr txBox="1"/>
          <p:nvPr/>
        </p:nvSpPr>
        <p:spPr>
          <a:xfrm>
            <a:off x="20325" y="3346875"/>
            <a:ext cx="6894000" cy="8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Источники бесперебойного питания</a:t>
            </a:r>
          </a:p>
        </p:txBody>
      </p:sp>
      <p:sp>
        <p:nvSpPr>
          <p:cNvPr id="182" name="Shape 182"/>
          <p:cNvSpPr txBox="1"/>
          <p:nvPr/>
        </p:nvSpPr>
        <p:spPr>
          <a:xfrm>
            <a:off x="20325" y="4496588"/>
            <a:ext cx="6894000" cy="8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ERD-устройства удаленного управления и контроля</a:t>
            </a:r>
          </a:p>
        </p:txBody>
      </p:sp>
      <p:sp>
        <p:nvSpPr>
          <p:cNvPr id="183" name="Shape 183"/>
          <p:cNvSpPr txBox="1"/>
          <p:nvPr/>
        </p:nvSpPr>
        <p:spPr>
          <a:xfrm>
            <a:off x="0" y="5525575"/>
            <a:ext cx="6894000" cy="8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-US"/>
              <a:t>Серверы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Shape 18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7030" y="1722120"/>
            <a:ext cx="5233614" cy="33667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^F32346F7843E99CE15644A0468EAE10DB86750873F88490136^pimgpsh_fullsize_distr" id="189" name="Shape 1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97905" y="5321215"/>
            <a:ext cx="986085" cy="6175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^601D4B0E51F01A10D30CC405578B288099151389BBFA16F6FF^pimgpsh_fullsize_distr" id="190" name="Shape 19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84135" y="5487748"/>
            <a:ext cx="1194842" cy="68339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^E3B4D6461771FD7077D638C7BE524850DA89F3F92659E073B6^pimgpsh_fullsize_distr" id="191" name="Shape 19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987749" y="5247210"/>
            <a:ext cx="718523" cy="143916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^BA4E644641D8021F7188489F49AD5A63C0ABF9987CE4B3AC9A^pimgpsh_fullsize_distr" id="192" name="Shape 19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624563" y="5938777"/>
            <a:ext cx="718529" cy="6133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ead" id="193" name="Shape 19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0320" y="-3810"/>
            <a:ext cx="8957706" cy="1082321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Shape 194"/>
          <p:cNvSpPr txBox="1"/>
          <p:nvPr/>
        </p:nvSpPr>
        <p:spPr>
          <a:xfrm>
            <a:off x="392430" y="937895"/>
            <a:ext cx="7308215" cy="45910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Clr>
                <a:srgbClr val="3F3F3F"/>
              </a:buClr>
              <a:buSzPct val="25000"/>
              <a:buFont typeface="Arial Narrow"/>
              <a:buNone/>
            </a:pPr>
            <a:r>
              <a:rPr lang="en-US" sz="2800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Видеть то, о чем другие догадываются</a:t>
            </a: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Font typeface="Arial Narrow"/>
              <a:buNone/>
            </a:pPr>
            <a:r>
              <a:t/>
            </a:r>
            <a:endParaRPr b="0" i="0" sz="2800" u="none" cap="none" strike="noStrike">
              <a:solidFill>
                <a:srgbClr val="3F3F3F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95" name="Shape 195"/>
          <p:cNvSpPr txBox="1"/>
          <p:nvPr/>
        </p:nvSpPr>
        <p:spPr>
          <a:xfrm>
            <a:off x="5990250" y="1690925"/>
            <a:ext cx="2866500" cy="4572000"/>
          </a:xfrm>
          <a:prstGeom prst="rect">
            <a:avLst/>
          </a:prstGeom>
          <a:solidFill>
            <a:srgbClr val="D8D8D8"/>
          </a:solidFill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/>
              <a:t>Модули видеоаналитики: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/>
              <a:t>-Распознавание лиц и автомобильных номеров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/>
              <a:t>-Долгое пребывание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/>
              <a:t>-Оставленный Объект</a:t>
            </a:r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r>
              <a:rPr lang="en-US"/>
              <a:t>-Пересечение границы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rPr lang="en-US"/>
              <a:t>-Подсчет людей</a:t>
            </a:r>
          </a:p>
          <a:p>
            <a:pPr lvl="0" rtl="0">
              <a:spcBef>
                <a:spcPts val="0"/>
              </a:spcBef>
              <a:buClr>
                <a:srgbClr val="3F3F3F"/>
              </a:buClr>
              <a:buFont typeface="Arial Narrow"/>
              <a:buNone/>
            </a:pPr>
            <a:r>
              <a:t/>
            </a:r>
            <a:endParaRPr/>
          </a:p>
        </p:txBody>
      </p:sp>
      <p:pic>
        <p:nvPicPr>
          <p:cNvPr id="196" name="Shape 19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990250" y="1643050"/>
            <a:ext cx="1998749" cy="1278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Shape 19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2" y="5088842"/>
            <a:ext cx="1529487" cy="108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noFill/>
      </p:bgPr>
    </p:bg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hoto160994495945346366" id="202" name="Shape 202"/>
          <p:cNvPicPr preferRelativeResize="0"/>
          <p:nvPr/>
        </p:nvPicPr>
        <p:blipFill rotWithShape="1">
          <a:blip r:embed="rId3">
            <a:alphaModFix/>
          </a:blip>
          <a:srcRect b="0" l="0" r="22676" t="0"/>
          <a:stretch/>
        </p:blipFill>
        <p:spPr>
          <a:xfrm>
            <a:off x="-230505" y="3175"/>
            <a:ext cx="9416415" cy="6846733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Shape 203"/>
          <p:cNvSpPr txBox="1"/>
          <p:nvPr>
            <p:ph type="title"/>
          </p:nvPr>
        </p:nvSpPr>
        <p:spPr>
          <a:xfrm>
            <a:off x="-230505" y="3484880"/>
            <a:ext cx="4674870" cy="1985010"/>
          </a:xfrm>
          <a:prstGeom prst="rect">
            <a:avLst/>
          </a:prstGeom>
          <a:solidFill>
            <a:schemeClr val="lt1">
              <a:alpha val="49803"/>
            </a:schemeClr>
          </a:solidFill>
          <a:ln>
            <a:noFill/>
          </a:ln>
        </p:spPr>
        <p:txBody>
          <a:bodyPr anchorCtr="0" anchor="b" bIns="43700" lIns="43700" rIns="43700" wrap="square" tIns="43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Calibri"/>
              <a:buNone/>
            </a:pPr>
            <a:r>
              <a:rPr b="0" i="0" lang="en-US" sz="2800" u="none" cap="none" strike="noStrik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  <a:t> </a:t>
            </a:r>
            <a:br>
              <a:rPr b="0" i="0" lang="en-US" sz="2800" u="none" cap="none" strike="noStrike">
                <a:solidFill>
                  <a:schemeClr val="dk1"/>
                </a:solidFill>
                <a:latin typeface="Caveat"/>
                <a:ea typeface="Caveat"/>
                <a:cs typeface="Caveat"/>
                <a:sym typeface="Caveat"/>
              </a:rPr>
            </a:br>
            <a:r>
              <a:rPr b="1" i="0" lang="en-US" sz="3200" u="none" cap="none" strike="noStrike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Импортозамещение </a:t>
            </a:r>
            <a:br>
              <a:rPr b="1" i="0" lang="en-US" sz="3200" u="none" cap="none" strike="noStrike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1" i="0" lang="en-US" sz="3200" u="none" cap="none" strike="noStrike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  <a:t>с компанией НАГ</a:t>
            </a:r>
            <a:br>
              <a:rPr b="0" i="0" lang="en-US" sz="3200" u="none" cap="none" strike="noStrike">
                <a:solidFill>
                  <a:srgbClr val="3F3F3F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b="0" i="0" lang="en-US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Тема Office">
  <a:themeElements>
    <a:clrScheme name="Тема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