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6" r:id="rId4"/>
  </p:sldMasterIdLst>
  <p:notesMasterIdLst>
    <p:notesMasterId r:id="rId36"/>
  </p:notesMasterIdLst>
  <p:handoutMasterIdLst>
    <p:handoutMasterId r:id="rId37"/>
  </p:handoutMasterIdLst>
  <p:sldIdLst>
    <p:sldId id="309" r:id="rId5"/>
    <p:sldId id="753" r:id="rId6"/>
    <p:sldId id="754" r:id="rId7"/>
    <p:sldId id="727" r:id="rId8"/>
    <p:sldId id="729" r:id="rId9"/>
    <p:sldId id="728" r:id="rId10"/>
    <p:sldId id="730" r:id="rId11"/>
    <p:sldId id="771" r:id="rId12"/>
    <p:sldId id="735" r:id="rId13"/>
    <p:sldId id="778" r:id="rId14"/>
    <p:sldId id="779" r:id="rId15"/>
    <p:sldId id="737" r:id="rId16"/>
    <p:sldId id="738" r:id="rId17"/>
    <p:sldId id="759" r:id="rId18"/>
    <p:sldId id="762" r:id="rId19"/>
    <p:sldId id="766" r:id="rId20"/>
    <p:sldId id="770" r:id="rId21"/>
    <p:sldId id="764" r:id="rId22"/>
    <p:sldId id="740" r:id="rId23"/>
    <p:sldId id="774" r:id="rId24"/>
    <p:sldId id="741" r:id="rId25"/>
    <p:sldId id="775" r:id="rId26"/>
    <p:sldId id="776" r:id="rId27"/>
    <p:sldId id="777" r:id="rId28"/>
    <p:sldId id="743" r:id="rId29"/>
    <p:sldId id="744" r:id="rId30"/>
    <p:sldId id="745" r:id="rId31"/>
    <p:sldId id="773" r:id="rId32"/>
    <p:sldId id="750" r:id="rId33"/>
    <p:sldId id="768" r:id="rId34"/>
    <p:sldId id="780" r:id="rId35"/>
  </p:sldIdLst>
  <p:sldSz cx="9144000" cy="5143500" type="screen16x9"/>
  <p:notesSz cx="6718300" cy="9855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41148" algn="l" rtl="0" fontAlgn="base">
      <a:spcBef>
        <a:spcPct val="0"/>
      </a:spcBef>
      <a:spcAft>
        <a:spcPct val="0"/>
      </a:spcAft>
      <a:defRPr kern="1200">
        <a:solidFill>
          <a:schemeClr val="tx1"/>
        </a:solidFill>
        <a:latin typeface="Arial" charset="0"/>
        <a:ea typeface="+mn-ea"/>
        <a:cs typeface="Arial" charset="0"/>
      </a:defRPr>
    </a:lvl2pPr>
    <a:lvl3pPr marL="682358" algn="l" rtl="0" fontAlgn="base">
      <a:spcBef>
        <a:spcPct val="0"/>
      </a:spcBef>
      <a:spcAft>
        <a:spcPct val="0"/>
      </a:spcAft>
      <a:defRPr kern="1200">
        <a:solidFill>
          <a:schemeClr val="tx1"/>
        </a:solidFill>
        <a:latin typeface="Arial" charset="0"/>
        <a:ea typeface="+mn-ea"/>
        <a:cs typeface="Arial" charset="0"/>
      </a:defRPr>
    </a:lvl3pPr>
    <a:lvl4pPr marL="1023546" algn="l" rtl="0" fontAlgn="base">
      <a:spcBef>
        <a:spcPct val="0"/>
      </a:spcBef>
      <a:spcAft>
        <a:spcPct val="0"/>
      </a:spcAft>
      <a:defRPr kern="1200">
        <a:solidFill>
          <a:schemeClr val="tx1"/>
        </a:solidFill>
        <a:latin typeface="Arial" charset="0"/>
        <a:ea typeface="+mn-ea"/>
        <a:cs typeface="Arial" charset="0"/>
      </a:defRPr>
    </a:lvl4pPr>
    <a:lvl5pPr marL="1364715" algn="l" rtl="0" fontAlgn="base">
      <a:spcBef>
        <a:spcPct val="0"/>
      </a:spcBef>
      <a:spcAft>
        <a:spcPct val="0"/>
      </a:spcAft>
      <a:defRPr kern="1200">
        <a:solidFill>
          <a:schemeClr val="tx1"/>
        </a:solidFill>
        <a:latin typeface="Arial" charset="0"/>
        <a:ea typeface="+mn-ea"/>
        <a:cs typeface="Arial" charset="0"/>
      </a:defRPr>
    </a:lvl5pPr>
    <a:lvl6pPr marL="1705855" algn="l" defTabSz="682358" rtl="0" eaLnBrk="1" latinLnBrk="0" hangingPunct="1">
      <a:defRPr kern="1200">
        <a:solidFill>
          <a:schemeClr val="tx1"/>
        </a:solidFill>
        <a:latin typeface="Arial" charset="0"/>
        <a:ea typeface="+mn-ea"/>
        <a:cs typeface="Arial" charset="0"/>
      </a:defRPr>
    </a:lvl6pPr>
    <a:lvl7pPr marL="2047068" algn="l" defTabSz="682358" rtl="0" eaLnBrk="1" latinLnBrk="0" hangingPunct="1">
      <a:defRPr kern="1200">
        <a:solidFill>
          <a:schemeClr val="tx1"/>
        </a:solidFill>
        <a:latin typeface="Arial" charset="0"/>
        <a:ea typeface="+mn-ea"/>
        <a:cs typeface="Arial" charset="0"/>
      </a:defRPr>
    </a:lvl7pPr>
    <a:lvl8pPr marL="2388261" algn="l" defTabSz="682358" rtl="0" eaLnBrk="1" latinLnBrk="0" hangingPunct="1">
      <a:defRPr kern="1200">
        <a:solidFill>
          <a:schemeClr val="tx1"/>
        </a:solidFill>
        <a:latin typeface="Arial" charset="0"/>
        <a:ea typeface="+mn-ea"/>
        <a:cs typeface="Arial" charset="0"/>
      </a:defRPr>
    </a:lvl8pPr>
    <a:lvl9pPr marL="2729427" algn="l" defTabSz="682358"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00"/>
    <a:srgbClr val="FFFFFF"/>
    <a:srgbClr val="808080"/>
    <a:srgbClr val="637280"/>
    <a:srgbClr val="D71920"/>
    <a:srgbClr val="2E3844"/>
    <a:srgbClr val="FF00FF"/>
    <a:srgbClr val="780000"/>
    <a:srgbClr val="9C7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1233" autoAdjust="0"/>
    <p:restoredTop sz="92540" autoAdjust="0"/>
  </p:normalViewPr>
  <p:slideViewPr>
    <p:cSldViewPr snapToGrid="0">
      <p:cViewPr>
        <p:scale>
          <a:sx n="125" d="100"/>
          <a:sy n="125" d="100"/>
        </p:scale>
        <p:origin x="-72" y="936"/>
      </p:cViewPr>
      <p:guideLst>
        <p:guide orient="horz" pos="3009"/>
        <p:guide orient="horz" pos="563"/>
        <p:guide orient="horz" pos="467"/>
        <p:guide orient="horz" pos="710"/>
        <p:guide orient="horz" pos="2924"/>
        <p:guide orient="horz" pos="866"/>
        <p:guide pos="5457"/>
        <p:guide pos="305"/>
        <p:guide pos="2947"/>
        <p:guide pos="2813"/>
        <p:guide pos="3829"/>
        <p:guide pos="3700"/>
        <p:guide pos="2060"/>
        <p:guide pos="1930"/>
      </p:guideLst>
    </p:cSldViewPr>
  </p:slideViewPr>
  <p:outlineViewPr>
    <p:cViewPr>
      <p:scale>
        <a:sx n="33" d="100"/>
        <a:sy n="33" d="100"/>
      </p:scale>
      <p:origin x="0" y="18437"/>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74" d="100"/>
          <a:sy n="74" d="100"/>
        </p:scale>
        <p:origin x="-3662" y="-92"/>
      </p:cViewPr>
      <p:guideLst>
        <p:guide orient="horz" pos="3104"/>
        <p:guide pos="211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hdr" sz="quarter"/>
          </p:nvPr>
        </p:nvSpPr>
        <p:spPr bwMode="auto">
          <a:xfrm>
            <a:off x="0" y="1"/>
            <a:ext cx="2911555" cy="492108"/>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cs typeface="+mn-cs"/>
              </a:defRPr>
            </a:lvl1pPr>
          </a:lstStyle>
          <a:p>
            <a:pPr>
              <a:defRPr/>
            </a:pPr>
            <a:endParaRPr lang="en-US"/>
          </a:p>
        </p:txBody>
      </p:sp>
      <p:sp>
        <p:nvSpPr>
          <p:cNvPr id="211971" name="Rectangle 3"/>
          <p:cNvSpPr>
            <a:spLocks noGrp="1" noChangeArrowheads="1"/>
          </p:cNvSpPr>
          <p:nvPr>
            <p:ph type="dt" sz="quarter" idx="1"/>
          </p:nvPr>
        </p:nvSpPr>
        <p:spPr bwMode="auto">
          <a:xfrm>
            <a:off x="3805287" y="1"/>
            <a:ext cx="2911555" cy="492108"/>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cs typeface="+mn-cs"/>
              </a:defRPr>
            </a:lvl1pPr>
          </a:lstStyle>
          <a:p>
            <a:pPr>
              <a:defRPr/>
            </a:pPr>
            <a:endParaRPr lang="en-US"/>
          </a:p>
        </p:txBody>
      </p:sp>
      <p:sp>
        <p:nvSpPr>
          <p:cNvPr id="211972" name="Rectangle 4"/>
          <p:cNvSpPr>
            <a:spLocks noGrp="1" noChangeArrowheads="1"/>
          </p:cNvSpPr>
          <p:nvPr>
            <p:ph type="ftr" sz="quarter" idx="2"/>
          </p:nvPr>
        </p:nvSpPr>
        <p:spPr bwMode="auto">
          <a:xfrm>
            <a:off x="0" y="9361463"/>
            <a:ext cx="2911555" cy="492108"/>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cs typeface="+mn-cs"/>
              </a:defRPr>
            </a:lvl1pPr>
          </a:lstStyle>
          <a:p>
            <a:pPr>
              <a:defRPr/>
            </a:pPr>
            <a:endParaRPr lang="en-US"/>
          </a:p>
        </p:txBody>
      </p:sp>
      <p:sp>
        <p:nvSpPr>
          <p:cNvPr id="211973" name="Rectangle 5"/>
          <p:cNvSpPr>
            <a:spLocks noGrp="1" noChangeArrowheads="1"/>
          </p:cNvSpPr>
          <p:nvPr>
            <p:ph type="sldNum" sz="quarter" idx="3"/>
          </p:nvPr>
        </p:nvSpPr>
        <p:spPr bwMode="auto">
          <a:xfrm>
            <a:off x="3805287" y="9361463"/>
            <a:ext cx="2911555" cy="492108"/>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cs typeface="+mn-cs"/>
              </a:defRPr>
            </a:lvl1pPr>
          </a:lstStyle>
          <a:p>
            <a:pPr>
              <a:defRPr/>
            </a:pPr>
            <a:fld id="{ED6BAEBB-3AF2-45F2-A7C2-C1BD8D7D9342}" type="slidenum">
              <a:rPr lang="en-US"/>
              <a:pPr>
                <a:defRPr/>
              </a:pPr>
              <a:t>‹#›</a:t>
            </a:fld>
            <a:endParaRPr lang="en-US"/>
          </a:p>
        </p:txBody>
      </p:sp>
    </p:spTree>
    <p:extLst>
      <p:ext uri="{BB962C8B-B14F-4D97-AF65-F5344CB8AC3E}">
        <p14:creationId xmlns:p14="http://schemas.microsoft.com/office/powerpoint/2010/main" val="951161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1"/>
            <a:ext cx="2911555" cy="492108"/>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cs typeface="+mn-cs"/>
              </a:defRPr>
            </a:lvl1pPr>
          </a:lstStyle>
          <a:p>
            <a:pPr>
              <a:defRPr/>
            </a:pPr>
            <a:endParaRPr lang="en-US"/>
          </a:p>
        </p:txBody>
      </p:sp>
      <p:sp>
        <p:nvSpPr>
          <p:cNvPr id="8195" name="Rectangle 3"/>
          <p:cNvSpPr>
            <a:spLocks noGrp="1" noChangeArrowheads="1"/>
          </p:cNvSpPr>
          <p:nvPr>
            <p:ph type="dt" idx="1"/>
          </p:nvPr>
        </p:nvSpPr>
        <p:spPr bwMode="auto">
          <a:xfrm>
            <a:off x="3805287" y="1"/>
            <a:ext cx="2911555" cy="492108"/>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cs typeface="+mn-cs"/>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76200" y="739775"/>
            <a:ext cx="6567488" cy="36957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72122" y="4681547"/>
            <a:ext cx="5374057" cy="4433862"/>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9361463"/>
            <a:ext cx="2911555" cy="492108"/>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cs typeface="+mn-cs"/>
              </a:defRPr>
            </a:lvl1pPr>
          </a:lstStyle>
          <a:p>
            <a:pPr>
              <a:defRPr/>
            </a:pPr>
            <a:endParaRPr lang="en-US"/>
          </a:p>
        </p:txBody>
      </p:sp>
      <p:sp>
        <p:nvSpPr>
          <p:cNvPr id="8199" name="Rectangle 7"/>
          <p:cNvSpPr>
            <a:spLocks noGrp="1" noChangeArrowheads="1"/>
          </p:cNvSpPr>
          <p:nvPr>
            <p:ph type="sldNum" sz="quarter" idx="5"/>
          </p:nvPr>
        </p:nvSpPr>
        <p:spPr bwMode="auto">
          <a:xfrm>
            <a:off x="3805287" y="9361463"/>
            <a:ext cx="2911555" cy="492108"/>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cs typeface="+mn-cs"/>
              </a:defRPr>
            </a:lvl1pPr>
          </a:lstStyle>
          <a:p>
            <a:pPr>
              <a:defRPr/>
            </a:pPr>
            <a:fld id="{C56DC05F-D5FC-4D1D-98F9-BA91C52551DF}" type="slidenum">
              <a:rPr lang="en-US"/>
              <a:pPr>
                <a:defRPr/>
              </a:pPr>
              <a:t>‹#›</a:t>
            </a:fld>
            <a:endParaRPr lang="en-US"/>
          </a:p>
        </p:txBody>
      </p:sp>
    </p:spTree>
    <p:extLst>
      <p:ext uri="{BB962C8B-B14F-4D97-AF65-F5344CB8AC3E}">
        <p14:creationId xmlns:p14="http://schemas.microsoft.com/office/powerpoint/2010/main" val="40596547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pitchFamily="34" charset="0"/>
        <a:ea typeface="+mn-ea"/>
        <a:cs typeface="+mn-cs"/>
      </a:defRPr>
    </a:lvl1pPr>
    <a:lvl2pPr marL="341148" algn="l" rtl="0" eaLnBrk="0" fontAlgn="base" hangingPunct="0">
      <a:spcBef>
        <a:spcPct val="30000"/>
      </a:spcBef>
      <a:spcAft>
        <a:spcPct val="0"/>
      </a:spcAft>
      <a:defRPr sz="900" kern="1200">
        <a:solidFill>
          <a:schemeClr val="tx1"/>
        </a:solidFill>
        <a:latin typeface="Arial" pitchFamily="34" charset="0"/>
        <a:ea typeface="+mn-ea"/>
        <a:cs typeface="+mn-cs"/>
      </a:defRPr>
    </a:lvl2pPr>
    <a:lvl3pPr marL="682358" algn="l" rtl="0" eaLnBrk="0" fontAlgn="base" hangingPunct="0">
      <a:spcBef>
        <a:spcPct val="30000"/>
      </a:spcBef>
      <a:spcAft>
        <a:spcPct val="0"/>
      </a:spcAft>
      <a:defRPr sz="900" kern="1200">
        <a:solidFill>
          <a:schemeClr val="tx1"/>
        </a:solidFill>
        <a:latin typeface="Arial" pitchFamily="34" charset="0"/>
        <a:ea typeface="+mn-ea"/>
        <a:cs typeface="+mn-cs"/>
      </a:defRPr>
    </a:lvl3pPr>
    <a:lvl4pPr marL="1023546" algn="l" rtl="0" eaLnBrk="0" fontAlgn="base" hangingPunct="0">
      <a:spcBef>
        <a:spcPct val="30000"/>
      </a:spcBef>
      <a:spcAft>
        <a:spcPct val="0"/>
      </a:spcAft>
      <a:defRPr sz="900" kern="1200">
        <a:solidFill>
          <a:schemeClr val="tx1"/>
        </a:solidFill>
        <a:latin typeface="Arial" pitchFamily="34" charset="0"/>
        <a:ea typeface="+mn-ea"/>
        <a:cs typeface="+mn-cs"/>
      </a:defRPr>
    </a:lvl4pPr>
    <a:lvl5pPr marL="1364715" algn="l" rtl="0" eaLnBrk="0" fontAlgn="base" hangingPunct="0">
      <a:spcBef>
        <a:spcPct val="30000"/>
      </a:spcBef>
      <a:spcAft>
        <a:spcPct val="0"/>
      </a:spcAft>
      <a:defRPr sz="900" kern="1200">
        <a:solidFill>
          <a:schemeClr val="tx1"/>
        </a:solidFill>
        <a:latin typeface="Arial" pitchFamily="34" charset="0"/>
        <a:ea typeface="+mn-ea"/>
        <a:cs typeface="+mn-cs"/>
      </a:defRPr>
    </a:lvl5pPr>
    <a:lvl6pPr marL="1705855" algn="l" defTabSz="682358" rtl="0" eaLnBrk="1" latinLnBrk="0" hangingPunct="1">
      <a:defRPr sz="900" kern="1200">
        <a:solidFill>
          <a:schemeClr val="tx1"/>
        </a:solidFill>
        <a:latin typeface="+mn-lt"/>
        <a:ea typeface="+mn-ea"/>
        <a:cs typeface="+mn-cs"/>
      </a:defRPr>
    </a:lvl6pPr>
    <a:lvl7pPr marL="2047068" algn="l" defTabSz="682358" rtl="0" eaLnBrk="1" latinLnBrk="0" hangingPunct="1">
      <a:defRPr sz="900" kern="1200">
        <a:solidFill>
          <a:schemeClr val="tx1"/>
        </a:solidFill>
        <a:latin typeface="+mn-lt"/>
        <a:ea typeface="+mn-ea"/>
        <a:cs typeface="+mn-cs"/>
      </a:defRPr>
    </a:lvl7pPr>
    <a:lvl8pPr marL="2388261" algn="l" defTabSz="682358" rtl="0" eaLnBrk="1" latinLnBrk="0" hangingPunct="1">
      <a:defRPr sz="900" kern="1200">
        <a:solidFill>
          <a:schemeClr val="tx1"/>
        </a:solidFill>
        <a:latin typeface="+mn-lt"/>
        <a:ea typeface="+mn-ea"/>
        <a:cs typeface="+mn-cs"/>
      </a:defRPr>
    </a:lvl8pPr>
    <a:lvl9pPr marL="2729427" algn="l" defTabSz="682358"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54A2CC53-9337-41FF-AC44-2411DDABA422}" type="slidenum">
              <a:rPr lang="en-US" smtClean="0">
                <a:latin typeface="Times" pitchFamily="18" charset="0"/>
              </a:rPr>
              <a:pPr/>
              <a:t>1</a:t>
            </a:fld>
            <a:endParaRPr lang="en-US" smtClean="0">
              <a:latin typeface="Times" pitchFamily="18" charset="0"/>
            </a:endParaRPr>
          </a:p>
        </p:txBody>
      </p:sp>
      <p:sp>
        <p:nvSpPr>
          <p:cNvPr id="15363" name="Rectangle 2"/>
          <p:cNvSpPr>
            <a:spLocks noGrp="1" noRot="1" noChangeAspect="1" noChangeArrowheads="1" noTextEdit="1"/>
          </p:cNvSpPr>
          <p:nvPr>
            <p:ph type="sldImg"/>
          </p:nvPr>
        </p:nvSpPr>
        <p:spPr>
          <a:xfrm>
            <a:off x="76200" y="739775"/>
            <a:ext cx="6567488" cy="3695700"/>
          </a:xfrm>
          <a:ln/>
        </p:spPr>
      </p:sp>
      <p:sp>
        <p:nvSpPr>
          <p:cNvPr id="15364" name="Rectangle 3"/>
          <p:cNvSpPr>
            <a:spLocks noGrp="1" noChangeArrowheads="1"/>
          </p:cNvSpPr>
          <p:nvPr>
            <p:ph type="body" idx="1"/>
          </p:nvPr>
        </p:nvSpPr>
        <p:spPr>
          <a:noFill/>
          <a:ln/>
        </p:spPr>
        <p:txBody>
          <a:bodyPr/>
          <a:lstStyle/>
          <a:p>
            <a:pPr eaLnBrk="1" hangingPunct="1"/>
            <a:endParaRPr lang="en-US" smtClean="0">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7B6F56-350B-4E5B-A84B-F03C933C9AF6}" type="slidenum">
              <a:rPr lang="en-US" smtClean="0"/>
              <a:pPr/>
              <a:t>10</a:t>
            </a:fld>
            <a:endParaRPr lang="en-US" dirty="0"/>
          </a:p>
        </p:txBody>
      </p:sp>
    </p:spTree>
    <p:extLst>
      <p:ext uri="{BB962C8B-B14F-4D97-AF65-F5344CB8AC3E}">
        <p14:creationId xmlns:p14="http://schemas.microsoft.com/office/powerpoint/2010/main" val="243486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7B6F56-350B-4E5B-A84B-F03C933C9AF6}" type="slidenum">
              <a:rPr lang="en-US" smtClean="0"/>
              <a:pPr/>
              <a:t>11</a:t>
            </a:fld>
            <a:endParaRPr lang="en-US" dirty="0"/>
          </a:p>
        </p:txBody>
      </p:sp>
    </p:spTree>
    <p:extLst>
      <p:ext uri="{BB962C8B-B14F-4D97-AF65-F5344CB8AC3E}">
        <p14:creationId xmlns:p14="http://schemas.microsoft.com/office/powerpoint/2010/main" val="2434864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12</a:t>
            </a:fld>
            <a:endParaRPr lang="en-US" dirty="0">
              <a:solidFill>
                <a:prstClr val="black"/>
              </a:solidFill>
              <a:latin typeface="Calibri"/>
            </a:endParaRPr>
          </a:p>
        </p:txBody>
      </p:sp>
    </p:spTree>
    <p:extLst>
      <p:ext uri="{BB962C8B-B14F-4D97-AF65-F5344CB8AC3E}">
        <p14:creationId xmlns:p14="http://schemas.microsoft.com/office/powerpoint/2010/main" val="273598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391492" y="739140"/>
            <a:ext cx="5935317" cy="3695701"/>
          </a:xfrm>
          <a:ln/>
        </p:spPr>
      </p:sp>
      <p:sp>
        <p:nvSpPr>
          <p:cNvPr id="23555" name="Notes Placeholder 2"/>
          <p:cNvSpPr>
            <a:spLocks noGrp="1"/>
          </p:cNvSpPr>
          <p:nvPr>
            <p:ph type="body" idx="1"/>
          </p:nvPr>
        </p:nvSpPr>
        <p:spPr>
          <a:noFill/>
          <a:ln/>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78E2F1AA-50CC-46A1-83CC-E7E4D769630C}"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dirty="0" smtClean="0"/>
              <a:t>Система наведения</a:t>
            </a:r>
            <a:r>
              <a:rPr lang="ru-RU" sz="1200" baseline="0" dirty="0" smtClean="0"/>
              <a:t> на говорящего </a:t>
            </a:r>
            <a:r>
              <a:rPr lang="en-US" sz="1200" baseline="0" dirty="0" smtClean="0"/>
              <a:t>Polycom </a:t>
            </a:r>
            <a:r>
              <a:rPr lang="en-US" sz="1200" baseline="0" dirty="0" err="1" smtClean="0"/>
              <a:t>EagleEye</a:t>
            </a:r>
            <a:r>
              <a:rPr lang="en-US" sz="1200" baseline="0" dirty="0" smtClean="0"/>
              <a:t> Director </a:t>
            </a:r>
            <a:r>
              <a:rPr lang="ru-RU" sz="1200" baseline="0" dirty="0" smtClean="0"/>
              <a:t>не является новинкой, однако пользуется большой популярностью в компаниях с залами среднего размера. Система по голосу и по мимике лица определяет активного выступающего и автоматически берёт его крупным планом. При смене говорящего, система автоматически наводится на него.</a:t>
            </a:r>
          </a:p>
          <a:p>
            <a:endParaRPr lang="ru-RU" sz="1200" dirty="0" smtClean="0"/>
          </a:p>
          <a:p>
            <a:r>
              <a:rPr lang="ru-RU" sz="1200" dirty="0" smtClean="0"/>
              <a:t>Устройство</a:t>
            </a:r>
            <a:r>
              <a:rPr lang="ru-RU" sz="1200" baseline="0" dirty="0" smtClean="0"/>
              <a:t> </a:t>
            </a:r>
            <a:r>
              <a:rPr lang="en-US" sz="1200" baseline="0" dirty="0" smtClean="0"/>
              <a:t>Polycom UC Board. </a:t>
            </a:r>
            <a:r>
              <a:rPr lang="ru-RU" sz="1200" baseline="0" dirty="0" smtClean="0"/>
              <a:t>Аксессуар, подключаемый к кодеку и превращающий обычный телевизор в доску для рисования. Вы можете рисовать на доску и эта картинка будет уходит в  виде контента другим участникам видеоконференции.</a:t>
            </a:r>
          </a:p>
          <a:p>
            <a:endParaRPr lang="ru-RU" sz="1200" baseline="0" dirty="0" smtClean="0"/>
          </a:p>
          <a:p>
            <a:r>
              <a:rPr lang="ru-RU" sz="1200" baseline="0" dirty="0" smtClean="0"/>
              <a:t>Вы можете также рисовать непосредственно на вашем или чужом контенте. Это также будут видеть все участники конференции.</a:t>
            </a:r>
            <a:endParaRPr lang="en-US" sz="1200" baseline="0" dirty="0" smtClean="0"/>
          </a:p>
          <a:p>
            <a:endParaRPr lang="ru-RU" sz="1200" baseline="0" dirty="0" smtClean="0"/>
          </a:p>
          <a:p>
            <a:endParaRPr lang="en-US" sz="1200" dirty="0"/>
          </a:p>
        </p:txBody>
      </p:sp>
      <p:sp>
        <p:nvSpPr>
          <p:cNvPr id="4" name="Slide Number Placeholder 3"/>
          <p:cNvSpPr>
            <a:spLocks noGrp="1"/>
          </p:cNvSpPr>
          <p:nvPr>
            <p:ph type="sldNum" sz="quarter" idx="10"/>
          </p:nvPr>
        </p:nvSpPr>
        <p:spPr/>
        <p:txBody>
          <a:bodyPr/>
          <a:lstStyle/>
          <a:p>
            <a:pPr>
              <a:defRPr/>
            </a:pPr>
            <a:fld id="{C56DC05F-D5FC-4D1D-98F9-BA91C52551DF}" type="slidenum">
              <a:rPr lang="en-US" smtClean="0"/>
              <a:pPr>
                <a:defRPr/>
              </a:pPr>
              <a:t>14</a:t>
            </a:fld>
            <a:endParaRPr lang="en-US"/>
          </a:p>
        </p:txBody>
      </p:sp>
    </p:spTree>
    <p:extLst>
      <p:ext uri="{BB962C8B-B14F-4D97-AF65-F5344CB8AC3E}">
        <p14:creationId xmlns:p14="http://schemas.microsoft.com/office/powerpoint/2010/main" val="10961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1" baseline="0" dirty="0" smtClean="0"/>
              <a:t>4:00</a:t>
            </a:r>
            <a:endParaRPr lang="en-US" b="1" dirty="0"/>
          </a:p>
        </p:txBody>
      </p:sp>
      <p:sp>
        <p:nvSpPr>
          <p:cNvPr id="4" name="Slide Number Placeholder 3"/>
          <p:cNvSpPr>
            <a:spLocks noGrp="1"/>
          </p:cNvSpPr>
          <p:nvPr>
            <p:ph type="sldNum" sz="quarter" idx="10"/>
          </p:nvPr>
        </p:nvSpPr>
        <p:spPr/>
        <p:txBody>
          <a:bodyPr/>
          <a:lstStyle/>
          <a:p>
            <a:pPr>
              <a:defRPr/>
            </a:pPr>
            <a:fld id="{C56DC05F-D5FC-4D1D-98F9-BA91C52551DF}" type="slidenum">
              <a:rPr lang="en-US" smtClean="0"/>
              <a:pPr>
                <a:defRPr/>
              </a:pPr>
              <a:t>15</a:t>
            </a:fld>
            <a:endParaRPr lang="en-US"/>
          </a:p>
        </p:txBody>
      </p:sp>
    </p:spTree>
    <p:extLst>
      <p:ext uri="{BB962C8B-B14F-4D97-AF65-F5344CB8AC3E}">
        <p14:creationId xmlns:p14="http://schemas.microsoft.com/office/powerpoint/2010/main" val="1393041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567B6F56-350B-4E5B-A84B-F03C933C9AF6}" type="slidenum">
              <a:rPr lang="en-US" smtClean="0"/>
              <a:pPr/>
              <a:t>16</a:t>
            </a:fld>
            <a:endParaRPr lang="en-US" dirty="0"/>
          </a:p>
        </p:txBody>
      </p:sp>
    </p:spTree>
    <p:extLst>
      <p:ext uri="{BB962C8B-B14F-4D97-AF65-F5344CB8AC3E}">
        <p14:creationId xmlns:p14="http://schemas.microsoft.com/office/powerpoint/2010/main" val="131329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lstStyle/>
          <a:p>
            <a:pPr marL="0" indent="0">
              <a:buNone/>
            </a:pPr>
            <a:r>
              <a:rPr lang="en-US" dirty="0" smtClean="0"/>
              <a:t>1:00</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932569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Совершенство технической</a:t>
            </a:r>
            <a:r>
              <a:rPr lang="ru-RU" baseline="0" dirty="0" smtClean="0"/>
              <a:t> мысли</a:t>
            </a:r>
            <a:r>
              <a:rPr lang="en-US" baseline="0" dirty="0" smtClean="0"/>
              <a:t>, </a:t>
            </a:r>
            <a:r>
              <a:rPr lang="ru-RU" baseline="0" dirty="0" smtClean="0"/>
              <a:t>мощи и грация – наша новая студия телеприсутствия.</a:t>
            </a:r>
          </a:p>
          <a:p>
            <a:endParaRPr lang="en-US" baseline="0" dirty="0" smtClean="0"/>
          </a:p>
          <a:p>
            <a:pPr marL="200052" indent="-200052" defTabSz="685891">
              <a:buFont typeface="Arial" pitchFamily="34" charset="0"/>
              <a:buChar char="•"/>
            </a:pPr>
            <a:r>
              <a:rPr lang="en-US" sz="900" dirty="0" smtClean="0">
                <a:solidFill>
                  <a:schemeClr val="tx2"/>
                </a:solidFill>
              </a:rPr>
              <a:t>55” </a:t>
            </a:r>
            <a:r>
              <a:rPr lang="ru-RU" sz="900" dirty="0" smtClean="0">
                <a:solidFill>
                  <a:schemeClr val="tx2"/>
                </a:solidFill>
              </a:rPr>
              <a:t>дисплей для контента</a:t>
            </a:r>
            <a:endParaRPr lang="en-US" sz="900" dirty="0" smtClean="0">
              <a:solidFill>
                <a:schemeClr val="tx2"/>
              </a:solidFill>
            </a:endParaRPr>
          </a:p>
          <a:p>
            <a:pPr marL="200052" indent="-200052" defTabSz="685891">
              <a:buFont typeface="Arial" pitchFamily="34" charset="0"/>
              <a:buChar char="•"/>
            </a:pPr>
            <a:r>
              <a:rPr lang="ru-RU" sz="900" dirty="0" smtClean="0">
                <a:solidFill>
                  <a:schemeClr val="tx2"/>
                </a:solidFill>
              </a:rPr>
              <a:t>Отображение контента на любом из </a:t>
            </a:r>
            <a:r>
              <a:rPr lang="en-US" sz="900" dirty="0" smtClean="0">
                <a:solidFill>
                  <a:schemeClr val="tx2"/>
                </a:solidFill>
              </a:rPr>
              <a:t>84” </a:t>
            </a:r>
            <a:r>
              <a:rPr lang="ru-RU" sz="900" dirty="0" smtClean="0">
                <a:solidFill>
                  <a:schemeClr val="tx2"/>
                </a:solidFill>
              </a:rPr>
              <a:t>мониторов</a:t>
            </a:r>
            <a:endParaRPr lang="en-US" sz="900" dirty="0" smtClean="0">
              <a:solidFill>
                <a:schemeClr val="tx2"/>
              </a:solidFill>
            </a:endParaRPr>
          </a:p>
          <a:p>
            <a:pPr marL="200052" indent="-200052" defTabSz="685891">
              <a:buFont typeface="Arial" pitchFamily="34" charset="0"/>
              <a:buChar char="•"/>
            </a:pPr>
            <a:r>
              <a:rPr lang="ru-RU" sz="900" dirty="0" smtClean="0">
                <a:solidFill>
                  <a:schemeClr val="tx2"/>
                </a:solidFill>
              </a:rPr>
              <a:t>Опциональный </a:t>
            </a:r>
            <a:r>
              <a:rPr lang="en-US" sz="900" dirty="0" smtClean="0">
                <a:solidFill>
                  <a:schemeClr val="tx2"/>
                </a:solidFill>
              </a:rPr>
              <a:t> 70”</a:t>
            </a:r>
            <a:r>
              <a:rPr lang="ru-RU" sz="900" dirty="0" smtClean="0">
                <a:solidFill>
                  <a:schemeClr val="tx2"/>
                </a:solidFill>
              </a:rPr>
              <a:t> сенсорный монитор с поддержкой </a:t>
            </a:r>
            <a:r>
              <a:rPr lang="en-US" sz="900" dirty="0" smtClean="0">
                <a:solidFill>
                  <a:schemeClr val="tx2"/>
                </a:solidFill>
              </a:rPr>
              <a:t> </a:t>
            </a:r>
            <a:r>
              <a:rPr lang="en-US" sz="900" dirty="0" err="1" smtClean="0">
                <a:solidFill>
                  <a:schemeClr val="tx2"/>
                </a:solidFill>
              </a:rPr>
              <a:t>VisualBoard</a:t>
            </a:r>
            <a:r>
              <a:rPr lang="en-US" sz="900" dirty="0" smtClean="0">
                <a:solidFill>
                  <a:schemeClr val="tx2"/>
                </a:solidFill>
              </a:rPr>
              <a:t> </a:t>
            </a:r>
            <a:endParaRPr lang="ru-RU" sz="900" dirty="0" smtClean="0">
              <a:solidFill>
                <a:schemeClr val="tx2"/>
              </a:solidFill>
            </a:endParaRPr>
          </a:p>
          <a:p>
            <a:pPr marL="200052" indent="-200052" defTabSz="685891">
              <a:buFont typeface="Arial" pitchFamily="34" charset="0"/>
              <a:buChar char="•"/>
            </a:pPr>
            <a:r>
              <a:rPr lang="ru-RU" sz="900" dirty="0" smtClean="0">
                <a:solidFill>
                  <a:schemeClr val="tx2"/>
                </a:solidFill>
              </a:rPr>
              <a:t>Поддержка трансляции контента на </a:t>
            </a:r>
            <a:r>
              <a:rPr lang="en-US" sz="900" dirty="0" smtClean="0">
                <a:solidFill>
                  <a:schemeClr val="tx2"/>
                </a:solidFill>
              </a:rPr>
              <a:t>iPad </a:t>
            </a:r>
            <a:r>
              <a:rPr lang="ru-RU" sz="900" dirty="0" smtClean="0">
                <a:solidFill>
                  <a:schemeClr val="tx2"/>
                </a:solidFill>
              </a:rPr>
              <a:t>с помощью </a:t>
            </a:r>
            <a:r>
              <a:rPr lang="en-US" sz="900" dirty="0" err="1" smtClean="0">
                <a:solidFill>
                  <a:schemeClr val="tx2"/>
                </a:solidFill>
              </a:rPr>
              <a:t>SmartPairing</a:t>
            </a:r>
            <a:endParaRPr lang="en-US" sz="900" dirty="0" smtClean="0">
              <a:solidFill>
                <a:schemeClr val="tx2"/>
              </a:solidFill>
            </a:endParaRPr>
          </a:p>
          <a:p>
            <a:pPr marL="200052" indent="-200052" defTabSz="685891">
              <a:buFont typeface="Arial" pitchFamily="34" charset="0"/>
              <a:buChar char="•"/>
            </a:pPr>
            <a:r>
              <a:rPr lang="ru-RU" dirty="0" smtClean="0">
                <a:solidFill>
                  <a:schemeClr val="tx2"/>
                </a:solidFill>
              </a:rPr>
              <a:t>Возможность отображения контента  с</a:t>
            </a:r>
            <a:r>
              <a:rPr lang="en-US" dirty="0" smtClean="0">
                <a:solidFill>
                  <a:schemeClr val="tx2"/>
                </a:solidFill>
              </a:rPr>
              <a:t>/</a:t>
            </a:r>
            <a:r>
              <a:rPr lang="ru-RU" dirty="0" smtClean="0">
                <a:solidFill>
                  <a:schemeClr val="tx2"/>
                </a:solidFill>
              </a:rPr>
              <a:t>на ПК</a:t>
            </a:r>
            <a:endParaRPr lang="en-US" sz="900" dirty="0">
              <a:solidFill>
                <a:schemeClr val="tx2"/>
              </a:solidFill>
            </a:endParaRPr>
          </a:p>
        </p:txBody>
      </p:sp>
      <p:sp>
        <p:nvSpPr>
          <p:cNvPr id="4" name="Slide Number Placeholder 3"/>
          <p:cNvSpPr>
            <a:spLocks noGrp="1"/>
          </p:cNvSpPr>
          <p:nvPr>
            <p:ph type="sldNum" sz="quarter" idx="10"/>
          </p:nvPr>
        </p:nvSpPr>
        <p:spPr/>
        <p:txBody>
          <a:bodyPr/>
          <a:lstStyle/>
          <a:p>
            <a:pPr>
              <a:defRPr/>
            </a:pPr>
            <a:fld id="{C56DC05F-D5FC-4D1D-98F9-BA91C52551DF}" type="slidenum">
              <a:rPr lang="en-US" smtClean="0"/>
              <a:pPr>
                <a:defRPr/>
              </a:pPr>
              <a:t>18</a:t>
            </a:fld>
            <a:endParaRPr lang="en-US"/>
          </a:p>
        </p:txBody>
      </p:sp>
    </p:spTree>
    <p:extLst>
      <p:ext uri="{BB962C8B-B14F-4D97-AF65-F5344CB8AC3E}">
        <p14:creationId xmlns:p14="http://schemas.microsoft.com/office/powerpoint/2010/main" val="266839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000" b="1" dirty="0" smtClean="0"/>
              <a:t>FYI</a:t>
            </a:r>
            <a:r>
              <a:rPr lang="en-US" sz="1000" b="1" baseline="0" dirty="0" smtClean="0"/>
              <a:t> ONLY - </a:t>
            </a:r>
            <a:r>
              <a:rPr lang="en-US" sz="1000" b="1" dirty="0" smtClean="0"/>
              <a:t>Features available in RSS4000 v8.5,</a:t>
            </a:r>
            <a:r>
              <a:rPr lang="en-US" sz="1000" b="1" baseline="0" dirty="0" smtClean="0"/>
              <a:t> </a:t>
            </a:r>
            <a:r>
              <a:rPr lang="en-US" sz="1000" b="1" dirty="0" smtClean="0"/>
              <a:t>But NOT available in Capture Server</a:t>
            </a:r>
          </a:p>
          <a:p>
            <a:pPr marL="171450" indent="-171450">
              <a:buFontTx/>
              <a:buChar char="-"/>
            </a:pPr>
            <a:endParaRPr lang="en-US" sz="1000" b="1" dirty="0" smtClean="0">
              <a:solidFill>
                <a:srgbClr val="FF0000"/>
              </a:solidFill>
            </a:endParaRPr>
          </a:p>
          <a:p>
            <a:pPr marL="171450" indent="-171450">
              <a:buFontTx/>
              <a:buChar char="-"/>
            </a:pPr>
            <a:r>
              <a:rPr lang="en-US" sz="1000" b="1" dirty="0" smtClean="0">
                <a:solidFill>
                  <a:srgbClr val="FF0000"/>
                </a:solidFill>
              </a:rPr>
              <a:t>No Windows Media live or VOD (or multicast)</a:t>
            </a:r>
          </a:p>
          <a:p>
            <a:pPr marL="171450" indent="-171450">
              <a:buFontTx/>
              <a:buChar char="-"/>
            </a:pPr>
            <a:r>
              <a:rPr lang="en-US" sz="1000" b="1" dirty="0" smtClean="0">
                <a:solidFill>
                  <a:srgbClr val="FF0000"/>
                </a:solidFill>
              </a:rPr>
              <a:t>No Microsoft RTV (Lync)</a:t>
            </a:r>
          </a:p>
          <a:p>
            <a:pPr marL="171450" indent="-171450">
              <a:buFontTx/>
              <a:buChar char="-"/>
            </a:pPr>
            <a:r>
              <a:rPr lang="en-US" sz="1000" b="1" dirty="0" smtClean="0">
                <a:solidFill>
                  <a:srgbClr val="FF0000"/>
                </a:solidFill>
              </a:rPr>
              <a:t>No JITC (v6.9J) Mode</a:t>
            </a:r>
          </a:p>
          <a:p>
            <a:pPr marL="171450" indent="-171450">
              <a:buFontTx/>
              <a:buChar char="-"/>
            </a:pPr>
            <a:r>
              <a:rPr lang="en-US" sz="1000" b="1" dirty="0" smtClean="0">
                <a:solidFill>
                  <a:srgbClr val="FF0000"/>
                </a:solidFill>
              </a:rPr>
              <a:t>Pre-Link (reservation VRR)</a:t>
            </a:r>
          </a:p>
          <a:p>
            <a:pPr marL="171450" indent="-171450">
              <a:buFontTx/>
              <a:buChar char="-"/>
            </a:pPr>
            <a:r>
              <a:rPr lang="en-US" sz="1000" b="1" dirty="0" smtClean="0">
                <a:solidFill>
                  <a:srgbClr val="FF0000"/>
                </a:solidFill>
              </a:rPr>
              <a:t>Point-to-Point Recording (without a RMX)</a:t>
            </a:r>
          </a:p>
          <a:p>
            <a:pPr marL="171450" indent="-171450">
              <a:buFontTx/>
              <a:buChar char="-"/>
            </a:pPr>
            <a:r>
              <a:rPr lang="en-US" sz="1000" b="1" dirty="0" smtClean="0">
                <a:solidFill>
                  <a:srgbClr val="FF0000"/>
                </a:solidFill>
              </a:rPr>
              <a:t>AD Integration</a:t>
            </a:r>
          </a:p>
          <a:p>
            <a:pPr marL="171450" indent="-171450">
              <a:buFontTx/>
              <a:buChar char="-"/>
            </a:pPr>
            <a:r>
              <a:rPr lang="en-US" sz="1000" b="1" dirty="0" smtClean="0">
                <a:solidFill>
                  <a:srgbClr val="FF0000"/>
                </a:solidFill>
              </a:rPr>
              <a:t>PCO Integration / Calendar Server Integration</a:t>
            </a:r>
          </a:p>
          <a:p>
            <a:pPr marL="171450" indent="-171450">
              <a:buFontTx/>
              <a:buChar char="-"/>
            </a:pPr>
            <a:r>
              <a:rPr lang="en-US" sz="1000" b="1" dirty="0" err="1" smtClean="0">
                <a:solidFill>
                  <a:srgbClr val="FF0000"/>
                </a:solidFill>
              </a:rPr>
              <a:t>QuickCode</a:t>
            </a:r>
            <a:r>
              <a:rPr lang="en-US" sz="1000" b="1" dirty="0" smtClean="0">
                <a:solidFill>
                  <a:srgbClr val="FF0000"/>
                </a:solidFill>
              </a:rPr>
              <a:t> Playback</a:t>
            </a:r>
          </a:p>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19</a:t>
            </a:fld>
            <a:endParaRPr lang="en-US" dirty="0"/>
          </a:p>
        </p:txBody>
      </p:sp>
    </p:spTree>
    <p:extLst>
      <p:ext uri="{BB962C8B-B14F-4D97-AF65-F5344CB8AC3E}">
        <p14:creationId xmlns:p14="http://schemas.microsoft.com/office/powerpoint/2010/main" val="3489864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Я уверен, что </a:t>
            </a:r>
            <a:r>
              <a:rPr lang="en-US" dirty="0" smtClean="0"/>
              <a:t>Polycom</a:t>
            </a:r>
            <a:r>
              <a:rPr lang="en-US" baseline="0" dirty="0" smtClean="0"/>
              <a:t> </a:t>
            </a:r>
            <a:r>
              <a:rPr lang="ru-RU" baseline="0" dirty="0" smtClean="0"/>
              <a:t>многим вам хорошо известен, поскольку большинство из вас пользуется видеоконференцсвязью. Компания имеет огромную партнёрскую сеть, огромное количество Заказчиков по всему миру и в РФ в том числе. Что хочу подчеркнуть – что преимущественно решениями Поликом используют государственные заказчики (органы власти, судебная ветвь, ).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23:30</a:t>
            </a:r>
            <a:endParaRPr lang="en-US" b="1"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928356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 y="739775"/>
            <a:ext cx="6567488" cy="3695700"/>
          </a:xfrm>
        </p:spPr>
      </p:sp>
      <p:sp>
        <p:nvSpPr>
          <p:cNvPr id="3" name="Notes Placeholder 2"/>
          <p:cNvSpPr>
            <a:spLocks noGrp="1"/>
          </p:cNvSpPr>
          <p:nvPr>
            <p:ph type="body" idx="1"/>
          </p:nvPr>
        </p:nvSpPr>
        <p:spPr/>
        <p:txBody>
          <a:bodyPr/>
          <a:lstStyle/>
          <a:p>
            <a:r>
              <a:rPr lang="ru-RU" dirty="0" smtClean="0"/>
              <a:t>1. Прежде всего мы получаем сам контент – это</a:t>
            </a:r>
            <a:r>
              <a:rPr lang="ru-RU" baseline="0" dirty="0" smtClean="0"/>
              <a:t> может быть запись сессии ВКС, какие-то уже готовые видео-файлы или поток вещания.</a:t>
            </a:r>
          </a:p>
          <a:p>
            <a:r>
              <a:rPr lang="ru-RU" dirty="0" smtClean="0"/>
              <a:t>2. Используя</a:t>
            </a:r>
            <a:r>
              <a:rPr lang="ru-RU" baseline="0" dirty="0" smtClean="0"/>
              <a:t> необходимые нам правила мы трансформирем контент в доступный для распространения формат видео, категорируем видео, автоматически внося ограничения на доступ к этому контенту, дополняем контент доп. полезной инофрмацией (метаданными), облегчающими поиск в библиотеке.</a:t>
            </a:r>
          </a:p>
          <a:p>
            <a:r>
              <a:rPr lang="ru-RU" baseline="0" dirty="0" smtClean="0"/>
              <a:t>3. Используем распределенные сети для передачи контента в требуемые локации. Это важно в организациях, имеющих сложную топологию сети и ограничения на пропускную способность каналов связи.</a:t>
            </a:r>
          </a:p>
          <a:p>
            <a:r>
              <a:rPr lang="ru-RU" baseline="0" dirty="0" smtClean="0"/>
              <a:t>4. Обспечиваем универсальный доступ к контенту с любого устройства.</a:t>
            </a:r>
          </a:p>
          <a:p>
            <a:endParaRPr lang="en-US" baseline="0" dirty="0" smtClean="0"/>
          </a:p>
          <a:p>
            <a:r>
              <a:rPr lang="en-US" b="1" baseline="0" dirty="0" smtClean="0"/>
              <a:t>15:00</a:t>
            </a:r>
          </a:p>
          <a:p>
            <a:endParaRPr lang="ru-RU" baseline="0" dirty="0" smtClean="0"/>
          </a:p>
          <a:p>
            <a:r>
              <a:rPr lang="ru-RU" baseline="0" dirty="0" smtClean="0"/>
              <a:t>Пример. Требуется какое то собрание из 20 человек довести до большого количества пользователей (сотни). Совещание записывается, после этого пользователи получают ссылку на портал, авторизуются и просматривают. При этом мы экономим количество портов для исходной конференции, а также создаём каталог для дальнейшего использования.</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20</a:t>
            </a:fld>
            <a:endParaRPr lang="en-US" dirty="0"/>
          </a:p>
        </p:txBody>
      </p:sp>
    </p:spTree>
    <p:extLst>
      <p:ext uri="{BB962C8B-B14F-4D97-AF65-F5344CB8AC3E}">
        <p14:creationId xmlns:p14="http://schemas.microsoft.com/office/powerpoint/2010/main" val="440146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7B6F56-350B-4E5B-A84B-F03C933C9AF6}" type="slidenum">
              <a:rPr lang="en-US" smtClean="0"/>
              <a:pPr/>
              <a:t>21</a:t>
            </a:fld>
            <a:endParaRPr lang="en-US" dirty="0"/>
          </a:p>
        </p:txBody>
      </p:sp>
    </p:spTree>
    <p:extLst>
      <p:ext uri="{BB962C8B-B14F-4D97-AF65-F5344CB8AC3E}">
        <p14:creationId xmlns:p14="http://schemas.microsoft.com/office/powerpoint/2010/main" val="173722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22</a:t>
            </a:fld>
            <a:endParaRPr lang="en-US" dirty="0"/>
          </a:p>
        </p:txBody>
      </p:sp>
    </p:spTree>
    <p:extLst>
      <p:ext uri="{BB962C8B-B14F-4D97-AF65-F5344CB8AC3E}">
        <p14:creationId xmlns:p14="http://schemas.microsoft.com/office/powerpoint/2010/main" val="3760512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http://education.democloud.polycomdemos.com/home</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23</a:t>
            </a:fld>
            <a:endParaRPr lang="en-US" dirty="0"/>
          </a:p>
        </p:txBody>
      </p:sp>
    </p:spTree>
    <p:extLst>
      <p:ext uri="{BB962C8B-B14F-4D97-AF65-F5344CB8AC3E}">
        <p14:creationId xmlns:p14="http://schemas.microsoft.com/office/powerpoint/2010/main" val="1149654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b="0" i="0" u="none" strike="noStrike" kern="1200" baseline="0" dirty="0" smtClean="0">
              <a:solidFill>
                <a:schemeClr val="tx1"/>
              </a:solidFill>
              <a:latin typeface="+mn-lt"/>
              <a:ea typeface="+mn-ea"/>
              <a:cs typeface="+mn-cs"/>
            </a:endParaRPr>
          </a:p>
          <a:p>
            <a:pPr lvl="1">
              <a:lnSpc>
                <a:spcPct val="110000"/>
              </a:lnSpc>
            </a:pPr>
            <a:r>
              <a:rPr lang="en-US" sz="1000" b="0" i="0" u="none" strike="noStrike" kern="1200" baseline="0" dirty="0" smtClean="0">
                <a:solidFill>
                  <a:schemeClr val="tx1"/>
                </a:solidFill>
                <a:latin typeface="+mn-lt"/>
                <a:ea typeface="+mn-ea"/>
                <a:cs typeface="+mn-cs"/>
              </a:rPr>
              <a:t> </a:t>
            </a:r>
            <a:r>
              <a:rPr lang="ru-RU" sz="1800" b="1" dirty="0" smtClean="0">
                <a:solidFill>
                  <a:srgbClr val="C00000"/>
                </a:solidFill>
              </a:rPr>
              <a:t>Масштабируемость</a:t>
            </a:r>
            <a:r>
              <a:rPr lang="en-US" sz="1800" dirty="0" smtClean="0"/>
              <a:t>—</a:t>
            </a:r>
            <a:r>
              <a:rPr lang="ru-RU" sz="1800" dirty="0" smtClean="0"/>
              <a:t>минимальное количество пользователей  начинается от 500 и не имеет верхнего предела</a:t>
            </a:r>
            <a:r>
              <a:rPr lang="en-US" sz="1800" dirty="0" smtClean="0"/>
              <a:t>. </a:t>
            </a:r>
          </a:p>
          <a:p>
            <a:pPr lvl="1">
              <a:lnSpc>
                <a:spcPct val="110000"/>
              </a:lnSpc>
            </a:pPr>
            <a:r>
              <a:rPr lang="en-US" sz="1800" b="1" dirty="0" smtClean="0">
                <a:solidFill>
                  <a:srgbClr val="C00000"/>
                </a:solidFill>
              </a:rPr>
              <a:t>Access content on-the go</a:t>
            </a:r>
            <a:r>
              <a:rPr lang="en-US" sz="1800" dirty="0" smtClean="0"/>
              <a:t>—Access content whenever you need it, wherever you are, on your preferred mobile device, plus upload mobile recordings from the browser </a:t>
            </a:r>
          </a:p>
          <a:p>
            <a:pPr lvl="1">
              <a:lnSpc>
                <a:spcPct val="110000"/>
              </a:lnSpc>
            </a:pPr>
            <a:r>
              <a:rPr lang="en-US" sz="1800" b="1" dirty="0" smtClean="0">
                <a:solidFill>
                  <a:srgbClr val="C00000"/>
                </a:solidFill>
              </a:rPr>
              <a:t>Measure everything</a:t>
            </a:r>
            <a:r>
              <a:rPr lang="en-US" sz="1800" dirty="0" smtClean="0"/>
              <a:t>—With 40 easy to pull reports, you’ll fully understand how your video assets are viewed </a:t>
            </a:r>
          </a:p>
          <a:p>
            <a:pPr lvl="1">
              <a:lnSpc>
                <a:spcPct val="110000"/>
              </a:lnSpc>
            </a:pPr>
            <a:r>
              <a:rPr lang="en-US" sz="1800" b="1" dirty="0" smtClean="0">
                <a:solidFill>
                  <a:srgbClr val="C00000"/>
                </a:solidFill>
              </a:rPr>
              <a:t>Video-enable your intranet</a:t>
            </a:r>
            <a:r>
              <a:rPr lang="en-US" sz="1800" dirty="0" smtClean="0"/>
              <a:t> – Make your video library searchable, viewable, and </a:t>
            </a:r>
            <a:r>
              <a:rPr lang="en-US" sz="1800" dirty="0" err="1" smtClean="0"/>
              <a:t>trackable</a:t>
            </a:r>
            <a:r>
              <a:rPr lang="en-US" sz="1800" dirty="0" smtClean="0"/>
              <a:t> inside your Microsoft SharePoint 2010 or Blackboard Learn 9.1 environment. </a:t>
            </a:r>
          </a:p>
          <a:p>
            <a:pPr lvl="1">
              <a:lnSpc>
                <a:spcPct val="110000"/>
              </a:lnSpc>
            </a:pPr>
            <a:r>
              <a:rPr lang="en-US" sz="1800" b="1" dirty="0" smtClean="0">
                <a:solidFill>
                  <a:srgbClr val="C00000"/>
                </a:solidFill>
              </a:rPr>
              <a:t>Use IT resources efficiently</a:t>
            </a:r>
            <a:r>
              <a:rPr lang="en-US" sz="1800" dirty="0" smtClean="0"/>
              <a:t>— Scalable live event webcasting, video on-demand pre-positioning, multi-content delivery network distribution with Blue Coat, Cisco, Riverbed, and Windows Media </a:t>
            </a:r>
          </a:p>
          <a:p>
            <a:pPr lvl="1">
              <a:lnSpc>
                <a:spcPct val="110000"/>
              </a:lnSpc>
            </a:pPr>
            <a:r>
              <a:rPr lang="en-US" sz="1800" b="1" dirty="0" smtClean="0">
                <a:solidFill>
                  <a:srgbClr val="C00000"/>
                </a:solidFill>
              </a:rPr>
              <a:t>Integrate into any web application </a:t>
            </a:r>
            <a:r>
              <a:rPr lang="en-US" sz="1800" dirty="0" smtClean="0"/>
              <a:t>—A web-services API makes it possible for your organization to customize and embed </a:t>
            </a:r>
          </a:p>
          <a:p>
            <a:pPr lvl="1">
              <a:lnSpc>
                <a:spcPct val="110000"/>
              </a:lnSpc>
            </a:pPr>
            <a:r>
              <a:rPr lang="en-US" sz="1800" b="1" dirty="0" smtClean="0">
                <a:solidFill>
                  <a:srgbClr val="C00000"/>
                </a:solidFill>
              </a:rPr>
              <a:t>Choose any delivery</a:t>
            </a:r>
            <a:r>
              <a:rPr lang="en-US" sz="1800" dirty="0" smtClean="0"/>
              <a:t>—From pre-configured turn-key appliance, software-only, or cloud deployment options </a:t>
            </a:r>
          </a:p>
          <a:p>
            <a:endParaRPr lang="en-US" sz="1000" b="0" i="0" u="none" strike="noStrike" kern="1200" baseline="0" dirty="0" smtClean="0">
              <a:solidFill>
                <a:schemeClr val="tx1"/>
              </a:solidFill>
              <a:latin typeface="+mn-lt"/>
              <a:ea typeface="+mn-ea"/>
              <a:cs typeface="+mn-cs"/>
            </a:endParaRP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C56DC05F-D5FC-4D1D-98F9-BA91C52551DF}"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25</a:t>
            </a:fld>
            <a:endParaRPr lang="en-US" dirty="0"/>
          </a:p>
        </p:txBody>
      </p:sp>
    </p:spTree>
    <p:extLst>
      <p:ext uri="{BB962C8B-B14F-4D97-AF65-F5344CB8AC3E}">
        <p14:creationId xmlns:p14="http://schemas.microsoft.com/office/powerpoint/2010/main" val="1988415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 y="739775"/>
            <a:ext cx="6567488" cy="3695700"/>
          </a:xfrm>
        </p:spPr>
      </p:sp>
      <p:sp>
        <p:nvSpPr>
          <p:cNvPr id="3" name="Notes Placeholder 2"/>
          <p:cNvSpPr>
            <a:spLocks noGrp="1"/>
          </p:cNvSpPr>
          <p:nvPr>
            <p:ph type="body" idx="1"/>
          </p:nvPr>
        </p:nvSpPr>
        <p:spPr/>
        <p:txBody>
          <a:bodyPr/>
          <a:lstStyle/>
          <a:p>
            <a:pPr marL="237387" indent="-237387">
              <a:defRPr/>
            </a:pP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947430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RealPresence</a:t>
            </a:r>
            <a:r>
              <a:rPr lang="en-US" baseline="0" dirty="0" smtClean="0"/>
              <a:t> </a:t>
            </a:r>
            <a:r>
              <a:rPr lang="en-US" dirty="0" err="1" smtClean="0"/>
              <a:t>CloudAXIS</a:t>
            </a:r>
            <a:r>
              <a:rPr lang="en-US" dirty="0" smtClean="0"/>
              <a:t> experience starts with a simple mouse click.</a:t>
            </a:r>
            <a:r>
              <a:rPr lang="en-US" baseline="0" dirty="0" smtClean="0"/>
              <a:t>  Users click on their bookmark or enter a URL into their compatible web browser, and authenticate themselves to </a:t>
            </a:r>
            <a:r>
              <a:rPr lang="en-US" baseline="0" dirty="0" err="1" smtClean="0"/>
              <a:t>CloudAXIS</a:t>
            </a:r>
            <a:r>
              <a:rPr lang="en-US" baseline="0" dirty="0" smtClean="0"/>
              <a:t>.  Once they are logged in, they get access to the features of the </a:t>
            </a:r>
            <a:r>
              <a:rPr lang="en-US" baseline="0" dirty="0" err="1" smtClean="0"/>
              <a:t>CloudAXIS</a:t>
            </a:r>
            <a:r>
              <a:rPr lang="en-US" baseline="0" dirty="0" smtClean="0"/>
              <a:t> solution.</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4195984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28</a:t>
            </a:fld>
            <a:endParaRPr lang="en-US" dirty="0"/>
          </a:p>
        </p:txBody>
      </p:sp>
    </p:spTree>
    <p:extLst>
      <p:ext uri="{BB962C8B-B14F-4D97-AF65-F5344CB8AC3E}">
        <p14:creationId xmlns:p14="http://schemas.microsoft.com/office/powerpoint/2010/main" val="3952652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29</a:t>
            </a:fld>
            <a:endParaRPr lang="en-US" dirty="0"/>
          </a:p>
        </p:txBody>
      </p:sp>
    </p:spTree>
    <p:extLst>
      <p:ext uri="{BB962C8B-B14F-4D97-AF65-F5344CB8AC3E}">
        <p14:creationId xmlns:p14="http://schemas.microsoft.com/office/powerpoint/2010/main" val="2222506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 y="738188"/>
            <a:ext cx="6567488" cy="3695700"/>
          </a:xfrm>
        </p:spPr>
      </p:sp>
      <p:sp>
        <p:nvSpPr>
          <p:cNvPr id="3" name="Notes Placeholder 2"/>
          <p:cNvSpPr>
            <a:spLocks noGrp="1"/>
          </p:cNvSpPr>
          <p:nvPr>
            <p:ph type="body" idx="1"/>
          </p:nvPr>
        </p:nvSpPr>
        <p:spPr/>
        <p:txBody>
          <a:bodyPr/>
          <a:lstStyle/>
          <a:p>
            <a:r>
              <a:rPr lang="en-US" dirty="0" smtClean="0"/>
              <a:t>- </a:t>
            </a:r>
            <a:r>
              <a:rPr lang="ru-RU" dirty="0" smtClean="0"/>
              <a:t>Уверен,</a:t>
            </a:r>
            <a:r>
              <a:rPr lang="ru-RU" baseline="0" dirty="0" smtClean="0"/>
              <a:t> ни для кого не секрет, что видео-коммуникации входят в нашу повседневную жизнь. У всех у нас по две видео-камеры в телефоне. А в корпоративном мире видео-коммуникации уже стали стандартом де-факто. </a:t>
            </a:r>
            <a:endParaRPr lang="en-US" dirty="0" smtClean="0"/>
          </a:p>
          <a:p>
            <a:r>
              <a:rPr lang="en-US" dirty="0" smtClean="0"/>
              <a:t>- </a:t>
            </a:r>
            <a:r>
              <a:rPr lang="ru-RU" dirty="0" smtClean="0"/>
              <a:t>Исследования, проводимые</a:t>
            </a:r>
            <a:r>
              <a:rPr lang="ru-RU" baseline="0" dirty="0" smtClean="0"/>
              <a:t> многими компаниями, и в том числе </a:t>
            </a:r>
            <a:r>
              <a:rPr lang="en-US" baseline="0" dirty="0" smtClean="0"/>
              <a:t>Polycom, </a:t>
            </a:r>
            <a:r>
              <a:rPr lang="ru-RU" baseline="0" dirty="0" smtClean="0"/>
              <a:t>тому реальное подтверждение. Большинство из респондентов отмечают сильнейшее положительное влияние видео-коммуникаций на их бизнес. Предполагается что к 2016 году видео-взаимодействие станет основным видом коммуникаций.</a:t>
            </a:r>
            <a:endParaRPr lang="en-US" dirty="0" smtClean="0"/>
          </a:p>
          <a:p>
            <a:endParaRPr lang="en-US" dirty="0" smtClean="0"/>
          </a:p>
          <a:p>
            <a:r>
              <a:rPr lang="en-US" dirty="0" smtClean="0"/>
              <a:t>Video </a:t>
            </a:r>
            <a:r>
              <a:rPr lang="en-US" dirty="0"/>
              <a:t>collaboration is the new standard in communications.  It is evolving rapidly – how it’s used, where it’s used, by whom and for what – and its use as an enterprise productivity tool is also growing rapidly.</a:t>
            </a:r>
          </a:p>
          <a:p>
            <a:endParaRPr lang="en-US" dirty="0"/>
          </a:p>
          <a:p>
            <a:r>
              <a:rPr lang="en-US" dirty="0" smtClean="0"/>
              <a:t>New </a:t>
            </a:r>
            <a:r>
              <a:rPr lang="en-US" dirty="0"/>
              <a:t>survey of almost 5,000 enterprise video end-users around the world, fielded by</a:t>
            </a:r>
            <a:r>
              <a:rPr lang="en-US" b="1" dirty="0"/>
              <a:t> </a:t>
            </a:r>
            <a:r>
              <a:rPr lang="en-US" dirty="0"/>
              <a:t>Wainhouse Research and Polycom found:</a:t>
            </a:r>
          </a:p>
          <a:p>
            <a:pPr lvl="0"/>
            <a:r>
              <a:rPr lang="en-US" b="1" dirty="0"/>
              <a:t>The top benefit of video conferencing is increased efficiency/productivity </a:t>
            </a:r>
            <a:r>
              <a:rPr lang="en-US" dirty="0"/>
              <a:t>(94 percent), followed by increased impact of discussions (88 percent), expedited decision making (87 percent), and reduced travel costs (87 percent). </a:t>
            </a:r>
          </a:p>
          <a:p>
            <a:endParaRPr lang="en-US" dirty="0"/>
          </a:p>
          <a:p>
            <a:pPr lvl="0"/>
            <a:r>
              <a:rPr lang="en-US" b="1" dirty="0"/>
              <a:t>Video helps remote workers feel more connected to their colleagues. </a:t>
            </a:r>
            <a:r>
              <a:rPr lang="en-US" dirty="0"/>
              <a:t>Of the total respondents who work from home, 87 percent strongly agree or agree that the use of video conferencing allows them to work from home without feeling disconnected. </a:t>
            </a:r>
          </a:p>
          <a:p>
            <a:endParaRPr lang="en-US" dirty="0"/>
          </a:p>
          <a:p>
            <a:pPr lvl="0"/>
            <a:r>
              <a:rPr lang="en-US" dirty="0"/>
              <a:t>When asked how their companies are using video conferencing today for specific, newly emerging use cases, </a:t>
            </a:r>
            <a:r>
              <a:rPr lang="en-US" b="1" dirty="0"/>
              <a:t>“Meet with Customers and Partners” is the top response</a:t>
            </a:r>
            <a:r>
              <a:rPr lang="en-US" dirty="0"/>
              <a:t> </a:t>
            </a:r>
            <a:r>
              <a:rPr lang="en-US" b="1" dirty="0"/>
              <a:t>(71 percent).</a:t>
            </a:r>
            <a:r>
              <a:rPr lang="en-US" dirty="0"/>
              <a:t> </a:t>
            </a:r>
          </a:p>
          <a:p>
            <a:endParaRPr lang="en-US" dirty="0"/>
          </a:p>
          <a:p>
            <a:r>
              <a:rPr lang="en-US" dirty="0"/>
              <a:t>Couple other stats not on this slide:</a:t>
            </a:r>
          </a:p>
          <a:p>
            <a:pPr lvl="0"/>
            <a:r>
              <a:rPr lang="en-US" b="1" dirty="0"/>
              <a:t>Quarter of respondents say they video conference daily, 39 percent weekly, 21 percent monthly, and 14 percent every few months.</a:t>
            </a:r>
            <a:r>
              <a:rPr lang="en-US" dirty="0"/>
              <a:t> </a:t>
            </a:r>
          </a:p>
          <a:p>
            <a:endParaRPr lang="en-US" dirty="0"/>
          </a:p>
          <a:p>
            <a:pPr lvl="0"/>
            <a:r>
              <a:rPr lang="en-US" b="1" dirty="0"/>
              <a:t>Multivendor environments are the norm, so interoperability is critical – </a:t>
            </a:r>
            <a:r>
              <a:rPr lang="en-US" dirty="0"/>
              <a:t>60 percent say they “primarily use” more than one vendor’s equipment or software to videoconference; 32 percent use three or more. </a:t>
            </a:r>
          </a:p>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765714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 y="739775"/>
            <a:ext cx="6567488" cy="3695700"/>
          </a:xfrm>
        </p:spPr>
      </p:sp>
      <p:sp>
        <p:nvSpPr>
          <p:cNvPr id="3" name="Notes Placeholder 2"/>
          <p:cNvSpPr>
            <a:spLocks noGrp="1"/>
          </p:cNvSpPr>
          <p:nvPr>
            <p:ph type="body" idx="1"/>
          </p:nvPr>
        </p:nvSpPr>
        <p:spPr/>
        <p:txBody>
          <a:bodyPr>
            <a:normAutofit/>
          </a:bodyPr>
          <a:lstStyle/>
          <a:p>
            <a:pPr lvl="0"/>
            <a:r>
              <a:rPr lang="en-US" dirty="0"/>
              <a:t>I’d like to thank you for your attention. Now, does anyone have any questions, or points that you didn’t understand?</a:t>
            </a:r>
          </a:p>
          <a:p>
            <a:pPr lvl="0"/>
            <a:endParaRPr lang="en-US" dirty="0"/>
          </a:p>
          <a:p>
            <a:pPr lvl="0"/>
            <a:endParaRPr lang="en-US" dirty="0"/>
          </a:p>
        </p:txBody>
      </p:sp>
      <p:sp>
        <p:nvSpPr>
          <p:cNvPr id="4" name="Slide Number Placeholder 3"/>
          <p:cNvSpPr>
            <a:spLocks noGrp="1"/>
          </p:cNvSpPr>
          <p:nvPr>
            <p:ph type="sldNum" sz="quarter" idx="10"/>
          </p:nvPr>
        </p:nvSpPr>
        <p:spPr/>
        <p:txBody>
          <a:bodyPr/>
          <a:lstStyle/>
          <a:p>
            <a:pPr defTabSz="1"/>
            <a:fld id="{C56DC05F-D5FC-4D1D-98F9-BA91C52551DF}" type="slidenum">
              <a:rPr lang="en-US">
                <a:solidFill>
                  <a:prstClr val="black"/>
                </a:solidFill>
                <a:latin typeface="Arial"/>
              </a:rPr>
              <a:pPr defTabSz="1"/>
              <a:t>30</a:t>
            </a:fld>
            <a:endParaRPr lang="en-US" dirty="0">
              <a:solidFill>
                <a:prstClr val="black"/>
              </a:solidFill>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7B6F56-350B-4E5B-A84B-F03C933C9AF6}" type="slidenum">
              <a:rPr lang="en-US" smtClean="0"/>
              <a:pPr/>
              <a:t>31</a:t>
            </a:fld>
            <a:endParaRPr lang="en-US" dirty="0"/>
          </a:p>
        </p:txBody>
      </p:sp>
    </p:spTree>
    <p:extLst>
      <p:ext uri="{BB962C8B-B14F-4D97-AF65-F5344CB8AC3E}">
        <p14:creationId xmlns:p14="http://schemas.microsoft.com/office/powerpoint/2010/main" val="2434864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7B6F56-350B-4E5B-A84B-F03C933C9AF6}" type="slidenum">
              <a:rPr lang="en-US" smtClean="0"/>
              <a:pPr/>
              <a:t>4</a:t>
            </a:fld>
            <a:endParaRPr lang="en-US" dirty="0"/>
          </a:p>
        </p:txBody>
      </p:sp>
    </p:spTree>
    <p:extLst>
      <p:ext uri="{BB962C8B-B14F-4D97-AF65-F5344CB8AC3E}">
        <p14:creationId xmlns:p14="http://schemas.microsoft.com/office/powerpoint/2010/main" val="2434864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7B6F56-350B-4E5B-A84B-F03C933C9AF6}" type="slidenum">
              <a:rPr lang="en-US" smtClean="0"/>
              <a:pPr/>
              <a:t>5</a:t>
            </a:fld>
            <a:endParaRPr lang="en-US" dirty="0"/>
          </a:p>
        </p:txBody>
      </p:sp>
    </p:spTree>
    <p:extLst>
      <p:ext uri="{BB962C8B-B14F-4D97-AF65-F5344CB8AC3E}">
        <p14:creationId xmlns:p14="http://schemas.microsoft.com/office/powerpoint/2010/main" val="243486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7B6F56-350B-4E5B-A84B-F03C933C9AF6}" type="slidenum">
              <a:rPr lang="en-US" smtClean="0"/>
              <a:pPr/>
              <a:t>6</a:t>
            </a:fld>
            <a:endParaRPr lang="en-US" dirty="0"/>
          </a:p>
        </p:txBody>
      </p:sp>
    </p:spTree>
    <p:extLst>
      <p:ext uri="{BB962C8B-B14F-4D97-AF65-F5344CB8AC3E}">
        <p14:creationId xmlns:p14="http://schemas.microsoft.com/office/powerpoint/2010/main" val="2434864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237744" eaLnBrk="1" fontAlgn="auto" hangingPunct="1">
              <a:spcBef>
                <a:spcPts val="0"/>
              </a:spcBef>
              <a:spcAft>
                <a:spcPts val="0"/>
              </a:spcAft>
              <a:buFont typeface="Wingdings" pitchFamily="2" charset="2"/>
              <a:buNone/>
              <a:defRPr/>
            </a:pPr>
            <a:r>
              <a:rPr lang="en-US" dirty="0" smtClean="0"/>
              <a:t>First, when we’ve met with customer and prospects around the world, a common theme they are all looking for </a:t>
            </a:r>
            <a:r>
              <a:rPr lang="en-US" b="1" dirty="0" smtClean="0"/>
              <a:t>is ease of use.  </a:t>
            </a:r>
          </a:p>
          <a:p>
            <a:pPr marL="0" indent="-237744" eaLnBrk="1" fontAlgn="auto" hangingPunct="1">
              <a:spcBef>
                <a:spcPts val="0"/>
              </a:spcBef>
              <a:spcAft>
                <a:spcPts val="0"/>
              </a:spcAft>
              <a:buFont typeface="Wingdings" pitchFamily="2" charset="2"/>
              <a:buNone/>
              <a:defRPr/>
            </a:pPr>
            <a:endParaRPr lang="en-US" dirty="0" smtClean="0"/>
          </a:p>
          <a:p>
            <a:pPr marL="0" indent="-237744" eaLnBrk="1" fontAlgn="auto" hangingPunct="1">
              <a:spcBef>
                <a:spcPts val="0"/>
              </a:spcBef>
              <a:spcAft>
                <a:spcPts val="0"/>
              </a:spcAft>
              <a:buFont typeface="Wingdings" pitchFamily="2" charset="2"/>
              <a:buNone/>
              <a:defRPr/>
            </a:pPr>
            <a:r>
              <a:rPr lang="en-US" dirty="0" smtClean="0"/>
              <a:t>We have spent the past couple years working closely with our customers to design an amazingly intuitive and simple user interface that is consistent across our full new product line. We have tested it with many customers, and the feedback has been exceptionally good.   </a:t>
            </a:r>
          </a:p>
          <a:p>
            <a:pPr marL="0" indent="-237744" eaLnBrk="1" fontAlgn="auto" hangingPunct="1">
              <a:spcBef>
                <a:spcPts val="0"/>
              </a:spcBef>
              <a:spcAft>
                <a:spcPts val="0"/>
              </a:spcAft>
              <a:buFont typeface="Wingdings" pitchFamily="2" charset="2"/>
              <a:buNone/>
              <a:defRPr/>
            </a:pPr>
            <a:endParaRPr lang="en-US" dirty="0" smtClean="0"/>
          </a:p>
          <a:p>
            <a:pPr marL="0" indent="-237744" eaLnBrk="1" fontAlgn="auto" hangingPunct="1">
              <a:spcBef>
                <a:spcPts val="0"/>
              </a:spcBef>
              <a:spcAft>
                <a:spcPts val="0"/>
              </a:spcAft>
              <a:buFont typeface="Wingdings" pitchFamily="2" charset="2"/>
              <a:buNone/>
              <a:defRPr/>
            </a:pPr>
            <a:r>
              <a:rPr lang="en-US" dirty="0" smtClean="0"/>
              <a:t>Providing a simple UI is critical for two key reasons:  </a:t>
            </a:r>
          </a:p>
          <a:p>
            <a:pPr marL="0" indent="-237744" eaLnBrk="1" fontAlgn="auto" hangingPunct="1">
              <a:spcBef>
                <a:spcPts val="0"/>
              </a:spcBef>
              <a:spcAft>
                <a:spcPts val="0"/>
              </a:spcAft>
              <a:buFont typeface="Wingdings" pitchFamily="2" charset="2"/>
              <a:buNone/>
              <a:defRPr/>
            </a:pPr>
            <a:endParaRPr lang="en-US" dirty="0" smtClean="0"/>
          </a:p>
          <a:p>
            <a:pPr marL="0" indent="-237744" eaLnBrk="1" fontAlgn="auto" hangingPunct="1">
              <a:spcBef>
                <a:spcPts val="0"/>
              </a:spcBef>
              <a:spcAft>
                <a:spcPts val="0"/>
              </a:spcAft>
              <a:buFont typeface="Wingdings" pitchFamily="2" charset="2"/>
              <a:buAutoNum type="arabicPeriod"/>
              <a:defRPr/>
            </a:pPr>
            <a:r>
              <a:rPr lang="en-US" dirty="0" smtClean="0"/>
              <a:t>It must be simple to use to drive adoption – if it is not easy to start and manage a call, people just won’t use it - especially as we move down market</a:t>
            </a:r>
          </a:p>
          <a:p>
            <a:pPr marL="0" indent="-237744" eaLnBrk="1" fontAlgn="auto" hangingPunct="1">
              <a:spcBef>
                <a:spcPts val="0"/>
              </a:spcBef>
              <a:spcAft>
                <a:spcPts val="0"/>
              </a:spcAft>
              <a:buFont typeface="Wingdings" pitchFamily="2" charset="2"/>
              <a:buAutoNum type="arabicPeriod"/>
              <a:defRPr/>
            </a:pPr>
            <a:r>
              <a:rPr lang="en-US" dirty="0" smtClean="0"/>
              <a:t>To reduce TCO…less people needed to support the solution…less training</a:t>
            </a:r>
          </a:p>
          <a:p>
            <a:pPr marL="0" indent="-237744" eaLnBrk="1" fontAlgn="auto" hangingPunct="1">
              <a:spcBef>
                <a:spcPts val="0"/>
              </a:spcBef>
              <a:spcAft>
                <a:spcPts val="0"/>
              </a:spcAft>
              <a:buFont typeface="Wingdings" pitchFamily="2" charset="2"/>
              <a:buAutoNum type="arabicPeriod"/>
              <a:defRPr/>
            </a:pPr>
            <a:endParaRPr lang="en-US" dirty="0" smtClean="0"/>
          </a:p>
          <a:p>
            <a:pPr marL="0" indent="-237744" eaLnBrk="1" fontAlgn="auto" hangingPunct="1">
              <a:spcBef>
                <a:spcPts val="0"/>
              </a:spcBef>
              <a:spcAft>
                <a:spcPts val="0"/>
              </a:spcAft>
              <a:buFont typeface="Wingdings" pitchFamily="2" charset="2"/>
              <a:buNone/>
              <a:defRPr/>
            </a:pPr>
            <a:r>
              <a:rPr lang="en-US" dirty="0" smtClean="0"/>
              <a:t>Other exciting patent-pending technology as part of the Polycom UX (new user experience) includes:</a:t>
            </a:r>
          </a:p>
          <a:p>
            <a:pPr marL="237744" indent="-237744" eaLnBrk="1" fontAlgn="auto" hangingPunct="1">
              <a:spcBef>
                <a:spcPts val="0"/>
              </a:spcBef>
              <a:spcAft>
                <a:spcPts val="0"/>
              </a:spcAft>
              <a:buFont typeface="Wingdings" pitchFamily="2" charset="2"/>
              <a:buNone/>
              <a:defRPr/>
            </a:pPr>
            <a:endParaRPr lang="en-US" dirty="0" smtClean="0"/>
          </a:p>
          <a:p>
            <a:pPr marL="237744" indent="-237744" eaLnBrk="1" fontAlgn="auto" hangingPunct="1">
              <a:spcBef>
                <a:spcPts val="0"/>
              </a:spcBef>
              <a:spcAft>
                <a:spcPts val="0"/>
              </a:spcAft>
              <a:buFont typeface="Wingdings" pitchFamily="2" charset="2"/>
              <a:buNone/>
              <a:defRPr/>
            </a:pPr>
            <a:r>
              <a:rPr lang="en-US" dirty="0" smtClean="0"/>
              <a:t>- </a:t>
            </a:r>
            <a:r>
              <a:rPr lang="en-US" dirty="0" err="1" smtClean="0"/>
              <a:t>Smartpairing</a:t>
            </a:r>
            <a:r>
              <a:rPr lang="en-US" dirty="0" smtClean="0"/>
              <a:t> – enabling you to use your </a:t>
            </a:r>
            <a:r>
              <a:rPr lang="en-US" dirty="0" err="1" smtClean="0"/>
              <a:t>ipad</a:t>
            </a:r>
            <a:r>
              <a:rPr lang="en-US" dirty="0" smtClean="0"/>
              <a:t> to start and control a video call, via ultrasonic wireless technology, and to swipe a call on your mobile device to a room system.  Only Polycom has this technology and feature</a:t>
            </a:r>
          </a:p>
          <a:p>
            <a:pPr marL="237744" indent="-237744" eaLnBrk="1" fontAlgn="auto" hangingPunct="1">
              <a:spcBef>
                <a:spcPts val="0"/>
              </a:spcBef>
              <a:spcAft>
                <a:spcPts val="0"/>
              </a:spcAft>
              <a:buFont typeface="Wingdings" pitchFamily="2" charset="2"/>
              <a:buNone/>
              <a:defRPr/>
            </a:pPr>
            <a:r>
              <a:rPr lang="en-US" dirty="0" smtClean="0"/>
              <a:t>- Constant clarity – PROVIDING AMAZING AUDIO AND VIDEO QUALITY</a:t>
            </a:r>
          </a:p>
          <a:p>
            <a:pPr marL="237744" indent="-237744" eaLnBrk="1" fontAlgn="auto" hangingPunct="1">
              <a:spcBef>
                <a:spcPts val="0"/>
              </a:spcBef>
              <a:spcAft>
                <a:spcPts val="0"/>
              </a:spcAft>
              <a:buFontTx/>
              <a:buChar char="-"/>
              <a:defRPr/>
            </a:pPr>
            <a:r>
              <a:rPr lang="en-US" dirty="0" smtClean="0"/>
              <a:t>Noise cancelling – SUPPRESSING TYPING ON A KEYBOARD 100%</a:t>
            </a:r>
          </a:p>
          <a:p>
            <a:pPr marL="237744" indent="-237744" eaLnBrk="1" fontAlgn="auto" hangingPunct="1">
              <a:spcBef>
                <a:spcPts val="0"/>
              </a:spcBef>
              <a:spcAft>
                <a:spcPts val="0"/>
              </a:spcAft>
              <a:buFontTx/>
              <a:buChar char="-"/>
              <a:defRPr/>
            </a:pPr>
            <a:r>
              <a:rPr lang="en-US" dirty="0" smtClean="0"/>
              <a:t>Up to 1080p60 resolution, the highest in the industry</a:t>
            </a:r>
          </a:p>
          <a:p>
            <a:pPr marL="237744" indent="-237744" eaLnBrk="1" fontAlgn="auto" hangingPunct="1">
              <a:spcBef>
                <a:spcPts val="0"/>
              </a:spcBef>
              <a:spcAft>
                <a:spcPts val="0"/>
              </a:spcAft>
              <a:buFont typeface="Wingdings" pitchFamily="2" charset="2"/>
              <a:buNone/>
              <a:defRPr/>
            </a:pPr>
            <a:r>
              <a:rPr lang="en-US" dirty="0" smtClean="0"/>
              <a:t> </a:t>
            </a:r>
          </a:p>
          <a:p>
            <a:pPr marL="0" indent="-237744" eaLnBrk="1" fontAlgn="auto" hangingPunct="1">
              <a:spcBef>
                <a:spcPts val="0"/>
              </a:spcBef>
              <a:spcAft>
                <a:spcPts val="0"/>
              </a:spcAft>
              <a:buFont typeface="Wingdings" charset="0"/>
              <a:buNone/>
              <a:defRPr/>
            </a:pPr>
            <a:endParaRPr lang="en-US" dirty="0" smtClean="0"/>
          </a:p>
          <a:p>
            <a:pPr marL="0" indent="-237744" eaLnBrk="1" fontAlgn="auto" hangingPunct="1">
              <a:spcBef>
                <a:spcPts val="0"/>
              </a:spcBef>
              <a:spcAft>
                <a:spcPts val="0"/>
              </a:spcAft>
              <a:buFont typeface="Wingdings" charset="0"/>
              <a:buNone/>
              <a:defRPr/>
            </a:pPr>
            <a:endParaRPr lang="en-US" dirty="0" smtClean="0"/>
          </a:p>
          <a:p>
            <a:pPr marL="0" indent="0" eaLnBrk="1" fontAlgn="auto" hangingPunct="1">
              <a:spcBef>
                <a:spcPts val="0"/>
              </a:spcBef>
              <a:spcAft>
                <a:spcPts val="0"/>
              </a:spcAft>
              <a:buFont typeface="Wingdings" pitchFamily="2" charset="2"/>
              <a:buNone/>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7</a:t>
            </a:fld>
            <a:endParaRPr lang="en-US" dirty="0"/>
          </a:p>
        </p:txBody>
      </p:sp>
    </p:spTree>
    <p:extLst>
      <p:ext uri="{BB962C8B-B14F-4D97-AF65-F5344CB8AC3E}">
        <p14:creationId xmlns:p14="http://schemas.microsoft.com/office/powerpoint/2010/main" val="2221042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 y="739775"/>
            <a:ext cx="6567488" cy="3695700"/>
          </a:xfrm>
        </p:spPr>
      </p:sp>
      <p:sp>
        <p:nvSpPr>
          <p:cNvPr id="3" name="Notes Placeholder 2"/>
          <p:cNvSpPr>
            <a:spLocks noGrp="1"/>
          </p:cNvSpPr>
          <p:nvPr>
            <p:ph type="body" idx="1"/>
          </p:nvPr>
        </p:nvSpPr>
        <p:spPr/>
        <p:txBody>
          <a:bodyPr/>
          <a:lstStyle/>
          <a:p>
            <a:r>
              <a:rPr lang="ru-RU" dirty="0" smtClean="0"/>
              <a:t>Компания </a:t>
            </a:r>
            <a:r>
              <a:rPr lang="en-US" dirty="0" smtClean="0"/>
              <a:t>Polycom</a:t>
            </a:r>
            <a:r>
              <a:rPr lang="en-US" baseline="0" dirty="0" smtClean="0"/>
              <a:t> </a:t>
            </a:r>
            <a:r>
              <a:rPr lang="ru-RU" baseline="0" dirty="0" smtClean="0"/>
              <a:t>специализируется на решениях по организации различного рода видео-коммуникаций. </a:t>
            </a:r>
          </a:p>
          <a:p>
            <a:r>
              <a:rPr lang="ru-RU" baseline="0" dirty="0" smtClean="0"/>
              <a:t>И поэтому портфель решений можно смело назвать эталонным на данном рынке.</a:t>
            </a:r>
          </a:p>
          <a:p>
            <a:r>
              <a:rPr lang="ru-RU" dirty="0" smtClean="0"/>
              <a:t>Ежегодно</a:t>
            </a:r>
            <a:r>
              <a:rPr lang="ru-RU" baseline="0" dirty="0" smtClean="0"/>
              <a:t> компания инвестирует в развитие новых продуктов и решений.</a:t>
            </a:r>
          </a:p>
          <a:p>
            <a:r>
              <a:rPr lang="ru-RU" baseline="0" dirty="0" smtClean="0"/>
              <a:t>На данный момент у нас имеется </a:t>
            </a:r>
            <a:r>
              <a:rPr lang="ru-RU" b="1" baseline="0" dirty="0" smtClean="0"/>
              <a:t>широчайая линейка продуктов </a:t>
            </a:r>
            <a:r>
              <a:rPr lang="ru-RU" baseline="0" dirty="0" smtClean="0"/>
              <a:t>в области ОК</a:t>
            </a:r>
            <a:r>
              <a:rPr lang="en-GB" baseline="0" dirty="0" smtClean="0"/>
              <a:t>, </a:t>
            </a:r>
            <a:endParaRPr lang="ru-RU"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ru-RU" baseline="0" dirty="0" smtClean="0"/>
              <a:t>Терминальное обоурдвоание – </a:t>
            </a:r>
            <a:r>
              <a:rPr lang="ru-RU" b="1" baseline="0" dirty="0" smtClean="0"/>
              <a:t>от телефонов до комнат иммерсивоного присутствия</a:t>
            </a:r>
            <a:r>
              <a:rPr lang="ru-RU" baseline="0" dirty="0" smtClean="0"/>
              <a:t>, а также </a:t>
            </a:r>
            <a:r>
              <a:rPr lang="ru-RU" b="1" baseline="0" dirty="0" smtClean="0"/>
              <a:t>вертикальные решения</a:t>
            </a:r>
            <a:r>
              <a:rPr lang="ru-RU" baseline="0" dirty="0" smtClean="0"/>
              <a:t>, ориентированные на ту или иную отрасль</a:t>
            </a:r>
          </a:p>
          <a:p>
            <a:r>
              <a:rPr lang="ru-RU" b="1" baseline="0" dirty="0" smtClean="0"/>
              <a:t>Инфраструктура</a:t>
            </a:r>
            <a:r>
              <a:rPr lang="ru-RU" baseline="0" dirty="0" smtClean="0"/>
              <a:t> – комплексное решения для построения платформы современных коммуникаций. В том числе в виде софта.</a:t>
            </a:r>
          </a:p>
          <a:p>
            <a:r>
              <a:rPr lang="ru-RU" baseline="0" dirty="0" smtClean="0"/>
              <a:t>И все это – </a:t>
            </a:r>
            <a:r>
              <a:rPr lang="ru-RU" b="1" baseline="0" dirty="0" smtClean="0"/>
              <a:t>на основе современных и отрктых стандартов</a:t>
            </a:r>
            <a:r>
              <a:rPr lang="ru-RU" baseline="0" dirty="0" smtClean="0"/>
              <a:t>, что позволяет использовать их в интеграционных решения</a:t>
            </a:r>
          </a:p>
        </p:txBody>
      </p:sp>
      <p:sp>
        <p:nvSpPr>
          <p:cNvPr id="4" name="Slide Number Placeholder 3"/>
          <p:cNvSpPr>
            <a:spLocks noGrp="1"/>
          </p:cNvSpPr>
          <p:nvPr>
            <p:ph type="sldNum" sz="quarter" idx="10"/>
          </p:nvPr>
        </p:nvSpPr>
        <p:spPr/>
        <p:txBody>
          <a:bodyPr/>
          <a:lstStyle/>
          <a:p>
            <a:pPr>
              <a:defRPr/>
            </a:pPr>
            <a:fld id="{C56DC05F-D5FC-4D1D-98F9-BA91C52551DF}" type="slidenum">
              <a:rPr lang="en-US" smtClean="0"/>
              <a:pPr>
                <a:defRPr/>
              </a:pPr>
              <a:t>8</a:t>
            </a:fld>
            <a:endParaRPr lang="en-US"/>
          </a:p>
        </p:txBody>
      </p:sp>
    </p:spTree>
    <p:extLst>
      <p:ext uri="{BB962C8B-B14F-4D97-AF65-F5344CB8AC3E}">
        <p14:creationId xmlns:p14="http://schemas.microsoft.com/office/powerpoint/2010/main" val="4160979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 y="739775"/>
            <a:ext cx="6565900" cy="3695700"/>
          </a:xfrm>
        </p:spPr>
      </p:sp>
      <p:sp>
        <p:nvSpPr>
          <p:cNvPr id="3" name="Notes Placeholder 2"/>
          <p:cNvSpPr>
            <a:spLocks noGrp="1"/>
          </p:cNvSpPr>
          <p:nvPr>
            <p:ph type="body" idx="1"/>
          </p:nvPr>
        </p:nvSpPr>
        <p:spPr/>
        <p:txBody>
          <a:bodyPr>
            <a:normAutofit lnSpcReduction="10000"/>
          </a:bodyPr>
          <a:lstStyle/>
          <a:p>
            <a:pPr lvl="1">
              <a:spcBef>
                <a:spcPts val="899"/>
              </a:spcBef>
            </a:pPr>
            <a:r>
              <a:rPr lang="en-US" u="sng" dirty="0" smtClean="0"/>
              <a:t>Best-In-Class Experiences</a:t>
            </a:r>
          </a:p>
          <a:p>
            <a:pPr marL="634622" lvl="1" indent="-173079">
              <a:buFont typeface="Arial" pitchFamily="34" charset="0"/>
              <a:buChar char="•"/>
            </a:pPr>
            <a:r>
              <a:rPr lang="en-US" dirty="0" smtClean="0"/>
              <a:t>Breakthrough User Experience improves utilization</a:t>
            </a:r>
          </a:p>
          <a:p>
            <a:pPr marL="1096166" lvl="2" indent="-173079">
              <a:buFont typeface="Arial" pitchFamily="34" charset="0"/>
              <a:buChar char="•"/>
            </a:pPr>
            <a:r>
              <a:rPr lang="en-US" dirty="0" smtClean="0"/>
              <a:t>Simple and easy to use interface – extensive user</a:t>
            </a:r>
            <a:r>
              <a:rPr lang="en-US" baseline="0" dirty="0" smtClean="0"/>
              <a:t> testing</a:t>
            </a:r>
            <a:endParaRPr lang="en-US" dirty="0" smtClean="0"/>
          </a:p>
          <a:p>
            <a:pPr marL="1096166" lvl="2" indent="-173079" defTabSz="923087">
              <a:lnSpc>
                <a:spcPct val="100000"/>
              </a:lnSpc>
              <a:buFont typeface="Arial" pitchFamily="34" charset="0"/>
              <a:buChar char="•"/>
              <a:defRPr/>
            </a:pPr>
            <a:r>
              <a:rPr lang="en-US" dirty="0" err="1" smtClean="0"/>
              <a:t>Polycom</a:t>
            </a:r>
            <a:r>
              <a:rPr lang="en-US" dirty="0" smtClean="0"/>
              <a:t> unique </a:t>
            </a:r>
            <a:r>
              <a:rPr lang="en-US" dirty="0" err="1" smtClean="0"/>
              <a:t>Smartpairing</a:t>
            </a:r>
            <a:r>
              <a:rPr lang="en-US" dirty="0" smtClean="0"/>
              <a:t> - Easily extended to tablet devices to control and/or join conference </a:t>
            </a:r>
          </a:p>
          <a:p>
            <a:pPr marL="634622" lvl="1" indent="-173079">
              <a:buFont typeface="Arial" pitchFamily="34" charset="0"/>
              <a:buChar char="•"/>
            </a:pPr>
            <a:r>
              <a:rPr lang="en-US" dirty="0" smtClean="0"/>
              <a:t>1080p60 (people or content) delivering life-like clarity </a:t>
            </a:r>
          </a:p>
          <a:p>
            <a:pPr marL="634622" lvl="1" indent="-173079">
              <a:buFont typeface="Arial" pitchFamily="34" charset="0"/>
              <a:buChar char="•"/>
            </a:pPr>
            <a:r>
              <a:rPr lang="en-US" dirty="0" smtClean="0"/>
              <a:t>Small/sleek form</a:t>
            </a:r>
            <a:r>
              <a:rPr lang="en-US" baseline="0" dirty="0" smtClean="0"/>
              <a:t> factor for innovative deployments</a:t>
            </a:r>
            <a:endParaRPr lang="en-US" dirty="0" smtClean="0"/>
          </a:p>
          <a:p>
            <a:pPr lvl="1">
              <a:spcBef>
                <a:spcPts val="899"/>
              </a:spcBef>
            </a:pPr>
            <a:endParaRPr lang="en-US" u="sng" dirty="0" smtClean="0"/>
          </a:p>
          <a:p>
            <a:pPr lvl="1">
              <a:spcBef>
                <a:spcPts val="899"/>
              </a:spcBef>
            </a:pPr>
            <a:r>
              <a:rPr lang="en-US" u="sng" dirty="0" smtClean="0"/>
              <a:t>Broadest Interoperability</a:t>
            </a:r>
            <a:r>
              <a:rPr lang="en-US" dirty="0" smtClean="0"/>
              <a:t> –</a:t>
            </a:r>
          </a:p>
          <a:p>
            <a:pPr marL="634622" lvl="1" indent="-173079">
              <a:spcBef>
                <a:spcPts val="899"/>
              </a:spcBef>
              <a:buFont typeface="Arial" pitchFamily="34" charset="0"/>
              <a:buChar char="•"/>
            </a:pPr>
            <a:r>
              <a:rPr lang="en-US" dirty="0" smtClean="0"/>
              <a:t>Native interoperability with standards-based video, SVC (scalable video coding) technology, and leading UC platforms </a:t>
            </a:r>
          </a:p>
          <a:p>
            <a:pPr marL="634622" lvl="1" indent="-173079">
              <a:buFont typeface="Arial" pitchFamily="34" charset="0"/>
              <a:buChar char="•"/>
            </a:pPr>
            <a:r>
              <a:rPr lang="en-US" dirty="0" smtClean="0"/>
              <a:t>Support for both SVC and AVC</a:t>
            </a:r>
          </a:p>
          <a:p>
            <a:pPr marL="1096166" lvl="2" indent="-173079">
              <a:buFont typeface="Arial" pitchFamily="34" charset="0"/>
              <a:buChar char="•"/>
            </a:pPr>
            <a:r>
              <a:rPr lang="en-US" dirty="0" smtClean="0"/>
              <a:t>Avoid ‘SVC islands’ and provide investment protection</a:t>
            </a:r>
          </a:p>
          <a:p>
            <a:pPr marL="1096166" lvl="2" indent="-173079">
              <a:buFont typeface="Arial" pitchFamily="34" charset="0"/>
              <a:buChar char="•"/>
            </a:pPr>
            <a:r>
              <a:rPr lang="en-US" dirty="0" smtClean="0"/>
              <a:t>Backward and forward interoperability</a:t>
            </a:r>
          </a:p>
          <a:p>
            <a:pPr marL="1096166" lvl="2" indent="-173079">
              <a:buFont typeface="Arial" pitchFamily="34" charset="0"/>
              <a:buChar char="•"/>
            </a:pPr>
            <a:r>
              <a:rPr lang="en-US" dirty="0" smtClean="0"/>
              <a:t>Eliminate ‘rip &amp; replace’ requirements</a:t>
            </a:r>
          </a:p>
          <a:p>
            <a:pPr marL="634622" lvl="1" indent="-173079">
              <a:buFont typeface="Arial" pitchFamily="34" charset="0"/>
              <a:buChar char="•"/>
            </a:pPr>
            <a:r>
              <a:rPr lang="en-US" dirty="0" smtClean="0"/>
              <a:t>Deep, robust </a:t>
            </a:r>
            <a:r>
              <a:rPr lang="en-US" dirty="0" err="1" smtClean="0"/>
              <a:t>Lync</a:t>
            </a:r>
            <a:r>
              <a:rPr lang="en-US" dirty="0" smtClean="0"/>
              <a:t> integration, with native RTV, lowering the cost and complexity of UC integration</a:t>
            </a:r>
          </a:p>
          <a:p>
            <a:pPr lvl="1">
              <a:spcBef>
                <a:spcPts val="899"/>
              </a:spcBef>
            </a:pPr>
            <a:endParaRPr lang="en-US" u="sng" dirty="0" smtClean="0"/>
          </a:p>
          <a:p>
            <a:pPr lvl="1">
              <a:spcBef>
                <a:spcPts val="899"/>
              </a:spcBef>
            </a:pPr>
            <a:r>
              <a:rPr lang="en-US" u="sng" dirty="0" smtClean="0"/>
              <a:t>Lowest Total Cost of Ownership</a:t>
            </a:r>
            <a:r>
              <a:rPr lang="en-US" dirty="0" smtClean="0"/>
              <a:t> </a:t>
            </a:r>
          </a:p>
          <a:p>
            <a:pPr marL="634622" lvl="1" indent="-173079" defTabSz="923087">
              <a:lnSpc>
                <a:spcPct val="100000"/>
              </a:lnSpc>
              <a:spcBef>
                <a:spcPts val="899"/>
              </a:spcBef>
              <a:buFont typeface="Arial" pitchFamily="34" charset="0"/>
              <a:buChar char="•"/>
              <a:defRPr/>
            </a:pPr>
            <a:r>
              <a:rPr lang="en-US" dirty="0" smtClean="0"/>
              <a:t>Same great bandwidth efficiency with H.264 High Profile</a:t>
            </a:r>
            <a:r>
              <a:rPr lang="en-US" baseline="0" dirty="0" smtClean="0"/>
              <a:t> and SVC support (</a:t>
            </a:r>
            <a:r>
              <a:rPr lang="en-US" dirty="0" smtClean="0"/>
              <a:t>up to 50% less bandwidth requirements)</a:t>
            </a:r>
          </a:p>
          <a:p>
            <a:pPr marL="634622" lvl="1" indent="-173079">
              <a:spcBef>
                <a:spcPts val="899"/>
              </a:spcBef>
              <a:buFont typeface="Arial" pitchFamily="34" charset="0"/>
              <a:buChar char="•"/>
            </a:pPr>
            <a:r>
              <a:rPr lang="en-US" dirty="0" smtClean="0"/>
              <a:t>Reduced IT and training costs, with next-generation performance and simplicity</a:t>
            </a:r>
          </a:p>
          <a:p>
            <a:pPr marL="634622" lvl="1" indent="-173079">
              <a:spcBef>
                <a:spcPts val="899"/>
              </a:spcBef>
              <a:buFont typeface="Arial" pitchFamily="34" charset="0"/>
              <a:buChar char="•"/>
            </a:pPr>
            <a:r>
              <a:rPr lang="en-US" dirty="0" smtClean="0"/>
              <a:t>Lower</a:t>
            </a:r>
            <a:r>
              <a:rPr lang="en-US" baseline="0" dirty="0" smtClean="0"/>
              <a:t> price-point for small conference rooms</a:t>
            </a:r>
            <a:endParaRPr lang="en-US" dirty="0" smtClean="0"/>
          </a:p>
          <a:p>
            <a:pPr marL="461543" lvl="1"/>
            <a:endParaRPr lang="en-US" dirty="0"/>
          </a:p>
        </p:txBody>
      </p:sp>
      <p:sp>
        <p:nvSpPr>
          <p:cNvPr id="4" name="Slide Number Placeholder 3"/>
          <p:cNvSpPr>
            <a:spLocks noGrp="1"/>
          </p:cNvSpPr>
          <p:nvPr>
            <p:ph type="sldNum" sz="quarter" idx="10"/>
          </p:nvPr>
        </p:nvSpPr>
        <p:spPr/>
        <p:txBody>
          <a:bodyPr/>
          <a:lstStyle/>
          <a:p>
            <a:pPr>
              <a:defRPr/>
            </a:pPr>
            <a:fld id="{C56DC05F-D5FC-4D1D-98F9-BA91C52551DF}" type="slidenum">
              <a:rPr lang="en-US" smtClean="0"/>
              <a:pPr>
                <a:defRPr/>
              </a:pPr>
              <a:t>9</a:t>
            </a:fld>
            <a:endParaRPr lang="en-US"/>
          </a:p>
        </p:txBody>
      </p:sp>
    </p:spTree>
    <p:extLst>
      <p:ext uri="{BB962C8B-B14F-4D97-AF65-F5344CB8AC3E}">
        <p14:creationId xmlns:p14="http://schemas.microsoft.com/office/powerpoint/2010/main" val="2684244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2" name="Picture 2" descr="C:\Users\rico\Desktop\bug.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6291" r="45972"/>
          <a:stretch/>
        </p:blipFill>
        <p:spPr bwMode="gray">
          <a:xfrm>
            <a:off x="4575560" y="1"/>
            <a:ext cx="4568440" cy="40392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12"/>
          <p:cNvSpPr>
            <a:spLocks noGrp="1" noChangeArrowheads="1"/>
          </p:cNvSpPr>
          <p:nvPr>
            <p:ph type="ctrTitle" sz="quarter" hasCustomPrompt="1"/>
          </p:nvPr>
        </p:nvSpPr>
        <p:spPr bwMode="gray">
          <a:xfrm>
            <a:off x="459606" y="3031236"/>
            <a:ext cx="7772138" cy="912114"/>
          </a:xfrm>
        </p:spPr>
        <p:txBody>
          <a:bodyPr anchor="b" anchorCtr="0"/>
          <a:lstStyle>
            <a:lvl1pPr>
              <a:lnSpc>
                <a:spcPct val="95000"/>
              </a:lnSpc>
              <a:defRPr sz="2700" b="0">
                <a:solidFill>
                  <a:srgbClr val="2E3844"/>
                </a:solidFill>
                <a:effectLst/>
              </a:defRPr>
            </a:lvl1pPr>
          </a:lstStyle>
          <a:p>
            <a:r>
              <a:rPr lang="en-US" dirty="0" smtClean="0"/>
              <a:t>Click To Edit Master Title Style Can Be On Two Lines</a:t>
            </a:r>
            <a:endParaRPr lang="en-US" dirty="0"/>
          </a:p>
        </p:txBody>
      </p:sp>
      <p:sp>
        <p:nvSpPr>
          <p:cNvPr id="15" name="Rectangle 13"/>
          <p:cNvSpPr>
            <a:spLocks noGrp="1" noChangeArrowheads="1"/>
          </p:cNvSpPr>
          <p:nvPr>
            <p:ph type="subTitle" sz="quarter" idx="1"/>
          </p:nvPr>
        </p:nvSpPr>
        <p:spPr bwMode="gray">
          <a:xfrm>
            <a:off x="459606" y="3984497"/>
            <a:ext cx="7772138" cy="411480"/>
          </a:xfrm>
          <a:prstGeom prst="rect">
            <a:avLst/>
          </a:prstGeom>
          <a:noFill/>
          <a:ln>
            <a:miter lim="800000"/>
            <a:headEnd/>
            <a:tailEnd/>
          </a:ln>
        </p:spPr>
        <p:txBody>
          <a:bodyPr vert="horz" wrap="square" lIns="0" tIns="0" rIns="0" bIns="0" numCol="1" anchor="t" anchorCtr="0" compatLnSpc="1">
            <a:prstTxWarp prst="textNoShape">
              <a:avLst/>
            </a:prstTxWarp>
          </a:bodyPr>
          <a:lstStyle>
            <a:lvl1pPr marL="0" indent="0">
              <a:buFontTx/>
              <a:buNone/>
              <a:defRPr sz="1400" i="0">
                <a:solidFill>
                  <a:srgbClr val="637280"/>
                </a:solidFill>
                <a:effectLst>
                  <a:outerShdw blurRad="76200" algn="ctr" rotWithShape="0">
                    <a:schemeClr val="bg1"/>
                  </a:outerShdw>
                </a:effectLst>
                <a:cs typeface="Arial" charset="0"/>
              </a:defRPr>
            </a:lvl1pPr>
          </a:lstStyle>
          <a:p>
            <a:r>
              <a:rPr lang="en-US" dirty="0" smtClean="0"/>
              <a:t>Click to edit Master subtitle style</a:t>
            </a:r>
            <a:endParaRPr lang="en-US" dirty="0"/>
          </a:p>
        </p:txBody>
      </p:sp>
      <p:sp>
        <p:nvSpPr>
          <p:cNvPr id="20" name="Date Placeholder 4"/>
          <p:cNvSpPr txBox="1">
            <a:spLocks/>
          </p:cNvSpPr>
          <p:nvPr userDrawn="1"/>
        </p:nvSpPr>
        <p:spPr bwMode="gray">
          <a:xfrm>
            <a:off x="457200" y="4767264"/>
            <a:ext cx="2667000" cy="273844"/>
          </a:xfrm>
          <a:prstGeom prst="rect">
            <a:avLst/>
          </a:prstGeom>
        </p:spPr>
        <p:txBody>
          <a:bodyPr lIns="68217" tIns="34109" rIns="68217" bIns="34109" anchor="b"/>
          <a:lstStyle>
            <a:defPPr>
              <a:defRPr lang="en-US"/>
            </a:defPPr>
            <a:lvl1pPr marL="0" algn="l" defTabSz="914400" rtl="0" eaLnBrk="1" latinLnBrk="0" hangingPunct="1">
              <a:defRPr sz="11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r>
              <a:rPr lang="en-US" sz="500" dirty="0" smtClean="0">
                <a:solidFill>
                  <a:srgbClr val="637280"/>
                </a:solidFill>
              </a:rPr>
              <a:t>©</a:t>
            </a:r>
            <a:r>
              <a:rPr lang="en-US" sz="700" dirty="0" smtClean="0">
                <a:solidFill>
                  <a:srgbClr val="637280"/>
                </a:solidFill>
              </a:rPr>
              <a:t> Polycom, Inc. All rights reserved.</a:t>
            </a:r>
            <a:endParaRPr lang="en-US" sz="700" dirty="0">
              <a:solidFill>
                <a:srgbClr val="637280"/>
              </a:solidFill>
            </a:endParaRPr>
          </a:p>
        </p:txBody>
      </p:sp>
      <p:pic>
        <p:nvPicPr>
          <p:cNvPr id="21" name="Picture 3" descr="\\mv-fs\Projects\Polycom\03_Assets\Logos\Horizontal\PNGs\Polycom_RGB_Logo (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7655351" y="4733669"/>
            <a:ext cx="1070731" cy="2789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rotWithShape="1">
          <a:blip r:embed="rId2">
            <a:duotone>
              <a:srgbClr val="94A9BB">
                <a:shade val="45000"/>
                <a:satMod val="135000"/>
              </a:srgb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5156"/>
          <a:stretch/>
        </p:blipFill>
        <p:spPr bwMode="gray">
          <a:xfrm>
            <a:off x="-21435" y="0"/>
            <a:ext cx="9165437"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Date Placeholder 4"/>
          <p:cNvSpPr txBox="1">
            <a:spLocks/>
          </p:cNvSpPr>
          <p:nvPr userDrawn="1"/>
        </p:nvSpPr>
        <p:spPr bwMode="gray">
          <a:xfrm>
            <a:off x="457200" y="4767264"/>
            <a:ext cx="2667000" cy="273844"/>
          </a:xfrm>
          <a:prstGeom prst="rect">
            <a:avLst/>
          </a:prstGeom>
        </p:spPr>
        <p:txBody>
          <a:bodyPr lIns="68217" tIns="34109" rIns="68217" bIns="34109" anchor="b"/>
          <a:lstStyle>
            <a:defPPr>
              <a:defRPr lang="en-US"/>
            </a:defPPr>
            <a:lvl1pPr marL="0" algn="l" defTabSz="914400" rtl="0" eaLnBrk="1" latinLnBrk="0" hangingPunct="1">
              <a:defRPr sz="11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235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smtClean="0">
                <a:ln>
                  <a:noFill/>
                </a:ln>
                <a:solidFill>
                  <a:srgbClr val="637280"/>
                </a:solidFill>
                <a:effectLst/>
                <a:uLnTx/>
                <a:uFillTx/>
                <a:latin typeface="Arial" pitchFamily="34" charset="0"/>
                <a:ea typeface="+mn-ea"/>
                <a:cs typeface="Arial" pitchFamily="34" charset="0"/>
              </a:rPr>
              <a:t>©</a:t>
            </a:r>
            <a:r>
              <a:rPr kumimoji="0" lang="en-US" sz="700" b="0" i="0" u="none" strike="noStrike" kern="1200" cap="none" spc="0" normalizeH="0" baseline="0" noProof="0" dirty="0" smtClean="0">
                <a:ln>
                  <a:noFill/>
                </a:ln>
                <a:solidFill>
                  <a:srgbClr val="637280"/>
                </a:solidFill>
                <a:effectLst/>
                <a:uLnTx/>
                <a:uFillTx/>
                <a:latin typeface="Arial" pitchFamily="34" charset="0"/>
                <a:ea typeface="+mn-ea"/>
                <a:cs typeface="Arial" pitchFamily="34" charset="0"/>
              </a:rPr>
              <a:t> Polycom, Inc. All rights reserved.</a:t>
            </a:r>
            <a:endParaRPr kumimoji="0" lang="en-US" sz="700" b="0" i="0" u="none" strike="noStrike" kern="1200" cap="none" spc="0" normalizeH="0" baseline="0" noProof="0" dirty="0">
              <a:ln>
                <a:noFill/>
              </a:ln>
              <a:solidFill>
                <a:srgbClr val="637280"/>
              </a:solidFill>
              <a:effectLst/>
              <a:uLnTx/>
              <a:uFillTx/>
              <a:latin typeface="Arial" pitchFamily="34" charset="0"/>
              <a:ea typeface="+mn-ea"/>
              <a:cs typeface="Arial" pitchFamily="34" charset="0"/>
            </a:endParaRPr>
          </a:p>
        </p:txBody>
      </p:sp>
      <p:pic>
        <p:nvPicPr>
          <p:cNvPr id="12" name="Picture 3" descr="\\mv-fs\Projects\Polycom\03_Assets\Logos\Horizontal\PNGs\Polycom_RGB_Logo (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7655351" y="4733669"/>
            <a:ext cx="1070731" cy="27892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hasCustomPrompt="1"/>
          </p:nvPr>
        </p:nvSpPr>
        <p:spPr>
          <a:xfrm>
            <a:off x="685979" y="2009394"/>
            <a:ext cx="7772138" cy="912114"/>
          </a:xfrm>
        </p:spPr>
        <p:txBody>
          <a:bodyPr anchor="b"/>
          <a:lstStyle>
            <a:lvl1pPr algn="l">
              <a:lnSpc>
                <a:spcPct val="80000"/>
              </a:lnSpc>
              <a:defRPr sz="2400" b="0" cap="none" baseline="0">
                <a:solidFill>
                  <a:srgbClr val="2E3844"/>
                </a:solidFill>
              </a:defRPr>
            </a:lvl1pPr>
          </a:lstStyle>
          <a:p>
            <a:r>
              <a:rPr lang="en-US" dirty="0" smtClean="0"/>
              <a:t>Click to Enter Quote</a:t>
            </a:r>
            <a:endParaRPr lang="en-US" dirty="0"/>
          </a:p>
        </p:txBody>
      </p:sp>
      <p:sp>
        <p:nvSpPr>
          <p:cNvPr id="3" name="Text Placeholder 2"/>
          <p:cNvSpPr>
            <a:spLocks noGrp="1"/>
          </p:cNvSpPr>
          <p:nvPr>
            <p:ph type="body" sz="quarter" idx="10" hasCustomPrompt="1"/>
          </p:nvPr>
        </p:nvSpPr>
        <p:spPr>
          <a:xfrm>
            <a:off x="685978" y="3086100"/>
            <a:ext cx="7772138" cy="411480"/>
          </a:xfrm>
          <a:prstGeom prst="rect">
            <a:avLst/>
          </a:prstGeom>
        </p:spPr>
        <p:txBody>
          <a:bodyPr lIns="68217" tIns="34109" rIns="68217" bIns="34109"/>
          <a:lstStyle>
            <a:lvl1pPr marL="0" indent="0">
              <a:buFontTx/>
              <a:buNone/>
              <a:defRPr sz="1400">
                <a:solidFill>
                  <a:srgbClr val="637280"/>
                </a:solidFill>
              </a:defRPr>
            </a:lvl1pPr>
          </a:lstStyle>
          <a:p>
            <a:pPr lvl="0"/>
            <a:r>
              <a:rPr lang="en-US" dirty="0" smtClean="0"/>
              <a:t>Click to Enter Quote Source</a:t>
            </a: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hank You">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rotWithShape="1">
          <a:blip r:embed="rId2">
            <a:duotone>
              <a:srgbClr val="94A9BB">
                <a:shade val="45000"/>
                <a:satMod val="135000"/>
              </a:srgb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5156"/>
          <a:stretch/>
        </p:blipFill>
        <p:spPr bwMode="gray">
          <a:xfrm>
            <a:off x="-21435" y="0"/>
            <a:ext cx="9165437"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Date Placeholder 4"/>
          <p:cNvSpPr txBox="1">
            <a:spLocks/>
          </p:cNvSpPr>
          <p:nvPr userDrawn="1"/>
        </p:nvSpPr>
        <p:spPr bwMode="gray">
          <a:xfrm>
            <a:off x="457200" y="4767264"/>
            <a:ext cx="2667000" cy="273844"/>
          </a:xfrm>
          <a:prstGeom prst="rect">
            <a:avLst/>
          </a:prstGeom>
        </p:spPr>
        <p:txBody>
          <a:bodyPr lIns="68217" tIns="34109" rIns="68217" bIns="34109" anchor="b"/>
          <a:lstStyle>
            <a:defPPr>
              <a:defRPr lang="en-US"/>
            </a:defPPr>
            <a:lvl1pPr marL="0" algn="l" defTabSz="914400" rtl="0" eaLnBrk="1" latinLnBrk="0" hangingPunct="1">
              <a:defRPr sz="11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235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smtClean="0">
                <a:ln>
                  <a:noFill/>
                </a:ln>
                <a:solidFill>
                  <a:srgbClr val="637280"/>
                </a:solidFill>
                <a:effectLst/>
                <a:uLnTx/>
                <a:uFillTx/>
                <a:latin typeface="Arial" pitchFamily="34" charset="0"/>
                <a:ea typeface="+mn-ea"/>
                <a:cs typeface="Arial" pitchFamily="34" charset="0"/>
              </a:rPr>
              <a:t>©</a:t>
            </a:r>
            <a:r>
              <a:rPr kumimoji="0" lang="en-US" sz="700" b="0" i="0" u="none" strike="noStrike" kern="1200" cap="none" spc="0" normalizeH="0" baseline="0" noProof="0" dirty="0" smtClean="0">
                <a:ln>
                  <a:noFill/>
                </a:ln>
                <a:solidFill>
                  <a:srgbClr val="637280"/>
                </a:solidFill>
                <a:effectLst/>
                <a:uLnTx/>
                <a:uFillTx/>
                <a:latin typeface="Arial" pitchFamily="34" charset="0"/>
                <a:ea typeface="+mn-ea"/>
                <a:cs typeface="Arial" pitchFamily="34" charset="0"/>
              </a:rPr>
              <a:t> Polycom, Inc. All rights reserved.</a:t>
            </a:r>
            <a:endParaRPr kumimoji="0" lang="en-US" sz="700" b="0" i="0" u="none" strike="noStrike" kern="1200" cap="none" spc="0" normalizeH="0" baseline="0" noProof="0" dirty="0">
              <a:ln>
                <a:noFill/>
              </a:ln>
              <a:solidFill>
                <a:srgbClr val="637280"/>
              </a:solidFill>
              <a:effectLst/>
              <a:uLnTx/>
              <a:uFillTx/>
              <a:latin typeface="Arial" pitchFamily="34" charset="0"/>
              <a:ea typeface="+mn-ea"/>
              <a:cs typeface="Arial" pitchFamily="34" charset="0"/>
            </a:endParaRPr>
          </a:p>
        </p:txBody>
      </p:sp>
      <p:pic>
        <p:nvPicPr>
          <p:cNvPr id="12" name="Picture 3" descr="\\mv-fs\Projects\Polycom\03_Assets\Logos\Horizontal\PNGs\Polycom_RGB_Logo (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7655351" y="4733669"/>
            <a:ext cx="1070731" cy="27892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hasCustomPrompt="1"/>
          </p:nvPr>
        </p:nvSpPr>
        <p:spPr>
          <a:xfrm>
            <a:off x="685979" y="2009394"/>
            <a:ext cx="7772138" cy="912114"/>
          </a:xfrm>
        </p:spPr>
        <p:txBody>
          <a:bodyPr anchor="b"/>
          <a:lstStyle>
            <a:lvl1pPr algn="l">
              <a:lnSpc>
                <a:spcPct val="80000"/>
              </a:lnSpc>
              <a:defRPr sz="3600" b="0" cap="none" baseline="0">
                <a:solidFill>
                  <a:srgbClr val="2E3844"/>
                </a:solidFill>
              </a:defRPr>
            </a:lvl1pPr>
          </a:lstStyle>
          <a:p>
            <a:r>
              <a:rPr lang="en-US" dirty="0" smtClean="0"/>
              <a:t>Thank You</a:t>
            </a:r>
            <a:endParaRPr lang="en-US" dirty="0"/>
          </a:p>
        </p:txBody>
      </p:sp>
    </p:spTree>
    <p:extLst>
      <p:ext uri="{BB962C8B-B14F-4D97-AF65-F5344CB8AC3E}">
        <p14:creationId xmlns:p14="http://schemas.microsoft.com/office/powerpoint/2010/main" val="37479296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0" name="Group 9"/>
          <p:cNvGrpSpPr/>
          <p:nvPr userDrawn="1"/>
        </p:nvGrpSpPr>
        <p:grpSpPr bwMode="gray">
          <a:xfrm>
            <a:off x="3124200" y="1"/>
            <a:ext cx="6019799" cy="2659142"/>
            <a:chOff x="0" y="-1"/>
            <a:chExt cx="9144000" cy="5385603"/>
          </a:xfrm>
        </p:grpSpPr>
        <p:pic>
          <p:nvPicPr>
            <p:cNvPr id="11" name="Picture 2" descr="C:\Users\rico\Desktop\bug.png"/>
            <p:cNvPicPr>
              <a:picLocks noChangeAspect="1" noChangeArrowheads="1"/>
            </p:cNvPicPr>
            <p:nvPr userDrawn="1"/>
          </p:nvPicPr>
          <p:blipFill rotWithShape="1">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291" r="45972"/>
            <a:stretch/>
          </p:blipFill>
          <p:spPr bwMode="gray">
            <a:xfrm>
              <a:off x="3054333" y="-1"/>
              <a:ext cx="6089667" cy="53856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11"/>
            <p:cNvSpPr/>
            <p:nvPr userDrawn="1"/>
          </p:nvSpPr>
          <p:spPr bwMode="gray">
            <a:xfrm>
              <a:off x="0" y="0"/>
              <a:ext cx="9144000" cy="5257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dirty="0" smtClean="0">
                <a:solidFill>
                  <a:srgbClr val="DBDDDF"/>
                </a:solidFill>
              </a:endParaRPr>
            </a:p>
          </p:txBody>
        </p:sp>
      </p:grpSp>
    </p:spTree>
    <p:extLst>
      <p:ext uri="{BB962C8B-B14F-4D97-AF65-F5344CB8AC3E}">
        <p14:creationId xmlns:p14="http://schemas.microsoft.com/office/powerpoint/2010/main" val="11880589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w/Objec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normAutofit/>
          </a:bodyPr>
          <a:lstStyle>
            <a:lvl1pPr algn="l" defTabSz="909688" rtl="0" eaLnBrk="1" latinLnBrk="0" hangingPunct="1">
              <a:lnSpc>
                <a:spcPct val="90000"/>
              </a:lnSpc>
              <a:spcBef>
                <a:spcPct val="0"/>
              </a:spcBef>
              <a:buNone/>
              <a:defRPr lang="en-US" sz="3200" kern="1200" dirty="0">
                <a:solidFill>
                  <a:schemeClr val="bg1"/>
                </a:solidFill>
                <a:latin typeface="Arial" pitchFamily="34" charset="0"/>
                <a:ea typeface="+mj-ea"/>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bwMode="gray">
          <a:xfrm>
            <a:off x="457200" y="1071567"/>
            <a:ext cx="4038600" cy="3257549"/>
          </a:xfrm>
          <a:prstGeom prst="rect">
            <a:avLst/>
          </a:prstGeom>
        </p:spPr>
        <p:txBody>
          <a:bodyPr lIns="90944" tIns="45472" rIns="90944" bIns="45472"/>
          <a:lstStyle>
            <a:lvl1pPr marL="227484" indent="-227484">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bwMode="gray">
          <a:xfrm>
            <a:off x="4648200" y="1071567"/>
            <a:ext cx="4038600" cy="3257549"/>
          </a:xfrm>
          <a:prstGeom prst="rect">
            <a:avLst/>
          </a:prstGeom>
        </p:spPr>
        <p:txBody>
          <a:bodyPr lIns="90944" tIns="45472" rIns="90944" bIns="45472">
            <a:normAutofit/>
          </a:bodyPr>
          <a:lstStyle>
            <a:lvl1pPr marL="0" indent="0">
              <a:buNone/>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extLst>
      <p:ext uri="{BB962C8B-B14F-4D97-AF65-F5344CB8AC3E}">
        <p14:creationId xmlns:p14="http://schemas.microsoft.com/office/powerpoint/2010/main" val="40521488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olycom201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68340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gray">
          <a:xfrm>
            <a:off x="4499572" y="135"/>
            <a:ext cx="4644428" cy="3882169"/>
          </a:xfrm>
          <a:prstGeom prst="rect">
            <a:avLst/>
          </a:prstGeom>
        </p:spPr>
      </p:pic>
      <p:sp>
        <p:nvSpPr>
          <p:cNvPr id="10" name="Title 1"/>
          <p:cNvSpPr>
            <a:spLocks noGrp="1"/>
          </p:cNvSpPr>
          <p:nvPr>
            <p:ph type="title" hasCustomPrompt="1"/>
          </p:nvPr>
        </p:nvSpPr>
        <p:spPr bwMode="gray">
          <a:xfrm>
            <a:off x="457200" y="3030141"/>
            <a:ext cx="6477000" cy="913210"/>
          </a:xfrm>
        </p:spPr>
        <p:txBody>
          <a:bodyPr anchor="b" anchorCtr="0">
            <a:normAutofit/>
          </a:bodyPr>
          <a:lstStyle>
            <a:lvl1pPr algn="l">
              <a:lnSpc>
                <a:spcPct val="95000"/>
              </a:lnSpc>
              <a:defRPr sz="3600" b="0" cap="none" baseline="0">
                <a:solidFill>
                  <a:schemeClr val="bg1"/>
                </a:solidFill>
              </a:defRPr>
            </a:lvl1pPr>
          </a:lstStyle>
          <a:p>
            <a:r>
              <a:rPr lang="en-US" dirty="0" smtClean="0"/>
              <a:t>Click to edit Master Title Style</a:t>
            </a:r>
            <a:endParaRPr lang="en-US" dirty="0"/>
          </a:p>
        </p:txBody>
      </p:sp>
      <p:sp>
        <p:nvSpPr>
          <p:cNvPr id="11" name="Text Placeholder 2"/>
          <p:cNvSpPr>
            <a:spLocks noGrp="1"/>
          </p:cNvSpPr>
          <p:nvPr>
            <p:ph type="body" idx="1" hasCustomPrompt="1"/>
          </p:nvPr>
        </p:nvSpPr>
        <p:spPr bwMode="gray">
          <a:xfrm>
            <a:off x="457200" y="3986233"/>
            <a:ext cx="7772400" cy="414338"/>
          </a:xfrm>
          <a:prstGeom prst="rect">
            <a:avLst/>
          </a:prstGeom>
        </p:spPr>
        <p:txBody>
          <a:bodyPr lIns="90944" tIns="45472" rIns="90944" bIns="45472" anchor="t"/>
          <a:lstStyle>
            <a:lvl1pPr marL="0" indent="0">
              <a:buNone/>
              <a:defRPr sz="2000">
                <a:solidFill>
                  <a:schemeClr val="accent5"/>
                </a:solidFill>
              </a:defRPr>
            </a:lvl1pPr>
            <a:lvl2pPr marL="454844" indent="0">
              <a:buNone/>
              <a:defRPr sz="1800">
                <a:solidFill>
                  <a:schemeClr val="tx1">
                    <a:tint val="75000"/>
                  </a:schemeClr>
                </a:solidFill>
              </a:defRPr>
            </a:lvl2pPr>
            <a:lvl3pPr marL="909688" indent="0">
              <a:buNone/>
              <a:defRPr sz="1600">
                <a:solidFill>
                  <a:schemeClr val="tx1">
                    <a:tint val="75000"/>
                  </a:schemeClr>
                </a:solidFill>
              </a:defRPr>
            </a:lvl3pPr>
            <a:lvl4pPr marL="1364532" indent="0">
              <a:buNone/>
              <a:defRPr sz="1400">
                <a:solidFill>
                  <a:schemeClr val="tx1">
                    <a:tint val="75000"/>
                  </a:schemeClr>
                </a:solidFill>
              </a:defRPr>
            </a:lvl4pPr>
            <a:lvl5pPr marL="1819371" indent="0">
              <a:buNone/>
              <a:defRPr sz="1400">
                <a:solidFill>
                  <a:schemeClr val="tx1">
                    <a:tint val="75000"/>
                  </a:schemeClr>
                </a:solidFill>
              </a:defRPr>
            </a:lvl5pPr>
            <a:lvl6pPr marL="2274207" indent="0">
              <a:buNone/>
              <a:defRPr sz="1400">
                <a:solidFill>
                  <a:schemeClr val="tx1">
                    <a:tint val="75000"/>
                  </a:schemeClr>
                </a:solidFill>
              </a:defRPr>
            </a:lvl6pPr>
            <a:lvl7pPr marL="2729061" indent="0">
              <a:buNone/>
              <a:defRPr sz="1400">
                <a:solidFill>
                  <a:schemeClr val="tx1">
                    <a:tint val="75000"/>
                  </a:schemeClr>
                </a:solidFill>
              </a:defRPr>
            </a:lvl7pPr>
            <a:lvl8pPr marL="3183899" indent="0">
              <a:buNone/>
              <a:defRPr sz="1400">
                <a:solidFill>
                  <a:schemeClr val="tx1">
                    <a:tint val="75000"/>
                  </a:schemeClr>
                </a:solidFill>
              </a:defRPr>
            </a:lvl8pPr>
            <a:lvl9pPr marL="3638728" indent="0">
              <a:buNone/>
              <a:defRPr sz="1400">
                <a:solidFill>
                  <a:schemeClr val="tx1">
                    <a:tint val="75000"/>
                  </a:schemeClr>
                </a:solidFill>
              </a:defRPr>
            </a:lvl9pPr>
          </a:lstStyle>
          <a:p>
            <a:pPr lvl="0"/>
            <a:r>
              <a:rPr lang="en-US" dirty="0" smtClean="0"/>
              <a:t>Click to edit Presenter’s Name and Title</a:t>
            </a:r>
          </a:p>
        </p:txBody>
      </p:sp>
      <p:sp>
        <p:nvSpPr>
          <p:cNvPr id="9" name="Date Placeholder 4"/>
          <p:cNvSpPr txBox="1">
            <a:spLocks/>
          </p:cNvSpPr>
          <p:nvPr userDrawn="1"/>
        </p:nvSpPr>
        <p:spPr bwMode="gray">
          <a:xfrm>
            <a:off x="457200" y="4767285"/>
            <a:ext cx="2667000" cy="273844"/>
          </a:xfrm>
          <a:prstGeom prst="rect">
            <a:avLst/>
          </a:prstGeom>
        </p:spPr>
        <p:txBody>
          <a:bodyPr lIns="90944" tIns="45472" rIns="90944" bIns="45472" anchor="b"/>
          <a:lstStyle>
            <a:defPPr>
              <a:defRPr lang="en-US"/>
            </a:defPPr>
            <a:lvl1pPr marL="0" algn="l" defTabSz="914400" rtl="0" eaLnBrk="1" latinLnBrk="0" hangingPunct="1">
              <a:defRPr sz="11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900" baseline="24000" dirty="0" smtClean="0">
                <a:solidFill>
                  <a:srgbClr val="637280"/>
                </a:solidFill>
              </a:rPr>
              <a:t>©</a:t>
            </a:r>
            <a:r>
              <a:rPr lang="en-US" sz="900" dirty="0" smtClean="0">
                <a:solidFill>
                  <a:srgbClr val="637280"/>
                </a:solidFill>
              </a:rPr>
              <a:t> Polycom, Inc. All rights reserved.</a:t>
            </a:r>
            <a:endParaRPr lang="en-US" sz="900" dirty="0">
              <a:solidFill>
                <a:srgbClr val="637280"/>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4559" y="4763892"/>
            <a:ext cx="1472184" cy="288814"/>
          </a:xfrm>
          <a:prstGeom prst="rect">
            <a:avLst/>
          </a:prstGeom>
        </p:spPr>
      </p:pic>
    </p:spTree>
    <p:extLst>
      <p:ext uri="{BB962C8B-B14F-4D97-AF65-F5344CB8AC3E}">
        <p14:creationId xmlns:p14="http://schemas.microsoft.com/office/powerpoint/2010/main" val="236806017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bwMode="gray">
          <a:xfrm>
            <a:off x="457200" y="1071567"/>
            <a:ext cx="4038600" cy="3257549"/>
          </a:xfrm>
          <a:prstGeom prst="rect">
            <a:avLst/>
          </a:prstGeom>
        </p:spPr>
        <p:txBody>
          <a:bodyPr lIns="90944" tIns="45472" rIns="90944" bIns="45472">
            <a:normAutofit/>
          </a:bodyPr>
          <a:lstStyle>
            <a:lvl1pPr marL="227484" indent="-227484">
              <a:defRPr sz="2400">
                <a:solidFill>
                  <a:schemeClr val="accent5"/>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bwMode="gray">
          <a:xfrm>
            <a:off x="4648200" y="1071567"/>
            <a:ext cx="4038600" cy="3257549"/>
          </a:xfrm>
          <a:prstGeom prst="rect">
            <a:avLst/>
          </a:prstGeom>
        </p:spPr>
        <p:txBody>
          <a:bodyPr vert="horz" lIns="90944" tIns="45472" rIns="90944" bIns="45472" rtlCol="0">
            <a:normAutofit/>
          </a:bodyPr>
          <a:lstStyle>
            <a:lvl1pPr>
              <a:defRPr lang="en-US" sz="2400" dirty="0" smtClean="0">
                <a:solidFill>
                  <a:schemeClr val="accent5"/>
                </a:solidFill>
              </a:defRPr>
            </a:lvl1pPr>
            <a:lvl2pPr>
              <a:defRPr lang="en-US" sz="2000" dirty="0" smtClean="0"/>
            </a:lvl2pPr>
            <a:lvl3pPr>
              <a:defRPr lang="en-US" sz="1800" dirty="0" smtClean="0"/>
            </a:lvl3pPr>
            <a:lvl4pPr>
              <a:defRPr lang="en-US" sz="1600" dirty="0" smtClean="0"/>
            </a:lvl4pPr>
            <a:lvl5pPr>
              <a:defRPr lang="en-US" sz="16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7059257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Objec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normAutofit/>
          </a:bodyPr>
          <a:lstStyle>
            <a:lvl1pPr algn="l" defTabSz="909688" rtl="0" eaLnBrk="1" latinLnBrk="0" hangingPunct="1">
              <a:lnSpc>
                <a:spcPct val="90000"/>
              </a:lnSpc>
              <a:spcBef>
                <a:spcPct val="0"/>
              </a:spcBef>
              <a:buNone/>
              <a:defRPr lang="en-US" sz="3200" kern="1200" dirty="0">
                <a:solidFill>
                  <a:schemeClr val="bg1"/>
                </a:solidFill>
                <a:latin typeface="Arial" pitchFamily="34" charset="0"/>
                <a:ea typeface="+mj-ea"/>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bwMode="gray">
          <a:xfrm>
            <a:off x="457200" y="1071567"/>
            <a:ext cx="4038600" cy="3257549"/>
          </a:xfrm>
          <a:prstGeom prst="rect">
            <a:avLst/>
          </a:prstGeom>
        </p:spPr>
        <p:txBody>
          <a:bodyPr lIns="90944" tIns="45472" rIns="90944" bIns="45472"/>
          <a:lstStyle>
            <a:lvl1pPr marL="227484" indent="-227484">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bwMode="gray">
          <a:xfrm>
            <a:off x="4648200" y="1071567"/>
            <a:ext cx="4038600" cy="3257549"/>
          </a:xfrm>
          <a:prstGeom prst="rect">
            <a:avLst/>
          </a:prstGeom>
        </p:spPr>
        <p:txBody>
          <a:bodyPr lIns="90944" tIns="45472" rIns="90944" bIns="45472">
            <a:normAutofit/>
          </a:bodyPr>
          <a:lstStyle>
            <a:lvl1pPr marL="0" indent="0">
              <a:buNone/>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12308298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gu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0" y="0"/>
            <a:ext cx="9144000" cy="5143500"/>
          </a:xfrm>
          <a:prstGeom prst="rect">
            <a:avLst/>
          </a:prstGeom>
        </p:spPr>
      </p:pic>
      <p:sp>
        <p:nvSpPr>
          <p:cNvPr id="6" name="Title 1"/>
          <p:cNvSpPr>
            <a:spLocks noGrp="1"/>
          </p:cNvSpPr>
          <p:nvPr>
            <p:ph type="title" hasCustomPrompt="1"/>
          </p:nvPr>
        </p:nvSpPr>
        <p:spPr bwMode="gray">
          <a:xfrm>
            <a:off x="457200" y="1657371"/>
            <a:ext cx="8305800" cy="913210"/>
          </a:xfrm>
        </p:spPr>
        <p:txBody>
          <a:bodyPr anchor="b" anchorCtr="0">
            <a:normAutofit/>
          </a:bodyPr>
          <a:lstStyle>
            <a:lvl1pPr algn="l">
              <a:lnSpc>
                <a:spcPct val="95000"/>
              </a:lnSpc>
              <a:defRPr sz="3600" b="0" cap="none" baseline="0">
                <a:solidFill>
                  <a:schemeClr val="bg1"/>
                </a:solidFill>
              </a:defRPr>
            </a:lvl1pPr>
          </a:lstStyle>
          <a:p>
            <a:r>
              <a:rPr lang="en-US" dirty="0" smtClean="0"/>
              <a:t>Click to edit Master Segue</a:t>
            </a:r>
            <a:endParaRPr lang="en-US" dirty="0"/>
          </a:p>
        </p:txBody>
      </p:sp>
      <p:sp>
        <p:nvSpPr>
          <p:cNvPr id="10" name="Date Placeholder 4"/>
          <p:cNvSpPr txBox="1">
            <a:spLocks/>
          </p:cNvSpPr>
          <p:nvPr userDrawn="1"/>
        </p:nvSpPr>
        <p:spPr bwMode="gray">
          <a:xfrm>
            <a:off x="457200" y="4767285"/>
            <a:ext cx="2667000" cy="273844"/>
          </a:xfrm>
          <a:prstGeom prst="rect">
            <a:avLst/>
          </a:prstGeom>
        </p:spPr>
        <p:txBody>
          <a:bodyPr lIns="90944" tIns="45472" rIns="90944" bIns="45472" anchor="b"/>
          <a:lstStyle>
            <a:defPPr>
              <a:defRPr lang="en-US"/>
            </a:defPPr>
            <a:lvl1pPr marL="0" algn="l" defTabSz="914400" rtl="0" eaLnBrk="1" latinLnBrk="0" hangingPunct="1">
              <a:defRPr sz="11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900" baseline="24000" dirty="0" smtClean="0">
                <a:solidFill>
                  <a:srgbClr val="637280"/>
                </a:solidFill>
              </a:rPr>
              <a:t>©</a:t>
            </a:r>
            <a:r>
              <a:rPr lang="en-US" sz="900" dirty="0" smtClean="0">
                <a:solidFill>
                  <a:srgbClr val="637280"/>
                </a:solidFill>
              </a:rPr>
              <a:t> Polycom, Inc. All rights reserved.</a:t>
            </a:r>
            <a:endParaRPr lang="en-US" sz="900" dirty="0">
              <a:solidFill>
                <a:srgbClr val="637280"/>
              </a:solidFill>
            </a:endParaRPr>
          </a:p>
        </p:txBody>
      </p:sp>
      <p:sp>
        <p:nvSpPr>
          <p:cNvPr id="11" name="Slide Number Placeholder 6"/>
          <p:cNvSpPr txBox="1">
            <a:spLocks/>
          </p:cNvSpPr>
          <p:nvPr userDrawn="1"/>
        </p:nvSpPr>
        <p:spPr bwMode="gray">
          <a:xfrm>
            <a:off x="4381500" y="4767285"/>
            <a:ext cx="381000" cy="273844"/>
          </a:xfrm>
          <a:prstGeom prst="rect">
            <a:avLst/>
          </a:prstGeom>
        </p:spPr>
        <p:txBody>
          <a:bodyPr lIns="90944" tIns="45472" rIns="90944" bIns="45472" anchor="b"/>
          <a:lstStyle>
            <a:defPPr>
              <a:defRPr lang="en-US"/>
            </a:defPPr>
            <a:lvl1pPr marL="0" algn="l" defTabSz="914400" rtl="0" eaLnBrk="1" latinLnBrk="0" hangingPunct="1">
              <a:defRPr sz="11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00AD89-014A-4F2B-B9D8-8C5AD66C5932}" type="slidenum">
              <a:rPr lang="en-US" sz="900" smtClean="0">
                <a:solidFill>
                  <a:srgbClr val="637280"/>
                </a:solidFill>
              </a:rPr>
              <a:pPr algn="ctr" fontAlgn="auto">
                <a:spcBef>
                  <a:spcPts val="0"/>
                </a:spcBef>
                <a:spcAft>
                  <a:spcPts val="0"/>
                </a:spcAft>
                <a:defRPr/>
              </a:pPr>
              <a:t>‹#›</a:t>
            </a:fld>
            <a:endParaRPr lang="en-US" sz="900" dirty="0" smtClean="0">
              <a:solidFill>
                <a:srgbClr val="637280"/>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4559" y="4763892"/>
            <a:ext cx="1472184" cy="288814"/>
          </a:xfrm>
          <a:prstGeom prst="rect">
            <a:avLst/>
          </a:prstGeom>
        </p:spPr>
      </p:pic>
    </p:spTree>
    <p:extLst>
      <p:ext uri="{BB962C8B-B14F-4D97-AF65-F5344CB8AC3E}">
        <p14:creationId xmlns:p14="http://schemas.microsoft.com/office/powerpoint/2010/main" val="287369333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5" name="Picture 2" descr="C:\Users\rico\Desktop\bug.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36291" r="45972"/>
          <a:stretch/>
        </p:blipFill>
        <p:spPr bwMode="gray">
          <a:xfrm>
            <a:off x="3054355" y="1"/>
            <a:ext cx="6089667" cy="40392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Rectangle 12"/>
          <p:cNvSpPr>
            <a:spLocks noGrp="1" noChangeArrowheads="1"/>
          </p:cNvSpPr>
          <p:nvPr>
            <p:ph type="ctrTitle" sz="quarter" hasCustomPrompt="1"/>
          </p:nvPr>
        </p:nvSpPr>
        <p:spPr bwMode="gray">
          <a:xfrm>
            <a:off x="457200" y="3031236"/>
            <a:ext cx="6629400" cy="912114"/>
          </a:xfrm>
        </p:spPr>
        <p:txBody>
          <a:bodyPr anchor="t" anchorCtr="0"/>
          <a:lstStyle>
            <a:lvl1pPr>
              <a:lnSpc>
                <a:spcPct val="95000"/>
              </a:lnSpc>
              <a:defRPr sz="3600" b="0" baseline="0">
                <a:solidFill>
                  <a:srgbClr val="2E3844"/>
                </a:solidFill>
                <a:effectLst/>
              </a:defRPr>
            </a:lvl1pPr>
          </a:lstStyle>
          <a:p>
            <a:r>
              <a:rPr lang="en-US" dirty="0" smtClean="0"/>
              <a:t>Click to edit Master title style</a:t>
            </a:r>
            <a:br>
              <a:rPr lang="en-US" dirty="0" smtClean="0"/>
            </a:br>
            <a:r>
              <a:rPr lang="en-US" dirty="0" smtClean="0"/>
              <a:t>Can be two lines</a:t>
            </a:r>
            <a:endParaRPr lang="en-US" dirty="0"/>
          </a:p>
        </p:txBody>
      </p:sp>
      <p:sp>
        <p:nvSpPr>
          <p:cNvPr id="17" name="Rectangle 13"/>
          <p:cNvSpPr>
            <a:spLocks noGrp="1" noChangeArrowheads="1"/>
          </p:cNvSpPr>
          <p:nvPr>
            <p:ph type="subTitle" sz="quarter" idx="1"/>
          </p:nvPr>
        </p:nvSpPr>
        <p:spPr bwMode="gray">
          <a:xfrm>
            <a:off x="457200" y="3986212"/>
            <a:ext cx="7772400" cy="414338"/>
          </a:xfrm>
          <a:prstGeom prst="rect">
            <a:avLst/>
          </a:prstGeom>
          <a:noFill/>
          <a:ln>
            <a:miter lim="800000"/>
            <a:headEnd/>
            <a:tailEnd/>
          </a:ln>
        </p:spPr>
        <p:txBody>
          <a:bodyPr vert="horz" wrap="square" lIns="0" tIns="0" rIns="0" bIns="0" numCol="1" anchor="t" anchorCtr="0" compatLnSpc="1">
            <a:prstTxWarp prst="textNoShape">
              <a:avLst/>
            </a:prstTxWarp>
          </a:bodyPr>
          <a:lstStyle>
            <a:lvl1pPr marL="0" indent="0">
              <a:buFontTx/>
              <a:buNone/>
              <a:defRPr sz="1800" i="0">
                <a:solidFill>
                  <a:srgbClr val="637280"/>
                </a:solidFill>
                <a:effectLst>
                  <a:outerShdw blurRad="76200" algn="ctr" rotWithShape="0">
                    <a:schemeClr val="bg1"/>
                  </a:outerShdw>
                </a:effectLst>
                <a:cs typeface="Arial" charset="0"/>
              </a:defRPr>
            </a:lvl1pPr>
          </a:lstStyle>
          <a:p>
            <a:r>
              <a:rPr lang="en-US" dirty="0" smtClean="0"/>
              <a:t>Click to edit Master subtitle style</a:t>
            </a:r>
            <a:endParaRPr lang="en-US" dirty="0"/>
          </a:p>
        </p:txBody>
      </p:sp>
      <p:pic>
        <p:nvPicPr>
          <p:cNvPr id="19" name="Picture 3" descr="\\mv-fs\Projects\Polycom\03_Assets\Logos\Horizontal\PNGs\Polycom_RGB_Logo (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7310716" y="4733669"/>
            <a:ext cx="1427270" cy="278929"/>
          </a:xfrm>
          <a:prstGeom prst="rect">
            <a:avLst/>
          </a:prstGeom>
          <a:noFill/>
          <a:extLst>
            <a:ext uri="{909E8E84-426E-40DD-AFC4-6F175D3DCCD1}">
              <a14:hiddenFill xmlns:a14="http://schemas.microsoft.com/office/drawing/2010/main">
                <a:solidFill>
                  <a:srgbClr val="FFFFFF"/>
                </a:solidFill>
              </a14:hiddenFill>
            </a:ext>
          </a:extLst>
        </p:spPr>
      </p:pic>
      <p:sp>
        <p:nvSpPr>
          <p:cNvPr id="22" name="Date Placeholder 4"/>
          <p:cNvSpPr txBox="1">
            <a:spLocks/>
          </p:cNvSpPr>
          <p:nvPr userDrawn="1"/>
        </p:nvSpPr>
        <p:spPr bwMode="gray">
          <a:xfrm>
            <a:off x="457200" y="4767264"/>
            <a:ext cx="2667000" cy="273844"/>
          </a:xfrm>
          <a:prstGeom prst="rect">
            <a:avLst/>
          </a:prstGeom>
        </p:spPr>
        <p:txBody>
          <a:bodyPr lIns="90944" tIns="45472" rIns="90944" bIns="45472" anchor="b"/>
          <a:lstStyle>
            <a:defPPr>
              <a:defRPr lang="en-US"/>
            </a:defPPr>
            <a:lvl1pPr marL="0" algn="l" defTabSz="914400" rtl="0" eaLnBrk="1" latinLnBrk="0" hangingPunct="1">
              <a:defRPr sz="11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aseline="24000" dirty="0" smtClean="0">
                <a:solidFill>
                  <a:srgbClr val="637280"/>
                </a:solidFill>
              </a:rPr>
              <a:t>©</a:t>
            </a:r>
            <a:r>
              <a:rPr lang="en-US" sz="900" dirty="0" smtClean="0">
                <a:solidFill>
                  <a:srgbClr val="637280"/>
                </a:solidFill>
              </a:rPr>
              <a:t> Polycom, Inc. All rights reserved.</a:t>
            </a:r>
            <a:endParaRPr lang="en-US" sz="900" dirty="0">
              <a:solidFill>
                <a:srgbClr val="637280"/>
              </a:solidFill>
            </a:endParaRPr>
          </a:p>
        </p:txBody>
      </p:sp>
    </p:spTree>
    <p:extLst>
      <p:ext uri="{BB962C8B-B14F-4D97-AF65-F5344CB8AC3E}">
        <p14:creationId xmlns:p14="http://schemas.microsoft.com/office/powerpoint/2010/main" val="165924815"/>
      </p:ext>
    </p:extLst>
  </p:cSld>
  <p:clrMapOvr>
    <a:masterClrMapping/>
  </p:clrMapOvr>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gue">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rotWithShape="1">
          <a:blip r:embed="rId2">
            <a:duotone>
              <a:srgbClr val="94A9BB">
                <a:shade val="45000"/>
                <a:satMod val="135000"/>
              </a:srgb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5156"/>
          <a:stretch/>
        </p:blipFill>
        <p:spPr bwMode="gray">
          <a:xfrm>
            <a:off x="-21435" y="0"/>
            <a:ext cx="9165437"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Date Placeholder 4"/>
          <p:cNvSpPr txBox="1">
            <a:spLocks/>
          </p:cNvSpPr>
          <p:nvPr userDrawn="1"/>
        </p:nvSpPr>
        <p:spPr bwMode="gray">
          <a:xfrm>
            <a:off x="457200" y="4767264"/>
            <a:ext cx="2667000" cy="273844"/>
          </a:xfrm>
          <a:prstGeom prst="rect">
            <a:avLst/>
          </a:prstGeom>
        </p:spPr>
        <p:txBody>
          <a:bodyPr lIns="68217" tIns="34109" rIns="68217" bIns="34109" anchor="b"/>
          <a:lstStyle>
            <a:defPPr>
              <a:defRPr lang="en-US"/>
            </a:defPPr>
            <a:lvl1pPr marL="0" algn="l" defTabSz="914400" rtl="0" eaLnBrk="1" latinLnBrk="0" hangingPunct="1">
              <a:defRPr sz="11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235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smtClean="0">
                <a:ln>
                  <a:noFill/>
                </a:ln>
                <a:solidFill>
                  <a:srgbClr val="637280"/>
                </a:solidFill>
                <a:effectLst/>
                <a:uLnTx/>
                <a:uFillTx/>
                <a:latin typeface="Arial" pitchFamily="34" charset="0"/>
                <a:ea typeface="+mn-ea"/>
                <a:cs typeface="Arial" pitchFamily="34" charset="0"/>
              </a:rPr>
              <a:t>©</a:t>
            </a:r>
            <a:r>
              <a:rPr kumimoji="0" lang="en-US" sz="700" b="0" i="0" u="none" strike="noStrike" kern="1200" cap="none" spc="0" normalizeH="0" baseline="0" noProof="0" dirty="0" smtClean="0">
                <a:ln>
                  <a:noFill/>
                </a:ln>
                <a:solidFill>
                  <a:srgbClr val="637280"/>
                </a:solidFill>
                <a:effectLst/>
                <a:uLnTx/>
                <a:uFillTx/>
                <a:latin typeface="Arial" pitchFamily="34" charset="0"/>
                <a:ea typeface="+mn-ea"/>
                <a:cs typeface="Arial" pitchFamily="34" charset="0"/>
              </a:rPr>
              <a:t> Polycom, Inc. All rights reserved.</a:t>
            </a:r>
            <a:endParaRPr kumimoji="0" lang="en-US" sz="700" b="0" i="0" u="none" strike="noStrike" kern="1200" cap="none" spc="0" normalizeH="0" baseline="0" noProof="0" dirty="0">
              <a:ln>
                <a:noFill/>
              </a:ln>
              <a:solidFill>
                <a:srgbClr val="637280"/>
              </a:solidFill>
              <a:effectLst/>
              <a:uLnTx/>
              <a:uFillTx/>
              <a:latin typeface="Arial" pitchFamily="34" charset="0"/>
              <a:ea typeface="+mn-ea"/>
              <a:cs typeface="Arial" pitchFamily="34" charset="0"/>
            </a:endParaRPr>
          </a:p>
        </p:txBody>
      </p:sp>
      <p:pic>
        <p:nvPicPr>
          <p:cNvPr id="12" name="Picture 3" descr="\\mv-fs\Projects\Polycom\03_Assets\Logos\Horizontal\PNGs\Polycom_RGB_Logo (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7655351" y="4733669"/>
            <a:ext cx="1070731" cy="27892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hasCustomPrompt="1"/>
          </p:nvPr>
        </p:nvSpPr>
        <p:spPr>
          <a:xfrm>
            <a:off x="459613" y="1659636"/>
            <a:ext cx="8307201" cy="912114"/>
          </a:xfrm>
        </p:spPr>
        <p:txBody>
          <a:bodyPr anchor="b"/>
          <a:lstStyle>
            <a:lvl1pPr algn="l">
              <a:lnSpc>
                <a:spcPct val="80000"/>
              </a:lnSpc>
              <a:defRPr sz="2700" b="0" cap="none" baseline="0">
                <a:solidFill>
                  <a:srgbClr val="2E3844"/>
                </a:solidFill>
              </a:defRPr>
            </a:lvl1pPr>
          </a:lstStyle>
          <a:p>
            <a:r>
              <a:rPr lang="en-US" dirty="0" smtClean="0"/>
              <a:t>Click to Edit Master Segue</a:t>
            </a:r>
            <a:endParaRPr lang="en-US" dirty="0"/>
          </a:p>
        </p:txBody>
      </p:sp>
    </p:spTree>
    <p:extLst>
      <p:ext uri="{BB962C8B-B14F-4D97-AF65-F5344CB8AC3E}">
        <p14:creationId xmlns:p14="http://schemas.microsoft.com/office/powerpoint/2010/main" val="296756841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gue">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duotone>
              <a:srgbClr val="94A9BB">
                <a:shade val="45000"/>
                <a:satMod val="135000"/>
              </a:srgb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bwMode="gray">
          <a:xfrm>
            <a:off x="23" y="18"/>
            <a:ext cx="9143999" cy="51434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mv-fs\Projects\Polycom\03_Assets\Logos\Horizontal\PNGs\Polycom_RGB_Logo (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7310716" y="4733669"/>
            <a:ext cx="1427270" cy="278929"/>
          </a:xfrm>
          <a:prstGeom prst="rect">
            <a:avLst/>
          </a:prstGeom>
          <a:noFill/>
          <a:extLst>
            <a:ext uri="{909E8E84-426E-40DD-AFC4-6F175D3DCCD1}">
              <a14:hiddenFill xmlns:a14="http://schemas.microsoft.com/office/drawing/2010/main">
                <a:solidFill>
                  <a:srgbClr val="FFFFFF"/>
                </a:solidFill>
              </a14:hiddenFill>
            </a:ext>
          </a:extLst>
        </p:spPr>
      </p:pic>
      <p:sp>
        <p:nvSpPr>
          <p:cNvPr id="16" name="Date Placeholder 4"/>
          <p:cNvSpPr txBox="1">
            <a:spLocks/>
          </p:cNvSpPr>
          <p:nvPr userDrawn="1"/>
        </p:nvSpPr>
        <p:spPr bwMode="gray">
          <a:xfrm>
            <a:off x="457200" y="4767264"/>
            <a:ext cx="2667000" cy="273844"/>
          </a:xfrm>
          <a:prstGeom prst="rect">
            <a:avLst/>
          </a:prstGeom>
        </p:spPr>
        <p:txBody>
          <a:bodyPr lIns="90944" tIns="45472" rIns="90944" bIns="45472" anchor="b"/>
          <a:lstStyle>
            <a:defPPr>
              <a:defRPr lang="en-US"/>
            </a:defPPr>
            <a:lvl1pPr marL="0" algn="l" defTabSz="914400" rtl="0" eaLnBrk="1" latinLnBrk="0" hangingPunct="1">
              <a:defRPr sz="11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baseline="24000" dirty="0" smtClean="0">
                <a:solidFill>
                  <a:srgbClr val="637280"/>
                </a:solidFill>
              </a:rPr>
              <a:t>©</a:t>
            </a:r>
            <a:r>
              <a:rPr lang="en-US" sz="900" dirty="0" smtClean="0">
                <a:solidFill>
                  <a:srgbClr val="637280"/>
                </a:solidFill>
              </a:rPr>
              <a:t> Polycom, Inc. All rights reserved.</a:t>
            </a:r>
            <a:endParaRPr lang="en-US" sz="900" dirty="0">
              <a:solidFill>
                <a:srgbClr val="637280"/>
              </a:solidFill>
            </a:endParaRPr>
          </a:p>
        </p:txBody>
      </p:sp>
      <p:sp>
        <p:nvSpPr>
          <p:cNvPr id="2" name="Title 1"/>
          <p:cNvSpPr>
            <a:spLocks noGrp="1"/>
          </p:cNvSpPr>
          <p:nvPr>
            <p:ph type="title" hasCustomPrompt="1"/>
          </p:nvPr>
        </p:nvSpPr>
        <p:spPr>
          <a:xfrm>
            <a:off x="457200" y="1659636"/>
            <a:ext cx="8302752" cy="912114"/>
          </a:xfrm>
        </p:spPr>
        <p:txBody>
          <a:bodyPr anchor="b"/>
          <a:lstStyle>
            <a:lvl1pPr algn="l">
              <a:lnSpc>
                <a:spcPct val="80000"/>
              </a:lnSpc>
              <a:defRPr sz="4000" b="0" cap="none" baseline="0">
                <a:solidFill>
                  <a:srgbClr val="637280"/>
                </a:solidFill>
              </a:defRPr>
            </a:lvl1pPr>
          </a:lstStyle>
          <a:p>
            <a:r>
              <a:rPr lang="en-US" dirty="0" smtClean="0"/>
              <a:t>Click to edit master segue</a:t>
            </a:r>
            <a:endParaRPr lang="en-US" dirty="0"/>
          </a:p>
        </p:txBody>
      </p:sp>
    </p:spTree>
    <p:extLst>
      <p:ext uri="{BB962C8B-B14F-4D97-AF65-F5344CB8AC3E}">
        <p14:creationId xmlns:p14="http://schemas.microsoft.com/office/powerpoint/2010/main" val="181902163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duotone>
              <a:srgbClr val="94A9BB">
                <a:shade val="45000"/>
                <a:satMod val="135000"/>
              </a:srgb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bwMode="gray">
          <a:xfrm>
            <a:off x="23" y="18"/>
            <a:ext cx="9143999" cy="51434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mv-fs\Projects\Polycom\03_Assets\Logos\Horizontal\PNGs\Polycom_RGB_Logo (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7310716" y="4733669"/>
            <a:ext cx="1427270" cy="278929"/>
          </a:xfrm>
          <a:prstGeom prst="rect">
            <a:avLst/>
          </a:prstGeom>
          <a:noFill/>
          <a:extLst>
            <a:ext uri="{909E8E84-426E-40DD-AFC4-6F175D3DCCD1}">
              <a14:hiddenFill xmlns:a14="http://schemas.microsoft.com/office/drawing/2010/main">
                <a:solidFill>
                  <a:srgbClr val="FFFFFF"/>
                </a:solidFill>
              </a14:hiddenFill>
            </a:ext>
          </a:extLst>
        </p:spPr>
      </p:pic>
      <p:sp>
        <p:nvSpPr>
          <p:cNvPr id="16" name="Date Placeholder 4"/>
          <p:cNvSpPr txBox="1">
            <a:spLocks/>
          </p:cNvSpPr>
          <p:nvPr userDrawn="1"/>
        </p:nvSpPr>
        <p:spPr bwMode="gray">
          <a:xfrm>
            <a:off x="457200" y="4767264"/>
            <a:ext cx="2667000" cy="273844"/>
          </a:xfrm>
          <a:prstGeom prst="rect">
            <a:avLst/>
          </a:prstGeom>
        </p:spPr>
        <p:txBody>
          <a:bodyPr lIns="90944" tIns="45472" rIns="90944" bIns="45472" anchor="b"/>
          <a:lstStyle>
            <a:defPPr>
              <a:defRPr lang="en-US"/>
            </a:defPPr>
            <a:lvl1pPr marL="0" algn="l" defTabSz="914400" rtl="0" eaLnBrk="1" latinLnBrk="0" hangingPunct="1">
              <a:defRPr sz="11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baseline="24000" dirty="0" smtClean="0">
                <a:solidFill>
                  <a:srgbClr val="637280"/>
                </a:solidFill>
              </a:rPr>
              <a:t>©</a:t>
            </a:r>
            <a:r>
              <a:rPr lang="en-US" sz="900" dirty="0" smtClean="0">
                <a:solidFill>
                  <a:srgbClr val="637280"/>
                </a:solidFill>
              </a:rPr>
              <a:t> Polycom, Inc. All rights reserved.</a:t>
            </a:r>
            <a:endParaRPr lang="en-US" sz="900" dirty="0">
              <a:solidFill>
                <a:srgbClr val="637280"/>
              </a:solidFill>
            </a:endParaRPr>
          </a:p>
        </p:txBody>
      </p:sp>
      <p:sp>
        <p:nvSpPr>
          <p:cNvPr id="2" name="Title 1"/>
          <p:cNvSpPr>
            <a:spLocks noGrp="1"/>
          </p:cNvSpPr>
          <p:nvPr>
            <p:ph type="title" hasCustomPrompt="1"/>
          </p:nvPr>
        </p:nvSpPr>
        <p:spPr>
          <a:xfrm>
            <a:off x="457200" y="1659636"/>
            <a:ext cx="8302752" cy="912114"/>
          </a:xfrm>
        </p:spPr>
        <p:txBody>
          <a:bodyPr anchor="b"/>
          <a:lstStyle>
            <a:lvl1pPr algn="l">
              <a:lnSpc>
                <a:spcPct val="80000"/>
              </a:lnSpc>
              <a:defRPr sz="4000" b="0" cap="none" baseline="0">
                <a:solidFill>
                  <a:srgbClr val="2E3844"/>
                </a:solidFill>
              </a:defRPr>
            </a:lvl1pPr>
          </a:lstStyle>
          <a:p>
            <a:r>
              <a:rPr lang="en-US" dirty="0" smtClean="0"/>
              <a:t>Quote</a:t>
            </a:r>
            <a:endParaRPr lang="en-US" dirty="0"/>
          </a:p>
        </p:txBody>
      </p:sp>
      <p:sp>
        <p:nvSpPr>
          <p:cNvPr id="6" name="Text Placeholder 2"/>
          <p:cNvSpPr>
            <a:spLocks noGrp="1"/>
          </p:cNvSpPr>
          <p:nvPr>
            <p:ph type="body" idx="1" hasCustomPrompt="1"/>
          </p:nvPr>
        </p:nvSpPr>
        <p:spPr bwMode="gray">
          <a:xfrm>
            <a:off x="457200" y="2655435"/>
            <a:ext cx="7772400" cy="414338"/>
          </a:xfrm>
          <a:prstGeom prst="rect">
            <a:avLst/>
          </a:prstGeom>
        </p:spPr>
        <p:txBody>
          <a:bodyPr lIns="90944" tIns="45472" rIns="90944" bIns="45472" anchor="t">
            <a:noAutofit/>
          </a:bodyPr>
          <a:lstStyle>
            <a:lvl1pPr marL="0" indent="0">
              <a:buNone/>
              <a:defRPr sz="1800">
                <a:solidFill>
                  <a:srgbClr val="637280"/>
                </a:solidFill>
              </a:defRPr>
            </a:lvl1pPr>
            <a:lvl2pPr marL="454844" indent="0">
              <a:buNone/>
              <a:defRPr sz="1800">
                <a:solidFill>
                  <a:schemeClr val="tx1">
                    <a:tint val="75000"/>
                  </a:schemeClr>
                </a:solidFill>
              </a:defRPr>
            </a:lvl2pPr>
            <a:lvl3pPr marL="909688" indent="0">
              <a:buNone/>
              <a:defRPr sz="1600">
                <a:solidFill>
                  <a:schemeClr val="tx1">
                    <a:tint val="75000"/>
                  </a:schemeClr>
                </a:solidFill>
              </a:defRPr>
            </a:lvl3pPr>
            <a:lvl4pPr marL="1364532" indent="0">
              <a:buNone/>
              <a:defRPr sz="1400">
                <a:solidFill>
                  <a:schemeClr val="tx1">
                    <a:tint val="75000"/>
                  </a:schemeClr>
                </a:solidFill>
              </a:defRPr>
            </a:lvl4pPr>
            <a:lvl5pPr marL="1819371" indent="0">
              <a:buNone/>
              <a:defRPr sz="1400">
                <a:solidFill>
                  <a:schemeClr val="tx1">
                    <a:tint val="75000"/>
                  </a:schemeClr>
                </a:solidFill>
              </a:defRPr>
            </a:lvl5pPr>
            <a:lvl6pPr marL="2274207" indent="0">
              <a:buNone/>
              <a:defRPr sz="1400">
                <a:solidFill>
                  <a:schemeClr val="tx1">
                    <a:tint val="75000"/>
                  </a:schemeClr>
                </a:solidFill>
              </a:defRPr>
            </a:lvl6pPr>
            <a:lvl7pPr marL="2729061" indent="0">
              <a:buNone/>
              <a:defRPr sz="1400">
                <a:solidFill>
                  <a:schemeClr val="tx1">
                    <a:tint val="75000"/>
                  </a:schemeClr>
                </a:solidFill>
              </a:defRPr>
            </a:lvl7pPr>
            <a:lvl8pPr marL="3183899" indent="0">
              <a:buNone/>
              <a:defRPr sz="1400">
                <a:solidFill>
                  <a:schemeClr val="tx1">
                    <a:tint val="75000"/>
                  </a:schemeClr>
                </a:solidFill>
              </a:defRPr>
            </a:lvl8pPr>
            <a:lvl9pPr marL="3638728" indent="0">
              <a:buNone/>
              <a:defRPr sz="1400">
                <a:solidFill>
                  <a:schemeClr val="tx1">
                    <a:tint val="75000"/>
                  </a:schemeClr>
                </a:solidFill>
              </a:defRPr>
            </a:lvl9pPr>
          </a:lstStyle>
          <a:p>
            <a:pPr lvl="0"/>
            <a:r>
              <a:rPr lang="en-US" dirty="0" smtClean="0"/>
              <a:t>Click to Enter Quote Source</a:t>
            </a:r>
          </a:p>
        </p:txBody>
      </p:sp>
    </p:spTree>
    <p:extLst>
      <p:ext uri="{BB962C8B-B14F-4D97-AF65-F5344CB8AC3E}">
        <p14:creationId xmlns:p14="http://schemas.microsoft.com/office/powerpoint/2010/main" val="376315230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Texture Only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861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grpSp>
        <p:nvGrpSpPr>
          <p:cNvPr id="10" name="Group 9"/>
          <p:cNvGrpSpPr/>
          <p:nvPr userDrawn="1"/>
        </p:nvGrpSpPr>
        <p:grpSpPr bwMode="gray">
          <a:xfrm>
            <a:off x="3124200" y="0"/>
            <a:ext cx="6019799" cy="2659142"/>
            <a:chOff x="0" y="-1"/>
            <a:chExt cx="9144000" cy="5385603"/>
          </a:xfrm>
        </p:grpSpPr>
        <p:pic>
          <p:nvPicPr>
            <p:cNvPr id="11" name="Picture 2" descr="C:\Users\rico\Desktop\bug.png"/>
            <p:cNvPicPr>
              <a:picLocks noChangeAspect="1" noChangeArrowheads="1"/>
            </p:cNvPicPr>
            <p:nvPr userDrawn="1"/>
          </p:nvPicPr>
          <p:blipFill rotWithShape="1">
            <a:blip r:embed="rId2" cstate="screen">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gray">
            <a:xfrm>
              <a:off x="3054333" y="-1"/>
              <a:ext cx="6089667" cy="53856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11"/>
            <p:cNvSpPr/>
            <p:nvPr userDrawn="1"/>
          </p:nvSpPr>
          <p:spPr bwMode="gray">
            <a:xfrm>
              <a:off x="0" y="0"/>
              <a:ext cx="9144000" cy="5257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DBDDDF"/>
                </a:solidFill>
              </a:endParaRPr>
            </a:p>
          </p:txBody>
        </p:sp>
      </p:grpSp>
      <p:sp>
        <p:nvSpPr>
          <p:cNvPr id="2" name="Title 1"/>
          <p:cNvSpPr>
            <a:spLocks noGrp="1"/>
          </p:cNvSpPr>
          <p:nvPr>
            <p:ph type="title" hasCustomPrompt="1"/>
          </p:nvPr>
        </p:nvSpPr>
        <p:spPr bwMode="gray"/>
        <p:txBody>
          <a:bodyPr/>
          <a:lstStyle>
            <a:lvl1pPr>
              <a:defRPr baseline="0"/>
            </a:lvl1pPr>
          </a:lstStyle>
          <a:p>
            <a:r>
              <a:rPr lang="en-US" dirty="0" smtClean="0"/>
              <a:t>Sample Two Column Layout</a:t>
            </a:r>
            <a:endParaRPr lang="en-US" dirty="0"/>
          </a:p>
        </p:txBody>
      </p:sp>
      <p:sp>
        <p:nvSpPr>
          <p:cNvPr id="3" name="Content Placeholder 2"/>
          <p:cNvSpPr>
            <a:spLocks noGrp="1"/>
          </p:cNvSpPr>
          <p:nvPr>
            <p:ph sz="half" idx="1"/>
          </p:nvPr>
        </p:nvSpPr>
        <p:spPr bwMode="gray">
          <a:xfrm>
            <a:off x="457200" y="1071567"/>
            <a:ext cx="4038600" cy="3257549"/>
          </a:xfrm>
          <a:prstGeom prst="rect">
            <a:avLst/>
          </a:prstGeom>
        </p:spPr>
        <p:txBody>
          <a:bodyPr lIns="68589" tIns="34295" rIns="68589" bIns="34295">
            <a:normAutofit/>
          </a:bodyPr>
          <a:lstStyle>
            <a:lvl1pPr marL="171473" indent="-171473">
              <a:defRPr sz="1800"/>
            </a:lvl1pPr>
            <a:lvl2pPr>
              <a:defRPr sz="1500"/>
            </a:lvl2pPr>
            <a:lvl3pPr>
              <a:defRPr sz="1400"/>
            </a:lvl3pPr>
            <a:lvl4pPr>
              <a:defRPr sz="1200"/>
            </a:lvl4pPr>
            <a:lvl5pPr>
              <a:defRPr sz="12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bwMode="gray">
          <a:xfrm>
            <a:off x="4648200" y="1071567"/>
            <a:ext cx="4038600" cy="3257549"/>
          </a:xfrm>
          <a:prstGeom prst="rect">
            <a:avLst/>
          </a:prstGeom>
        </p:spPr>
        <p:txBody>
          <a:bodyPr vert="horz" lIns="68589" tIns="34295" rIns="68589" bIns="34295" rtlCol="0">
            <a:normAutofit/>
          </a:bodyPr>
          <a:lstStyle>
            <a:lvl1pPr>
              <a:defRPr lang="en-US" sz="1800" dirty="0" smtClean="0"/>
            </a:lvl1pPr>
            <a:lvl2pPr>
              <a:defRPr lang="en-US" sz="1500" dirty="0" smtClean="0"/>
            </a:lvl2pPr>
            <a:lvl3pPr>
              <a:defRPr lang="en-US" sz="1400" dirty="0" smtClean="0"/>
            </a:lvl3pPr>
            <a:lvl4pPr>
              <a:defRPr lang="en-US" sz="1200" dirty="0" smtClean="0"/>
            </a:lvl4pPr>
            <a:lvl5pPr>
              <a:defRPr lang="en-US" sz="12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649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grpSp>
        <p:nvGrpSpPr>
          <p:cNvPr id="2" name="Group 8"/>
          <p:cNvGrpSpPr/>
          <p:nvPr userDrawn="1"/>
        </p:nvGrpSpPr>
        <p:grpSpPr bwMode="gray">
          <a:xfrm>
            <a:off x="3124200" y="0"/>
            <a:ext cx="6019799" cy="2659142"/>
            <a:chOff x="0" y="-1"/>
            <a:chExt cx="9144000" cy="5385603"/>
          </a:xfrm>
        </p:grpSpPr>
        <p:pic>
          <p:nvPicPr>
            <p:cNvPr id="10" name="Picture 2" descr="C:\Users\rico\Desktop\bug.png"/>
            <p:cNvPicPr>
              <a:picLocks noChangeAspect="1" noChangeArrowheads="1"/>
            </p:cNvPicPr>
            <p:nvPr userDrawn="1"/>
          </p:nvPicPr>
          <p:blipFill rotWithShape="1">
            <a:blip r:embed="rId2" cstate="print">
              <a:duotone>
                <a:srgbClr val="94A9BB">
                  <a:shade val="45000"/>
                  <a:satMod val="135000"/>
                </a:srgb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291" r="45972"/>
            <a:stretch/>
          </p:blipFill>
          <p:spPr bwMode="gray">
            <a:xfrm>
              <a:off x="3054333" y="-1"/>
              <a:ext cx="6089667" cy="53856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gray">
            <a:xfrm>
              <a:off x="0" y="0"/>
              <a:ext cx="9144000" cy="5257800"/>
            </a:xfrm>
            <a:prstGeom prst="rect">
              <a:avLst/>
            </a:prstGeom>
            <a:solidFill>
              <a:srgbClr val="FFFFFF">
                <a:alpha val="6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err="1" smtClean="0">
                <a:solidFill>
                  <a:srgbClr val="DBDDDF"/>
                </a:solidFill>
                <a:cs typeface="Arial" charset="0"/>
              </a:endParaRPr>
            </a:p>
          </p:txBody>
        </p:sp>
      </p:grpSp>
      <p:sp>
        <p:nvSpPr>
          <p:cNvPr id="13" name="Title 12"/>
          <p:cNvSpPr>
            <a:spLocks noGrp="1"/>
          </p:cNvSpPr>
          <p:nvPr>
            <p:ph type="title"/>
          </p:nvPr>
        </p:nvSpPr>
        <p:spPr>
          <a:xfrm>
            <a:off x="563953" y="447937"/>
            <a:ext cx="8149836" cy="359569"/>
          </a:xfrm>
        </p:spPr>
        <p:txBody>
          <a:bodyPr/>
          <a:lstStyle/>
          <a:p>
            <a:r>
              <a:rPr lang="en-US" smtClean="0"/>
              <a:t>Click to edit Master title style</a:t>
            </a:r>
            <a:endParaRPr lang="en-US"/>
          </a:p>
        </p:txBody>
      </p:sp>
    </p:spTree>
    <p:extLst>
      <p:ext uri="{BB962C8B-B14F-4D97-AF65-F5344CB8AC3E}">
        <p14:creationId xmlns:p14="http://schemas.microsoft.com/office/powerpoint/2010/main" val="30349629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606" y="1069849"/>
            <a:ext cx="8231744" cy="3513488"/>
          </a:xfrm>
          <a:prstGeom prst="rect">
            <a:avLst/>
          </a:prstGeom>
        </p:spPr>
        <p:txBody>
          <a:bodyPr lIns="0" tIns="0" rIns="0" bIns="0"/>
          <a:lstStyle>
            <a:lvl1pPr marL="255885" indent="-255885">
              <a:buClr>
                <a:srgbClr val="2E3844"/>
              </a:buClr>
              <a:buFont typeface="Arial" pitchFamily="34" charset="0"/>
              <a:buChar char="•"/>
              <a:defRPr>
                <a:solidFill>
                  <a:srgbClr val="637280"/>
                </a:solidFill>
              </a:defRPr>
            </a:lvl1pPr>
            <a:lvl2pPr marL="426450" indent="-170605">
              <a:buClr>
                <a:srgbClr val="2E3844"/>
              </a:buClr>
              <a:buFont typeface="Arial" pitchFamily="34" charset="0"/>
              <a:buChar char="‒"/>
              <a:defRPr>
                <a:solidFill>
                  <a:srgbClr val="637280"/>
                </a:solidFill>
              </a:defRPr>
            </a:lvl2pPr>
            <a:lvl3pPr marL="597055" indent="-170605">
              <a:buClr>
                <a:srgbClr val="2E3844"/>
              </a:buClr>
              <a:buFont typeface="Arial" pitchFamily="34" charset="0"/>
              <a:buChar char="‒"/>
              <a:defRPr>
                <a:solidFill>
                  <a:srgbClr val="637280"/>
                </a:solidFill>
              </a:defRPr>
            </a:lvl3pPr>
            <a:lvl4pPr marL="767660" indent="-170605">
              <a:buClr>
                <a:srgbClr val="2E3844"/>
              </a:buClr>
              <a:buFont typeface="Arial" pitchFamily="34" charset="0"/>
              <a:buChar char="‒"/>
              <a:defRPr>
                <a:solidFill>
                  <a:srgbClr val="637280"/>
                </a:solidFill>
              </a:defRPr>
            </a:lvl4pPr>
            <a:lvl5pPr marL="938263" indent="-170605">
              <a:buClr>
                <a:srgbClr val="2E3844"/>
              </a:buClr>
              <a:buFont typeface="Arial" pitchFamily="34" charset="0"/>
              <a:buChar char="‒"/>
              <a:defRPr>
                <a:solidFill>
                  <a:srgbClr val="63728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459606" y="397764"/>
            <a:ext cx="8231744" cy="480060"/>
          </a:xfr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606" y="1069848"/>
            <a:ext cx="4040414" cy="3257550"/>
          </a:xfrm>
          <a:prstGeom prst="rect">
            <a:avLst/>
          </a:prstGeom>
        </p:spPr>
        <p:txBody>
          <a:bodyPr lIns="0" tIns="0" rIns="0" bIns="0"/>
          <a:lstStyle>
            <a:lvl1pPr marL="255885" indent="-255885">
              <a:buClr>
                <a:srgbClr val="2E3844"/>
              </a:buClr>
              <a:buFont typeface="Arial" pitchFamily="34" charset="0"/>
              <a:buChar char="•"/>
              <a:defRPr>
                <a:solidFill>
                  <a:srgbClr val="637280"/>
                </a:solidFill>
              </a:defRPr>
            </a:lvl1pPr>
            <a:lvl2pPr marL="426450" indent="-170605">
              <a:buClr>
                <a:srgbClr val="2E3844"/>
              </a:buClr>
              <a:buFont typeface="Arial" pitchFamily="34" charset="0"/>
              <a:buChar char="‒"/>
              <a:defRPr>
                <a:solidFill>
                  <a:srgbClr val="637280"/>
                </a:solidFill>
              </a:defRPr>
            </a:lvl2pPr>
            <a:lvl3pPr marL="597055" indent="-170605">
              <a:buClr>
                <a:srgbClr val="2E3844"/>
              </a:buClr>
              <a:buFont typeface="Arial" pitchFamily="34" charset="0"/>
              <a:buChar char="‒"/>
              <a:defRPr>
                <a:solidFill>
                  <a:srgbClr val="637280"/>
                </a:solidFill>
              </a:defRPr>
            </a:lvl3pPr>
            <a:lvl4pPr marL="767660" indent="-170605">
              <a:buClr>
                <a:srgbClr val="2E3844"/>
              </a:buClr>
              <a:buFont typeface="Arial" pitchFamily="34" charset="0"/>
              <a:buChar char="‒"/>
              <a:defRPr>
                <a:solidFill>
                  <a:srgbClr val="637280"/>
                </a:solidFill>
              </a:defRPr>
            </a:lvl4pPr>
            <a:lvl5pPr marL="938263" indent="-170605">
              <a:buClr>
                <a:srgbClr val="2E3844"/>
              </a:buClr>
              <a:buFont typeface="Arial" pitchFamily="34" charset="0"/>
              <a:buChar char="‒"/>
              <a:defRPr>
                <a:solidFill>
                  <a:srgbClr val="63728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hasCustomPrompt="1"/>
          </p:nvPr>
        </p:nvSpPr>
        <p:spPr>
          <a:xfrm>
            <a:off x="459606" y="397764"/>
            <a:ext cx="8231744" cy="480060"/>
          </a:xfrm>
        </p:spPr>
        <p:txBody>
          <a:bodyPr/>
          <a:lstStyle/>
          <a:p>
            <a:r>
              <a:rPr lang="en-US" dirty="0" smtClean="0"/>
              <a:t>Sample Two Column Layout</a:t>
            </a:r>
            <a:endParaRPr lang="en-US" dirty="0"/>
          </a:p>
        </p:txBody>
      </p:sp>
      <p:sp>
        <p:nvSpPr>
          <p:cNvPr id="4" name="Content Placeholder 2"/>
          <p:cNvSpPr>
            <a:spLocks noGrp="1"/>
          </p:cNvSpPr>
          <p:nvPr>
            <p:ph idx="10"/>
          </p:nvPr>
        </p:nvSpPr>
        <p:spPr>
          <a:xfrm>
            <a:off x="4650935" y="1069848"/>
            <a:ext cx="4040414" cy="3257550"/>
          </a:xfrm>
          <a:prstGeom prst="rect">
            <a:avLst/>
          </a:prstGeom>
        </p:spPr>
        <p:txBody>
          <a:bodyPr lIns="0" tIns="0" rIns="0" bIns="0"/>
          <a:lstStyle>
            <a:lvl1pPr marL="255885" indent="-255885">
              <a:buClr>
                <a:srgbClr val="2E3844"/>
              </a:buClr>
              <a:buFont typeface="Arial" pitchFamily="34" charset="0"/>
              <a:buChar char="•"/>
              <a:defRPr>
                <a:solidFill>
                  <a:srgbClr val="637280"/>
                </a:solidFill>
              </a:defRPr>
            </a:lvl1pPr>
            <a:lvl2pPr marL="426450" indent="-170605">
              <a:buClr>
                <a:srgbClr val="2E3844"/>
              </a:buClr>
              <a:buFont typeface="Arial" pitchFamily="34" charset="0"/>
              <a:buChar char="‒"/>
              <a:defRPr>
                <a:solidFill>
                  <a:srgbClr val="637280"/>
                </a:solidFill>
              </a:defRPr>
            </a:lvl2pPr>
            <a:lvl3pPr marL="597055" indent="-170605">
              <a:buClr>
                <a:srgbClr val="2E3844"/>
              </a:buClr>
              <a:buFont typeface="Arial" pitchFamily="34" charset="0"/>
              <a:buChar char="‒"/>
              <a:defRPr>
                <a:solidFill>
                  <a:srgbClr val="637280"/>
                </a:solidFill>
              </a:defRPr>
            </a:lvl3pPr>
            <a:lvl4pPr marL="767660" indent="-170605">
              <a:buClr>
                <a:srgbClr val="2E3844"/>
              </a:buClr>
              <a:buFont typeface="Arial" pitchFamily="34" charset="0"/>
              <a:buChar char="‒"/>
              <a:defRPr>
                <a:solidFill>
                  <a:srgbClr val="637280"/>
                </a:solidFill>
              </a:defRPr>
            </a:lvl4pPr>
            <a:lvl5pPr marL="938263" indent="-170605">
              <a:buClr>
                <a:srgbClr val="2E3844"/>
              </a:buClr>
              <a:buFont typeface="Arial" pitchFamily="34" charset="0"/>
              <a:buChar char="‒"/>
              <a:defRPr>
                <a:solidFill>
                  <a:srgbClr val="63728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57143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2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606" y="1069848"/>
            <a:ext cx="4040414" cy="3257550"/>
          </a:xfrm>
          <a:prstGeom prst="rect">
            <a:avLst/>
          </a:prstGeom>
        </p:spPr>
        <p:txBody>
          <a:bodyPr lIns="0" tIns="0" rIns="0" bIns="0"/>
          <a:lstStyle>
            <a:lvl1pPr marL="255885" indent="-255885">
              <a:buClr>
                <a:srgbClr val="2E3844"/>
              </a:buClr>
              <a:buFont typeface="Arial" pitchFamily="34" charset="0"/>
              <a:buChar char="•"/>
              <a:defRPr>
                <a:solidFill>
                  <a:srgbClr val="637280"/>
                </a:solidFill>
              </a:defRPr>
            </a:lvl1pPr>
            <a:lvl2pPr marL="426450" indent="-170605">
              <a:buClr>
                <a:srgbClr val="2E3844"/>
              </a:buClr>
              <a:buFont typeface="Arial" pitchFamily="34" charset="0"/>
              <a:buChar char="‒"/>
              <a:defRPr>
                <a:solidFill>
                  <a:srgbClr val="637280"/>
                </a:solidFill>
              </a:defRPr>
            </a:lvl2pPr>
            <a:lvl3pPr marL="597055" indent="-170605">
              <a:buClr>
                <a:srgbClr val="2E3844"/>
              </a:buClr>
              <a:buFont typeface="Arial" pitchFamily="34" charset="0"/>
              <a:buChar char="‒"/>
              <a:defRPr>
                <a:solidFill>
                  <a:srgbClr val="637280"/>
                </a:solidFill>
              </a:defRPr>
            </a:lvl3pPr>
            <a:lvl4pPr marL="767660" indent="-170605">
              <a:buClr>
                <a:srgbClr val="2E3844"/>
              </a:buClr>
              <a:buFont typeface="Arial" pitchFamily="34" charset="0"/>
              <a:buChar char="‒"/>
              <a:defRPr>
                <a:solidFill>
                  <a:srgbClr val="637280"/>
                </a:solidFill>
              </a:defRPr>
            </a:lvl4pPr>
            <a:lvl5pPr marL="938263" indent="-170605">
              <a:buClr>
                <a:srgbClr val="2E3844"/>
              </a:buClr>
              <a:buFont typeface="Arial" pitchFamily="34" charset="0"/>
              <a:buChar char="‒"/>
              <a:defRPr>
                <a:solidFill>
                  <a:srgbClr val="63728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hasCustomPrompt="1"/>
          </p:nvPr>
        </p:nvSpPr>
        <p:spPr>
          <a:xfrm>
            <a:off x="459606" y="397764"/>
            <a:ext cx="8231744" cy="480060"/>
          </a:xfrm>
        </p:spPr>
        <p:txBody>
          <a:bodyPr/>
          <a:lstStyle/>
          <a:p>
            <a:r>
              <a:rPr lang="en-US" dirty="0" smtClean="0"/>
              <a:t>Sample Bullet with Photo Layout</a:t>
            </a:r>
            <a:endParaRPr lang="en-US" dirty="0"/>
          </a:p>
        </p:txBody>
      </p:sp>
      <p:sp>
        <p:nvSpPr>
          <p:cNvPr id="4" name="Content Placeholder 2"/>
          <p:cNvSpPr>
            <a:spLocks noGrp="1"/>
          </p:cNvSpPr>
          <p:nvPr>
            <p:ph idx="10" hasCustomPrompt="1"/>
          </p:nvPr>
        </p:nvSpPr>
        <p:spPr>
          <a:xfrm>
            <a:off x="4650935" y="1069848"/>
            <a:ext cx="4040414" cy="3257550"/>
          </a:xfrm>
          <a:prstGeom prst="rect">
            <a:avLst/>
          </a:prstGeom>
        </p:spPr>
        <p:txBody>
          <a:bodyPr lIns="0" tIns="0" rIns="0" bIns="0"/>
          <a:lstStyle>
            <a:lvl1pPr marL="0" indent="0">
              <a:buClr>
                <a:srgbClr val="2E3844"/>
              </a:buClr>
              <a:buFontTx/>
              <a:buNone/>
              <a:defRPr>
                <a:solidFill>
                  <a:srgbClr val="637280"/>
                </a:solidFill>
              </a:defRPr>
            </a:lvl1pPr>
            <a:lvl2pPr marL="426450" indent="-170605">
              <a:buClr>
                <a:srgbClr val="2E3844"/>
              </a:buClr>
              <a:buFont typeface="Arial" pitchFamily="34" charset="0"/>
              <a:buChar char="‒"/>
              <a:defRPr>
                <a:solidFill>
                  <a:srgbClr val="637280"/>
                </a:solidFill>
              </a:defRPr>
            </a:lvl2pPr>
            <a:lvl3pPr marL="597055" indent="-170605">
              <a:buClr>
                <a:srgbClr val="2E3844"/>
              </a:buClr>
              <a:buFont typeface="Arial" pitchFamily="34" charset="0"/>
              <a:buChar char="‒"/>
              <a:defRPr>
                <a:solidFill>
                  <a:srgbClr val="637280"/>
                </a:solidFill>
              </a:defRPr>
            </a:lvl3pPr>
            <a:lvl4pPr marL="767660" indent="-170605">
              <a:buClr>
                <a:srgbClr val="2E3844"/>
              </a:buClr>
              <a:buFont typeface="Arial" pitchFamily="34" charset="0"/>
              <a:buChar char="‒"/>
              <a:defRPr>
                <a:solidFill>
                  <a:srgbClr val="637280"/>
                </a:solidFill>
              </a:defRPr>
            </a:lvl4pPr>
            <a:lvl5pPr marL="938263" indent="-170605">
              <a:buClr>
                <a:srgbClr val="2E3844"/>
              </a:buClr>
              <a:buFont typeface="Arial" pitchFamily="34" charset="0"/>
              <a:buChar char="‒"/>
              <a:defRPr>
                <a:solidFill>
                  <a:srgbClr val="637280"/>
                </a:solidFill>
              </a:defRPr>
            </a:lvl5pPr>
          </a:lstStyle>
          <a:p>
            <a:pPr lvl="0"/>
            <a:r>
              <a:rPr lang="en-US" dirty="0" smtClean="0"/>
              <a:t>Object</a:t>
            </a:r>
            <a:endParaRPr lang="en-US" dirty="0"/>
          </a:p>
        </p:txBody>
      </p:sp>
    </p:spTree>
    <p:extLst>
      <p:ext uri="{BB962C8B-B14F-4D97-AF65-F5344CB8AC3E}">
        <p14:creationId xmlns:p14="http://schemas.microsoft.com/office/powerpoint/2010/main" val="345318476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Title Only">
    <p:spTree>
      <p:nvGrpSpPr>
        <p:cNvPr id="1" name=""/>
        <p:cNvGrpSpPr/>
        <p:nvPr/>
      </p:nvGrpSpPr>
      <p:grpSpPr>
        <a:xfrm>
          <a:off x="0" y="0"/>
          <a:ext cx="0" cy="0"/>
          <a:chOff x="0" y="0"/>
          <a:chExt cx="0" cy="0"/>
        </a:xfrm>
      </p:grpSpPr>
      <p:sp>
        <p:nvSpPr>
          <p:cNvPr id="13" name="Title 12"/>
          <p:cNvSpPr>
            <a:spLocks noGrp="1"/>
          </p:cNvSpPr>
          <p:nvPr>
            <p:ph type="title"/>
          </p:nvPr>
        </p:nvSpPr>
        <p:spPr>
          <a:xfrm>
            <a:off x="459606" y="397764"/>
            <a:ext cx="8231744" cy="480060"/>
          </a:xfrm>
        </p:spPr>
        <p:txBody>
          <a:bodyPr/>
          <a:lstStyle>
            <a:lvl1pPr>
              <a:defRPr>
                <a:solidFill>
                  <a:srgbClr val="2E3844"/>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6" name="Group 5"/>
          <p:cNvGrpSpPr/>
          <p:nvPr userDrawn="1"/>
        </p:nvGrpSpPr>
        <p:grpSpPr bwMode="gray">
          <a:xfrm>
            <a:off x="4628119" y="1"/>
            <a:ext cx="4516025" cy="2659142"/>
            <a:chOff x="0" y="-1"/>
            <a:chExt cx="9144000" cy="5385603"/>
          </a:xfrm>
        </p:grpSpPr>
        <p:pic>
          <p:nvPicPr>
            <p:cNvPr id="7" name="Picture 2" descr="C:\Users\rico\Desktop\bug.png"/>
            <p:cNvPicPr>
              <a:picLocks noChangeAspect="1" noChangeArrowheads="1"/>
            </p:cNvPicPr>
            <p:nvPr userDrawn="1"/>
          </p:nvPicPr>
          <p:blipFill rotWithShape="1">
            <a:blip r:embed="rId2">
              <a:duotone>
                <a:srgbClr val="94A9BB">
                  <a:shade val="45000"/>
                  <a:satMod val="135000"/>
                </a:srgb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291" r="45972"/>
            <a:stretch/>
          </p:blipFill>
          <p:spPr bwMode="gray">
            <a:xfrm>
              <a:off x="3054333" y="-1"/>
              <a:ext cx="6089667" cy="53856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Rectangle 7"/>
            <p:cNvSpPr/>
            <p:nvPr userDrawn="1"/>
          </p:nvSpPr>
          <p:spPr bwMode="gray">
            <a:xfrm>
              <a:off x="0" y="0"/>
              <a:ext cx="9144000" cy="5257800"/>
            </a:xfrm>
            <a:prstGeom prst="rect">
              <a:avLst/>
            </a:prstGeom>
            <a:solidFill>
              <a:srgbClr val="FFFFFF">
                <a:alpha val="6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2358"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DBDDDF"/>
                </a:solidFill>
                <a:effectLst/>
                <a:uLnTx/>
                <a:uFillTx/>
                <a:latin typeface="Arial"/>
                <a:ea typeface="+mn-ea"/>
                <a:cs typeface="+mn-cs"/>
              </a:endParaRPr>
            </a:p>
          </p:txBody>
        </p:sp>
      </p:grpSp>
      <p:sp>
        <p:nvSpPr>
          <p:cNvPr id="13" name="Title 12"/>
          <p:cNvSpPr>
            <a:spLocks noGrp="1"/>
          </p:cNvSpPr>
          <p:nvPr>
            <p:ph type="title"/>
          </p:nvPr>
        </p:nvSpPr>
        <p:spPr>
          <a:xfrm>
            <a:off x="459606" y="397764"/>
            <a:ext cx="8231744" cy="480060"/>
          </a:xfrm>
        </p:spPr>
        <p:txBody>
          <a:bodyPr/>
          <a:lstStyle>
            <a:lvl1pPr>
              <a:defRPr>
                <a:solidFill>
                  <a:srgbClr val="2E3844"/>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967878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6" name="Group 5"/>
          <p:cNvGrpSpPr/>
          <p:nvPr userDrawn="1"/>
        </p:nvGrpSpPr>
        <p:grpSpPr bwMode="gray">
          <a:xfrm>
            <a:off x="4628119" y="1"/>
            <a:ext cx="4516025" cy="2659142"/>
            <a:chOff x="0" y="-1"/>
            <a:chExt cx="9144000" cy="5385603"/>
          </a:xfrm>
        </p:grpSpPr>
        <p:pic>
          <p:nvPicPr>
            <p:cNvPr id="7" name="Picture 2" descr="C:\Users\rico\Desktop\bug.png"/>
            <p:cNvPicPr>
              <a:picLocks noChangeAspect="1" noChangeArrowheads="1"/>
            </p:cNvPicPr>
            <p:nvPr userDrawn="1"/>
          </p:nvPicPr>
          <p:blipFill rotWithShape="1">
            <a:blip r:embed="rId2">
              <a:duotone>
                <a:srgbClr val="94A9BB">
                  <a:shade val="45000"/>
                  <a:satMod val="135000"/>
                </a:srgb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291" r="45972"/>
            <a:stretch/>
          </p:blipFill>
          <p:spPr bwMode="gray">
            <a:xfrm>
              <a:off x="3054333" y="-1"/>
              <a:ext cx="6089667" cy="53856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Rectangle 7"/>
            <p:cNvSpPr/>
            <p:nvPr userDrawn="1"/>
          </p:nvSpPr>
          <p:spPr bwMode="gray">
            <a:xfrm>
              <a:off x="0" y="0"/>
              <a:ext cx="9144000" cy="5257800"/>
            </a:xfrm>
            <a:prstGeom prst="rect">
              <a:avLst/>
            </a:prstGeom>
            <a:solidFill>
              <a:srgbClr val="FFFFFF">
                <a:alpha val="6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2358"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DBDDDF"/>
                </a:solidFill>
                <a:effectLst/>
                <a:uLnTx/>
                <a:uFillTx/>
                <a:latin typeface="Arial"/>
                <a:ea typeface="+mn-ea"/>
                <a:cs typeface="+mn-cs"/>
              </a:endParaRPr>
            </a:p>
          </p:txBody>
        </p:sp>
      </p:grpSp>
    </p:spTree>
    <p:extLst>
      <p:ext uri="{BB962C8B-B14F-4D97-AF65-F5344CB8AC3E}">
        <p14:creationId xmlns:p14="http://schemas.microsoft.com/office/powerpoint/2010/main" val="19035398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2"/>
          <p:cNvSpPr>
            <a:spLocks noGrp="1" noChangeArrowheads="1"/>
          </p:cNvSpPr>
          <p:nvPr>
            <p:ph type="title"/>
          </p:nvPr>
        </p:nvSpPr>
        <p:spPr bwMode="gray">
          <a:xfrm>
            <a:off x="459606" y="397764"/>
            <a:ext cx="8231744" cy="48006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smtClean="0"/>
              <a:t>Click to edit slide title</a:t>
            </a:r>
          </a:p>
        </p:txBody>
      </p:sp>
      <p:sp>
        <p:nvSpPr>
          <p:cNvPr id="8" name="Date Placeholder 4"/>
          <p:cNvSpPr txBox="1">
            <a:spLocks/>
          </p:cNvSpPr>
          <p:nvPr/>
        </p:nvSpPr>
        <p:spPr bwMode="gray">
          <a:xfrm>
            <a:off x="457200" y="4767264"/>
            <a:ext cx="2667000" cy="273844"/>
          </a:xfrm>
          <a:prstGeom prst="rect">
            <a:avLst/>
          </a:prstGeom>
        </p:spPr>
        <p:txBody>
          <a:bodyPr lIns="68217" tIns="34109" rIns="68217" bIns="34109" anchor="b"/>
          <a:lstStyle>
            <a:defPPr>
              <a:defRPr lang="en-US"/>
            </a:defPPr>
            <a:lvl1pPr marL="0" algn="l" defTabSz="914400" rtl="0" eaLnBrk="1" latinLnBrk="0" hangingPunct="1">
              <a:defRPr sz="11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r>
              <a:rPr lang="en-US" sz="500" dirty="0" smtClean="0">
                <a:solidFill>
                  <a:srgbClr val="637280"/>
                </a:solidFill>
              </a:rPr>
              <a:t>©</a:t>
            </a:r>
            <a:r>
              <a:rPr lang="en-US" sz="700" dirty="0" smtClean="0">
                <a:solidFill>
                  <a:srgbClr val="637280"/>
                </a:solidFill>
              </a:rPr>
              <a:t> Polycom, Inc. All rights reserved.</a:t>
            </a:r>
            <a:endParaRPr lang="en-US" sz="700" dirty="0">
              <a:solidFill>
                <a:srgbClr val="637280"/>
              </a:solidFill>
            </a:endParaRPr>
          </a:p>
        </p:txBody>
      </p:sp>
      <p:sp>
        <p:nvSpPr>
          <p:cNvPr id="10" name="Slide Number Placeholder 6"/>
          <p:cNvSpPr txBox="1">
            <a:spLocks/>
          </p:cNvSpPr>
          <p:nvPr/>
        </p:nvSpPr>
        <p:spPr bwMode="gray">
          <a:xfrm>
            <a:off x="4381500" y="4767264"/>
            <a:ext cx="381000" cy="273844"/>
          </a:xfrm>
          <a:prstGeom prst="rect">
            <a:avLst/>
          </a:prstGeom>
        </p:spPr>
        <p:txBody>
          <a:bodyPr lIns="68217" tIns="34109" rIns="68217" bIns="34109" anchor="b"/>
          <a:lstStyle>
            <a:defPPr>
              <a:defRPr lang="en-US"/>
            </a:defPPr>
            <a:lvl1pPr marL="0" algn="l" defTabSz="914400" rtl="0" eaLnBrk="1" latinLnBrk="0" hangingPunct="1">
              <a:defRPr sz="11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AC00AD89-014A-4F2B-B9D8-8C5AD66C5932}" type="slidenum">
              <a:rPr lang="en-US" sz="700" smtClean="0">
                <a:solidFill>
                  <a:srgbClr val="637280"/>
                </a:solidFill>
              </a:rPr>
              <a:pPr algn="ctr">
                <a:defRPr/>
              </a:pPr>
              <a:t>‹#›</a:t>
            </a:fld>
            <a:endParaRPr lang="en-US" sz="700" dirty="0" smtClean="0">
              <a:solidFill>
                <a:srgbClr val="637280"/>
              </a:solidFill>
            </a:endParaRPr>
          </a:p>
        </p:txBody>
      </p:sp>
      <p:pic>
        <p:nvPicPr>
          <p:cNvPr id="13" name="Picture 3" descr="\\mv-fs\Projects\Polycom\03_Assets\Logos\Horizontal\PNGs\Polycom_RGB_Logo (1).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gray">
          <a:xfrm>
            <a:off x="7655351" y="4733669"/>
            <a:ext cx="1070731" cy="27892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017" r:id="rId1"/>
    <p:sldLayoutId id="2147484034" r:id="rId2"/>
    <p:sldLayoutId id="2147484018" r:id="rId3"/>
    <p:sldLayoutId id="2147484036" r:id="rId4"/>
    <p:sldLayoutId id="2147484037" r:id="rId5"/>
    <p:sldLayoutId id="2147484023" r:id="rId6"/>
    <p:sldLayoutId id="2147484032" r:id="rId7"/>
    <p:sldLayoutId id="2147484033" r:id="rId8"/>
    <p:sldLayoutId id="2147484024" r:id="rId9"/>
    <p:sldLayoutId id="2147484031" r:id="rId10"/>
    <p:sldLayoutId id="2147484035" r:id="rId11"/>
    <p:sldLayoutId id="2147484042" r:id="rId12"/>
    <p:sldLayoutId id="2147484132" r:id="rId13"/>
    <p:sldLayoutId id="2147484174" r:id="rId14"/>
    <p:sldLayoutId id="2147484176" r:id="rId15"/>
    <p:sldLayoutId id="2147484178" r:id="rId16"/>
    <p:sldLayoutId id="2147484179" r:id="rId17"/>
    <p:sldLayoutId id="2147484180" r:id="rId18"/>
    <p:sldLayoutId id="2147484147" r:id="rId19"/>
    <p:sldLayoutId id="2147484150" r:id="rId20"/>
    <p:sldLayoutId id="2147484151" r:id="rId21"/>
    <p:sldLayoutId id="2147484195" r:id="rId22"/>
    <p:sldLayoutId id="2147484359" r:id="rId23"/>
    <p:sldLayoutId id="2147484360" r:id="rId24"/>
  </p:sldLayoutIdLst>
  <p:timing>
    <p:tnLst>
      <p:par>
        <p:cTn id="1" dur="indefinite" restart="never" nodeType="tmRoot"/>
      </p:par>
    </p:tnLst>
  </p:timing>
  <p:hf hdr="0" ftr="0" dt="0"/>
  <p:txStyles>
    <p:titleStyle>
      <a:lvl1pPr algn="l" defTabSz="341148" rtl="0" eaLnBrk="1" fontAlgn="base" hangingPunct="1">
        <a:spcBef>
          <a:spcPct val="0"/>
        </a:spcBef>
        <a:spcAft>
          <a:spcPct val="0"/>
        </a:spcAft>
        <a:defRPr sz="2300">
          <a:solidFill>
            <a:srgbClr val="2E3844"/>
          </a:solidFill>
          <a:latin typeface="+mj-lt"/>
          <a:ea typeface="+mj-ea"/>
          <a:cs typeface="+mj-cs"/>
        </a:defRPr>
      </a:lvl1pPr>
      <a:lvl2pPr algn="l" defTabSz="341148" rtl="0" eaLnBrk="1" fontAlgn="base" hangingPunct="1">
        <a:spcBef>
          <a:spcPct val="0"/>
        </a:spcBef>
        <a:spcAft>
          <a:spcPct val="0"/>
        </a:spcAft>
        <a:defRPr sz="2300">
          <a:solidFill>
            <a:schemeClr val="bg1"/>
          </a:solidFill>
          <a:latin typeface="Arial" charset="0"/>
          <a:cs typeface="Arial" charset="0"/>
        </a:defRPr>
      </a:lvl2pPr>
      <a:lvl3pPr algn="l" defTabSz="341148" rtl="0" eaLnBrk="1" fontAlgn="base" hangingPunct="1">
        <a:spcBef>
          <a:spcPct val="0"/>
        </a:spcBef>
        <a:spcAft>
          <a:spcPct val="0"/>
        </a:spcAft>
        <a:defRPr sz="2300">
          <a:solidFill>
            <a:schemeClr val="bg1"/>
          </a:solidFill>
          <a:latin typeface="Arial" charset="0"/>
          <a:cs typeface="Arial" charset="0"/>
        </a:defRPr>
      </a:lvl3pPr>
      <a:lvl4pPr algn="l" defTabSz="341148" rtl="0" eaLnBrk="1" fontAlgn="base" hangingPunct="1">
        <a:spcBef>
          <a:spcPct val="0"/>
        </a:spcBef>
        <a:spcAft>
          <a:spcPct val="0"/>
        </a:spcAft>
        <a:defRPr sz="2300">
          <a:solidFill>
            <a:schemeClr val="bg1"/>
          </a:solidFill>
          <a:latin typeface="Arial" charset="0"/>
          <a:cs typeface="Arial" charset="0"/>
        </a:defRPr>
      </a:lvl4pPr>
      <a:lvl5pPr algn="l" defTabSz="341148" rtl="0" eaLnBrk="1" fontAlgn="base" hangingPunct="1">
        <a:spcBef>
          <a:spcPct val="0"/>
        </a:spcBef>
        <a:spcAft>
          <a:spcPct val="0"/>
        </a:spcAft>
        <a:defRPr sz="2300">
          <a:solidFill>
            <a:schemeClr val="bg1"/>
          </a:solidFill>
          <a:latin typeface="Arial" charset="0"/>
          <a:cs typeface="Arial" charset="0"/>
        </a:defRPr>
      </a:lvl5pPr>
      <a:lvl6pPr marL="341148" algn="l" defTabSz="341148" rtl="0" eaLnBrk="1" fontAlgn="base" hangingPunct="1">
        <a:spcBef>
          <a:spcPct val="0"/>
        </a:spcBef>
        <a:spcAft>
          <a:spcPct val="0"/>
        </a:spcAft>
        <a:defRPr sz="2300">
          <a:solidFill>
            <a:schemeClr val="bg1"/>
          </a:solidFill>
          <a:latin typeface="Arial" charset="0"/>
          <a:cs typeface="Arial" charset="0"/>
        </a:defRPr>
      </a:lvl6pPr>
      <a:lvl7pPr marL="682358" algn="l" defTabSz="341148" rtl="0" eaLnBrk="1" fontAlgn="base" hangingPunct="1">
        <a:spcBef>
          <a:spcPct val="0"/>
        </a:spcBef>
        <a:spcAft>
          <a:spcPct val="0"/>
        </a:spcAft>
        <a:defRPr sz="2300">
          <a:solidFill>
            <a:schemeClr val="bg1"/>
          </a:solidFill>
          <a:latin typeface="Arial" charset="0"/>
          <a:cs typeface="Arial" charset="0"/>
        </a:defRPr>
      </a:lvl7pPr>
      <a:lvl8pPr marL="1023546" algn="l" defTabSz="341148" rtl="0" eaLnBrk="1" fontAlgn="base" hangingPunct="1">
        <a:spcBef>
          <a:spcPct val="0"/>
        </a:spcBef>
        <a:spcAft>
          <a:spcPct val="0"/>
        </a:spcAft>
        <a:defRPr sz="2300">
          <a:solidFill>
            <a:schemeClr val="bg1"/>
          </a:solidFill>
          <a:latin typeface="Arial" charset="0"/>
          <a:cs typeface="Arial" charset="0"/>
        </a:defRPr>
      </a:lvl8pPr>
      <a:lvl9pPr marL="1364715" algn="l" defTabSz="341148" rtl="0" eaLnBrk="1" fontAlgn="base" hangingPunct="1">
        <a:spcBef>
          <a:spcPct val="0"/>
        </a:spcBef>
        <a:spcAft>
          <a:spcPct val="0"/>
        </a:spcAft>
        <a:defRPr sz="2300">
          <a:solidFill>
            <a:schemeClr val="bg1"/>
          </a:solidFill>
          <a:latin typeface="Arial" charset="0"/>
          <a:cs typeface="Arial" charset="0"/>
        </a:defRPr>
      </a:lvl9pPr>
    </p:titleStyle>
    <p:bodyStyle>
      <a:lvl1pPr marL="255885" indent="-255885" algn="l" rtl="0" eaLnBrk="1" fontAlgn="base" hangingPunct="1">
        <a:spcBef>
          <a:spcPts val="450"/>
        </a:spcBef>
        <a:spcAft>
          <a:spcPct val="0"/>
        </a:spcAft>
        <a:buSzPct val="100000"/>
        <a:buBlip>
          <a:blip r:embed="rId27"/>
        </a:buBlip>
        <a:defRPr sz="1800">
          <a:solidFill>
            <a:schemeClr val="tx1"/>
          </a:solidFill>
          <a:latin typeface="+mn-lt"/>
          <a:ea typeface="+mn-ea"/>
          <a:cs typeface="+mn-cs"/>
        </a:defRPr>
      </a:lvl1pPr>
      <a:lvl2pPr marL="554410" indent="-213225" algn="l" rtl="0" eaLnBrk="1" fontAlgn="base" hangingPunct="1">
        <a:spcBef>
          <a:spcPts val="450"/>
        </a:spcBef>
        <a:spcAft>
          <a:spcPct val="0"/>
        </a:spcAft>
        <a:buClr>
          <a:srgbClr val="999B9E"/>
        </a:buClr>
        <a:buSzPct val="100000"/>
        <a:buFont typeface="Symbol" pitchFamily="18" charset="2"/>
        <a:buChar char="·"/>
        <a:defRPr sz="1500">
          <a:solidFill>
            <a:schemeClr val="tx1"/>
          </a:solidFill>
          <a:latin typeface="+mn-lt"/>
        </a:defRPr>
      </a:lvl2pPr>
      <a:lvl3pPr marL="852901" indent="-170605" algn="l" rtl="0" eaLnBrk="1" fontAlgn="base" hangingPunct="1">
        <a:spcBef>
          <a:spcPts val="450"/>
        </a:spcBef>
        <a:spcAft>
          <a:spcPct val="0"/>
        </a:spcAft>
        <a:buClr>
          <a:srgbClr val="999B9E"/>
        </a:buClr>
        <a:buSzPct val="100000"/>
        <a:buFont typeface="Symbol" pitchFamily="18" charset="2"/>
        <a:buChar char="·"/>
        <a:defRPr>
          <a:solidFill>
            <a:schemeClr val="tx1"/>
          </a:solidFill>
          <a:latin typeface="+mn-lt"/>
        </a:defRPr>
      </a:lvl3pPr>
      <a:lvl4pPr marL="1194114" indent="-170605" algn="l" rtl="0" eaLnBrk="1" fontAlgn="base" hangingPunct="1">
        <a:spcBef>
          <a:spcPts val="450"/>
        </a:spcBef>
        <a:spcAft>
          <a:spcPct val="0"/>
        </a:spcAft>
        <a:buClr>
          <a:srgbClr val="999B9E"/>
        </a:buClr>
        <a:buSzPct val="100000"/>
        <a:buFont typeface="Symbol" pitchFamily="18" charset="2"/>
        <a:buChar char="·"/>
        <a:defRPr sz="1200">
          <a:solidFill>
            <a:schemeClr val="tx1"/>
          </a:solidFill>
          <a:latin typeface="+mn-lt"/>
        </a:defRPr>
      </a:lvl4pPr>
      <a:lvl5pPr marL="1535302" indent="-170605" algn="l" rtl="0" eaLnBrk="1" fontAlgn="base" hangingPunct="1">
        <a:spcBef>
          <a:spcPct val="20000"/>
        </a:spcBef>
        <a:spcAft>
          <a:spcPct val="0"/>
        </a:spcAft>
        <a:buClr>
          <a:schemeClr val="bg2"/>
        </a:buClr>
        <a:buFont typeface="Symbol" pitchFamily="18" charset="2"/>
        <a:buChar char="·"/>
        <a:defRPr sz="1100">
          <a:solidFill>
            <a:schemeClr val="tx1"/>
          </a:solidFill>
          <a:latin typeface="+mn-lt"/>
        </a:defRPr>
      </a:lvl5pPr>
      <a:lvl6pPr marL="1876524" indent="-170605" algn="l" rtl="0" eaLnBrk="1" fontAlgn="base" hangingPunct="1">
        <a:spcBef>
          <a:spcPct val="20000"/>
        </a:spcBef>
        <a:spcAft>
          <a:spcPct val="0"/>
        </a:spcAft>
        <a:buClr>
          <a:schemeClr val="bg2"/>
        </a:buClr>
        <a:buFont typeface="Symbol" pitchFamily="18" charset="2"/>
        <a:buChar char="·"/>
        <a:defRPr sz="1100">
          <a:solidFill>
            <a:schemeClr val="tx1"/>
          </a:solidFill>
          <a:latin typeface="+mn-lt"/>
        </a:defRPr>
      </a:lvl6pPr>
      <a:lvl7pPr marL="2217623" indent="-170605" algn="l" rtl="0" eaLnBrk="1" fontAlgn="base" hangingPunct="1">
        <a:spcBef>
          <a:spcPct val="20000"/>
        </a:spcBef>
        <a:spcAft>
          <a:spcPct val="0"/>
        </a:spcAft>
        <a:buClr>
          <a:schemeClr val="bg2"/>
        </a:buClr>
        <a:buFont typeface="Symbol" pitchFamily="18" charset="2"/>
        <a:buChar char="·"/>
        <a:defRPr sz="1100">
          <a:solidFill>
            <a:schemeClr val="tx1"/>
          </a:solidFill>
          <a:latin typeface="+mn-lt"/>
        </a:defRPr>
      </a:lvl7pPr>
      <a:lvl8pPr marL="2558831" indent="-170605" algn="l" rtl="0" eaLnBrk="1" fontAlgn="base" hangingPunct="1">
        <a:spcBef>
          <a:spcPct val="20000"/>
        </a:spcBef>
        <a:spcAft>
          <a:spcPct val="0"/>
        </a:spcAft>
        <a:buClr>
          <a:schemeClr val="bg2"/>
        </a:buClr>
        <a:buFont typeface="Symbol" pitchFamily="18" charset="2"/>
        <a:buChar char="·"/>
        <a:defRPr sz="1100">
          <a:solidFill>
            <a:schemeClr val="tx1"/>
          </a:solidFill>
          <a:latin typeface="+mn-lt"/>
        </a:defRPr>
      </a:lvl8pPr>
      <a:lvl9pPr marL="2900010" indent="-170605" algn="l" rtl="0" eaLnBrk="1" fontAlgn="base" hangingPunct="1">
        <a:spcBef>
          <a:spcPct val="20000"/>
        </a:spcBef>
        <a:spcAft>
          <a:spcPct val="0"/>
        </a:spcAft>
        <a:buClr>
          <a:schemeClr val="bg2"/>
        </a:buClr>
        <a:buFont typeface="Symbol" pitchFamily="18" charset="2"/>
        <a:buChar char="·"/>
        <a:defRPr sz="1100">
          <a:solidFill>
            <a:schemeClr val="tx1"/>
          </a:solidFill>
          <a:latin typeface="+mn-lt"/>
        </a:defRPr>
      </a:lvl9pPr>
    </p:bodyStyle>
    <p:otherStyle>
      <a:defPPr>
        <a:defRPr lang="en-US"/>
      </a:defPPr>
      <a:lvl1pPr marL="0" algn="l" defTabSz="682358" rtl="0" eaLnBrk="1" latinLnBrk="0" hangingPunct="1">
        <a:defRPr sz="1400" kern="1200">
          <a:solidFill>
            <a:schemeClr val="tx1"/>
          </a:solidFill>
          <a:latin typeface="+mn-lt"/>
          <a:ea typeface="+mn-ea"/>
          <a:cs typeface="+mn-cs"/>
        </a:defRPr>
      </a:lvl1pPr>
      <a:lvl2pPr marL="341148" algn="l" defTabSz="682358" rtl="0" eaLnBrk="1" latinLnBrk="0" hangingPunct="1">
        <a:defRPr sz="1400" kern="1200">
          <a:solidFill>
            <a:schemeClr val="tx1"/>
          </a:solidFill>
          <a:latin typeface="+mn-lt"/>
          <a:ea typeface="+mn-ea"/>
          <a:cs typeface="+mn-cs"/>
        </a:defRPr>
      </a:lvl2pPr>
      <a:lvl3pPr marL="682358" algn="l" defTabSz="682358" rtl="0" eaLnBrk="1" latinLnBrk="0" hangingPunct="1">
        <a:defRPr sz="1400" kern="1200">
          <a:solidFill>
            <a:schemeClr val="tx1"/>
          </a:solidFill>
          <a:latin typeface="+mn-lt"/>
          <a:ea typeface="+mn-ea"/>
          <a:cs typeface="+mn-cs"/>
        </a:defRPr>
      </a:lvl3pPr>
      <a:lvl4pPr marL="1023546" algn="l" defTabSz="682358" rtl="0" eaLnBrk="1" latinLnBrk="0" hangingPunct="1">
        <a:defRPr sz="1400" kern="1200">
          <a:solidFill>
            <a:schemeClr val="tx1"/>
          </a:solidFill>
          <a:latin typeface="+mn-lt"/>
          <a:ea typeface="+mn-ea"/>
          <a:cs typeface="+mn-cs"/>
        </a:defRPr>
      </a:lvl4pPr>
      <a:lvl5pPr marL="1364715" algn="l" defTabSz="682358" rtl="0" eaLnBrk="1" latinLnBrk="0" hangingPunct="1">
        <a:defRPr sz="1400" kern="1200">
          <a:solidFill>
            <a:schemeClr val="tx1"/>
          </a:solidFill>
          <a:latin typeface="+mn-lt"/>
          <a:ea typeface="+mn-ea"/>
          <a:cs typeface="+mn-cs"/>
        </a:defRPr>
      </a:lvl5pPr>
      <a:lvl6pPr marL="1705855" algn="l" defTabSz="682358" rtl="0" eaLnBrk="1" latinLnBrk="0" hangingPunct="1">
        <a:defRPr sz="1400" kern="1200">
          <a:solidFill>
            <a:schemeClr val="tx1"/>
          </a:solidFill>
          <a:latin typeface="+mn-lt"/>
          <a:ea typeface="+mn-ea"/>
          <a:cs typeface="+mn-cs"/>
        </a:defRPr>
      </a:lvl6pPr>
      <a:lvl7pPr marL="2047068" algn="l" defTabSz="682358" rtl="0" eaLnBrk="1" latinLnBrk="0" hangingPunct="1">
        <a:defRPr sz="1400" kern="1200">
          <a:solidFill>
            <a:schemeClr val="tx1"/>
          </a:solidFill>
          <a:latin typeface="+mn-lt"/>
          <a:ea typeface="+mn-ea"/>
          <a:cs typeface="+mn-cs"/>
        </a:defRPr>
      </a:lvl7pPr>
      <a:lvl8pPr marL="2388261" algn="l" defTabSz="682358" rtl="0" eaLnBrk="1" latinLnBrk="0" hangingPunct="1">
        <a:defRPr sz="1400" kern="1200">
          <a:solidFill>
            <a:schemeClr val="tx1"/>
          </a:solidFill>
          <a:latin typeface="+mn-lt"/>
          <a:ea typeface="+mn-ea"/>
          <a:cs typeface="+mn-cs"/>
        </a:defRPr>
      </a:lvl8pPr>
      <a:lvl9pPr marL="2729427" algn="l" defTabSz="68235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58.jpe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jpe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20.xml"/><Relationship Id="rId16" Type="http://schemas.microsoft.com/office/2007/relationships/hdphoto" Target="../media/hdphoto4.wdp"/><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jpeg"/><Relationship Id="rId1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87.emf"/><Relationship Id="rId13" Type="http://schemas.openxmlformats.org/officeDocument/2006/relationships/image" Target="../media/image92.png"/><Relationship Id="rId18" Type="http://schemas.openxmlformats.org/officeDocument/2006/relationships/image" Target="../media/image97.emf"/><Relationship Id="rId3" Type="http://schemas.openxmlformats.org/officeDocument/2006/relationships/image" Target="../media/image83.png"/><Relationship Id="rId7" Type="http://schemas.openxmlformats.org/officeDocument/2006/relationships/image" Target="../media/image86.jpeg"/><Relationship Id="rId12" Type="http://schemas.openxmlformats.org/officeDocument/2006/relationships/image" Target="../media/image91.png"/><Relationship Id="rId17" Type="http://schemas.openxmlformats.org/officeDocument/2006/relationships/image" Target="../media/image96.emf"/><Relationship Id="rId2" Type="http://schemas.openxmlformats.org/officeDocument/2006/relationships/notesSlide" Target="../notesSlides/notesSlide26.xml"/><Relationship Id="rId16" Type="http://schemas.openxmlformats.org/officeDocument/2006/relationships/image" Target="../media/image95.emf"/><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emf"/><Relationship Id="rId15" Type="http://schemas.openxmlformats.org/officeDocument/2006/relationships/image" Target="../media/image94.emf"/><Relationship Id="rId10" Type="http://schemas.openxmlformats.org/officeDocument/2006/relationships/image" Target="../media/image89.png"/><Relationship Id="rId19" Type="http://schemas.openxmlformats.org/officeDocument/2006/relationships/image" Target="../media/image98.png"/><Relationship Id="rId4" Type="http://schemas.microsoft.com/office/2007/relationships/hdphoto" Target="../media/hdphoto5.wdp"/><Relationship Id="rId9" Type="http://schemas.openxmlformats.org/officeDocument/2006/relationships/image" Target="../media/image88.png"/><Relationship Id="rId14" Type="http://schemas.openxmlformats.org/officeDocument/2006/relationships/image" Target="../media/image93.emf"/></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2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hyperlink" Target="mailto:yury.titov@polycom.com" TargetMode="External"/><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jpeg"/><Relationship Id="rId3" Type="http://schemas.openxmlformats.org/officeDocument/2006/relationships/image" Target="../media/image17.jpe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8.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jpe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jpeg"/><Relationship Id="rId10" Type="http://schemas.openxmlformats.org/officeDocument/2006/relationships/image" Target="../media/image24.png"/><Relationship Id="rId19" Type="http://schemas.openxmlformats.org/officeDocument/2006/relationships/image" Target="../media/image33.jpe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tiff"/></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ru-RU" dirty="0" smtClean="0"/>
              <a:t>Видеотехнологии </a:t>
            </a:r>
            <a:r>
              <a:rPr lang="ru-RU" dirty="0"/>
              <a:t>на службе общества и </a:t>
            </a:r>
            <a:r>
              <a:rPr lang="ru-RU" dirty="0" smtClean="0"/>
              <a:t>государства</a:t>
            </a:r>
            <a:endParaRPr lang="en-US" dirty="0"/>
          </a:p>
        </p:txBody>
      </p:sp>
      <p:sp>
        <p:nvSpPr>
          <p:cNvPr id="7" name="Subtitle 6"/>
          <p:cNvSpPr>
            <a:spLocks noGrp="1"/>
          </p:cNvSpPr>
          <p:nvPr>
            <p:ph type="subTitle" sz="quarter" idx="1"/>
          </p:nvPr>
        </p:nvSpPr>
        <p:spPr/>
        <p:txBody>
          <a:bodyPr/>
          <a:lstStyle/>
          <a:p>
            <a:r>
              <a:rPr lang="ru-RU" dirty="0" smtClean="0"/>
              <a:t>Гусев Владимир Михайлович, </a:t>
            </a:r>
            <a:br>
              <a:rPr lang="ru-RU" dirty="0" smtClean="0"/>
            </a:br>
            <a:r>
              <a:rPr lang="ru-RU" dirty="0" smtClean="0"/>
              <a:t>Директор по работе с  государственными заказчиками </a:t>
            </a:r>
            <a:r>
              <a:rPr lang="en-GB" dirty="0" smtClean="0"/>
              <a:t>Polycom</a:t>
            </a:r>
            <a:r>
              <a:rPr lang="ru-RU" dirty="0" smtClean="0"/>
              <a:t>, Россия</a:t>
            </a:r>
            <a:br>
              <a:rPr lang="ru-RU" dirty="0" smtClean="0"/>
            </a:br>
            <a:r>
              <a:rPr lang="ru-RU" dirty="0" smtClean="0"/>
              <a:t>1</a:t>
            </a:r>
            <a:r>
              <a:rPr lang="en-US" dirty="0" smtClean="0"/>
              <a:t>6</a:t>
            </a:r>
            <a:r>
              <a:rPr lang="ru-RU" dirty="0" smtClean="0"/>
              <a:t> октября 2014г.</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smtClean="0"/>
              <a:t>ВКС </a:t>
            </a:r>
            <a:r>
              <a:rPr lang="en-US" dirty="0"/>
              <a:t>Full </a:t>
            </a:r>
            <a:r>
              <a:rPr lang="en-US" dirty="0" smtClean="0"/>
              <a:t>HD</a:t>
            </a:r>
            <a:r>
              <a:rPr lang="ru-RU" dirty="0"/>
              <a:t> инновационная лестница</a:t>
            </a:r>
            <a:endParaRPr lang="en-US" dirty="0"/>
          </a:p>
        </p:txBody>
      </p:sp>
      <p:sp>
        <p:nvSpPr>
          <p:cNvPr id="4" name="TextBox 3"/>
          <p:cNvSpPr txBox="1"/>
          <p:nvPr/>
        </p:nvSpPr>
        <p:spPr>
          <a:xfrm>
            <a:off x="239554" y="1153888"/>
            <a:ext cx="8447246" cy="3393236"/>
          </a:xfrm>
          <a:prstGeom prst="rect">
            <a:avLst/>
          </a:prstGeom>
          <a:noFill/>
        </p:spPr>
        <p:txBody>
          <a:bodyPr wrap="square" lIns="68589" tIns="34295" rIns="68589" bIns="34295" rtlCol="0">
            <a:spAutoFit/>
          </a:bodyPr>
          <a:lstStyle/>
          <a:p>
            <a:pPr marL="214341" indent="-214341">
              <a:buFont typeface="Wingdings" panose="05000000000000000000" pitchFamily="2" charset="2"/>
              <a:buChar char="Ø"/>
            </a:pPr>
            <a:r>
              <a:rPr lang="ru-RU" b="1" dirty="0">
                <a:solidFill>
                  <a:schemeClr val="bg1">
                    <a:lumMod val="50000"/>
                  </a:schemeClr>
                </a:solidFill>
              </a:rPr>
              <a:t>Начало</a:t>
            </a:r>
            <a:r>
              <a:rPr lang="en-US" b="1" dirty="0">
                <a:solidFill>
                  <a:schemeClr val="bg1">
                    <a:lumMod val="50000"/>
                  </a:schemeClr>
                </a:solidFill>
              </a:rPr>
              <a:t>:</a:t>
            </a:r>
            <a:r>
              <a:rPr lang="ru-RU" b="1" dirty="0">
                <a:solidFill>
                  <a:schemeClr val="bg1">
                    <a:lumMod val="50000"/>
                  </a:schemeClr>
                </a:solidFill>
              </a:rPr>
              <a:t> 720</a:t>
            </a:r>
            <a:r>
              <a:rPr lang="en-US" b="1" dirty="0">
                <a:solidFill>
                  <a:schemeClr val="bg1">
                    <a:lumMod val="50000"/>
                  </a:schemeClr>
                </a:solidFill>
              </a:rPr>
              <a:t>p</a:t>
            </a:r>
            <a:r>
              <a:rPr lang="ru-RU" b="1" dirty="0">
                <a:solidFill>
                  <a:schemeClr val="bg1">
                    <a:lumMod val="50000"/>
                  </a:schemeClr>
                </a:solidFill>
              </a:rPr>
              <a:t> (1280 х 720 пкс), 30 кадр/с</a:t>
            </a:r>
          </a:p>
          <a:p>
            <a:endParaRPr lang="ru-RU" b="1" dirty="0">
              <a:solidFill>
                <a:schemeClr val="bg1">
                  <a:lumMod val="50000"/>
                </a:schemeClr>
              </a:solidFill>
            </a:endParaRPr>
          </a:p>
          <a:p>
            <a:pPr marL="214341" indent="-214341">
              <a:buFont typeface="Wingdings" panose="05000000000000000000" pitchFamily="2" charset="2"/>
              <a:buChar char="Ø"/>
            </a:pPr>
            <a:r>
              <a:rPr lang="ru-RU" b="1" dirty="0">
                <a:solidFill>
                  <a:schemeClr val="bg1">
                    <a:lumMod val="50000"/>
                  </a:schemeClr>
                </a:solidFill>
              </a:rPr>
              <a:t>+ шаг</a:t>
            </a:r>
            <a:r>
              <a:rPr lang="en-US" b="1" dirty="0">
                <a:solidFill>
                  <a:schemeClr val="bg1">
                    <a:lumMod val="50000"/>
                  </a:schemeClr>
                </a:solidFill>
              </a:rPr>
              <a:t>:</a:t>
            </a:r>
            <a:r>
              <a:rPr lang="ru-RU" b="1" dirty="0">
                <a:solidFill>
                  <a:schemeClr val="bg1">
                    <a:lumMod val="50000"/>
                  </a:schemeClr>
                </a:solidFill>
              </a:rPr>
              <a:t> </a:t>
            </a:r>
            <a:r>
              <a:rPr lang="ru-RU" b="1" dirty="0">
                <a:solidFill>
                  <a:srgbClr val="FF0000"/>
                </a:solidFill>
              </a:rPr>
              <a:t>1080</a:t>
            </a:r>
            <a:r>
              <a:rPr lang="en-US" b="1" dirty="0">
                <a:solidFill>
                  <a:srgbClr val="FF0000"/>
                </a:solidFill>
              </a:rPr>
              <a:t>p</a:t>
            </a:r>
            <a:r>
              <a:rPr lang="ru-RU" b="1" dirty="0">
                <a:solidFill>
                  <a:schemeClr val="bg1">
                    <a:lumMod val="50000"/>
                  </a:schemeClr>
                </a:solidFill>
              </a:rPr>
              <a:t> (1920 х 1080 пкс), 30 кадр/с</a:t>
            </a:r>
          </a:p>
          <a:p>
            <a:pPr marL="214341" indent="-214341">
              <a:buFont typeface="Wingdings" panose="05000000000000000000" pitchFamily="2" charset="2"/>
              <a:buChar char="Ø"/>
            </a:pPr>
            <a:endParaRPr lang="ru-RU" b="1" dirty="0">
              <a:solidFill>
                <a:schemeClr val="bg1">
                  <a:lumMod val="50000"/>
                </a:schemeClr>
              </a:solidFill>
            </a:endParaRPr>
          </a:p>
          <a:p>
            <a:pPr marL="214341" indent="-214341">
              <a:buFont typeface="Wingdings" panose="05000000000000000000" pitchFamily="2" charset="2"/>
              <a:buChar char="Ø"/>
            </a:pPr>
            <a:r>
              <a:rPr lang="ru-RU" b="1" dirty="0">
                <a:solidFill>
                  <a:schemeClr val="bg1">
                    <a:lumMod val="50000"/>
                  </a:schemeClr>
                </a:solidFill>
              </a:rPr>
              <a:t>+ шаг</a:t>
            </a:r>
            <a:r>
              <a:rPr lang="en-US" b="1" dirty="0">
                <a:solidFill>
                  <a:schemeClr val="bg1">
                    <a:lumMod val="50000"/>
                  </a:schemeClr>
                </a:solidFill>
              </a:rPr>
              <a:t>:</a:t>
            </a:r>
            <a:r>
              <a:rPr lang="ru-RU" b="1" dirty="0">
                <a:solidFill>
                  <a:schemeClr val="bg1">
                    <a:lumMod val="50000"/>
                  </a:schemeClr>
                </a:solidFill>
              </a:rPr>
              <a:t> 1080</a:t>
            </a:r>
            <a:r>
              <a:rPr lang="en-US" b="1" dirty="0">
                <a:solidFill>
                  <a:schemeClr val="bg1">
                    <a:lumMod val="50000"/>
                  </a:schemeClr>
                </a:solidFill>
              </a:rPr>
              <a:t>p</a:t>
            </a:r>
            <a:r>
              <a:rPr lang="ru-RU" b="1" dirty="0">
                <a:solidFill>
                  <a:schemeClr val="bg1">
                    <a:lumMod val="50000"/>
                  </a:schemeClr>
                </a:solidFill>
              </a:rPr>
              <a:t> (1920 х 1080 пкс), </a:t>
            </a:r>
            <a:r>
              <a:rPr lang="ru-RU" b="1" dirty="0">
                <a:solidFill>
                  <a:srgbClr val="FF0000"/>
                </a:solidFill>
              </a:rPr>
              <a:t>60 кадр/с</a:t>
            </a:r>
            <a:r>
              <a:rPr lang="en-US" b="1" dirty="0">
                <a:solidFill>
                  <a:schemeClr val="bg1">
                    <a:lumMod val="50000"/>
                  </a:schemeClr>
                </a:solidFill>
              </a:rPr>
              <a:t>;</a:t>
            </a:r>
            <a:r>
              <a:rPr lang="ru-RU" b="1" dirty="0">
                <a:solidFill>
                  <a:schemeClr val="bg1">
                    <a:lumMod val="50000"/>
                  </a:schemeClr>
                </a:solidFill>
              </a:rPr>
              <a:t/>
            </a:r>
            <a:br>
              <a:rPr lang="ru-RU" b="1" dirty="0">
                <a:solidFill>
                  <a:schemeClr val="bg1">
                    <a:lumMod val="50000"/>
                  </a:schemeClr>
                </a:solidFill>
              </a:rPr>
            </a:br>
            <a:r>
              <a:rPr lang="en-US" b="1" dirty="0">
                <a:solidFill>
                  <a:schemeClr val="bg1">
                    <a:lumMod val="50000"/>
                  </a:schemeClr>
                </a:solidFill>
              </a:rPr>
              <a:t> </a:t>
            </a:r>
            <a:r>
              <a:rPr lang="ru-RU" b="1" dirty="0">
                <a:solidFill>
                  <a:schemeClr val="bg1">
                    <a:lumMod val="50000"/>
                  </a:schemeClr>
                </a:solidFill>
              </a:rPr>
              <a:t>жесты плавные, исчезли рывки)</a:t>
            </a:r>
          </a:p>
          <a:p>
            <a:pPr marL="214341" indent="-214341">
              <a:buFont typeface="Wingdings" panose="05000000000000000000" pitchFamily="2" charset="2"/>
              <a:buChar char="Ø"/>
            </a:pPr>
            <a:endParaRPr lang="ru-RU" b="1" dirty="0">
              <a:solidFill>
                <a:schemeClr val="bg1">
                  <a:lumMod val="50000"/>
                </a:schemeClr>
              </a:solidFill>
            </a:endParaRPr>
          </a:p>
          <a:p>
            <a:pPr marL="214341" indent="-214341">
              <a:buFont typeface="Wingdings" panose="05000000000000000000" pitchFamily="2" charset="2"/>
              <a:buChar char="Ø"/>
            </a:pPr>
            <a:r>
              <a:rPr lang="ru-RU" b="1" dirty="0">
                <a:solidFill>
                  <a:schemeClr val="bg1">
                    <a:lumMod val="50000"/>
                  </a:schemeClr>
                </a:solidFill>
              </a:rPr>
              <a:t>Следующий шаг</a:t>
            </a:r>
            <a:r>
              <a:rPr lang="en-US" b="1" dirty="0">
                <a:solidFill>
                  <a:schemeClr val="bg1">
                    <a:lumMod val="50000"/>
                  </a:schemeClr>
                </a:solidFill>
              </a:rPr>
              <a:t>: </a:t>
            </a:r>
            <a:r>
              <a:rPr lang="ru-RU" b="1" dirty="0">
                <a:solidFill>
                  <a:srgbClr val="FF0000"/>
                </a:solidFill>
              </a:rPr>
              <a:t>технологии 4</a:t>
            </a:r>
            <a:r>
              <a:rPr lang="en-US" b="1" dirty="0">
                <a:solidFill>
                  <a:srgbClr val="FF0000"/>
                </a:solidFill>
              </a:rPr>
              <a:t>K</a:t>
            </a:r>
            <a:r>
              <a:rPr lang="ru-RU" b="1" dirty="0">
                <a:solidFill>
                  <a:srgbClr val="FF0000"/>
                </a:solidFill>
              </a:rPr>
              <a:t>.</a:t>
            </a:r>
            <a:r>
              <a:rPr lang="ru-RU" b="1" dirty="0">
                <a:solidFill>
                  <a:schemeClr val="bg1">
                    <a:lumMod val="50000"/>
                  </a:schemeClr>
                </a:solidFill>
              </a:rPr>
              <a:t> Камеры поддерживают разрешение по горизонтали до 4000 пкс . Видеокодек пока не готов кодировать/ декодировать</a:t>
            </a:r>
            <a:endParaRPr lang="en-US" b="1" dirty="0">
              <a:solidFill>
                <a:schemeClr val="bg1">
                  <a:lumMod val="50000"/>
                </a:schemeClr>
              </a:solidFill>
            </a:endParaRPr>
          </a:p>
          <a:p>
            <a:pPr marL="214341" indent="-214341">
              <a:buFont typeface="Wingdings" panose="05000000000000000000" pitchFamily="2" charset="2"/>
              <a:buChar char="Ø"/>
            </a:pPr>
            <a:endParaRPr lang="en-US" b="1" dirty="0">
              <a:solidFill>
                <a:schemeClr val="bg1">
                  <a:lumMod val="50000"/>
                </a:schemeClr>
              </a:solidFill>
            </a:endParaRPr>
          </a:p>
          <a:p>
            <a:pPr marL="214341" indent="-214341">
              <a:buFont typeface="Wingdings" panose="05000000000000000000" pitchFamily="2" charset="2"/>
              <a:buChar char="Ø"/>
            </a:pPr>
            <a:r>
              <a:rPr lang="ru-RU" b="1" dirty="0">
                <a:solidFill>
                  <a:schemeClr val="bg1">
                    <a:lumMod val="50000"/>
                  </a:schemeClr>
                </a:solidFill>
              </a:rPr>
              <a:t>4К – изменит видео</a:t>
            </a:r>
            <a:r>
              <a:rPr lang="en-US" b="1" dirty="0">
                <a:solidFill>
                  <a:schemeClr val="bg1">
                    <a:lumMod val="50000"/>
                  </a:schemeClr>
                </a:solidFill>
              </a:rPr>
              <a:t>,</a:t>
            </a:r>
            <a:r>
              <a:rPr lang="ru-RU" b="1" dirty="0">
                <a:solidFill>
                  <a:schemeClr val="bg1">
                    <a:lumMod val="50000"/>
                  </a:schemeClr>
                </a:solidFill>
              </a:rPr>
              <a:t> документы</a:t>
            </a:r>
            <a:r>
              <a:rPr lang="en-US" b="1" dirty="0">
                <a:solidFill>
                  <a:schemeClr val="bg1">
                    <a:lumMod val="50000"/>
                  </a:schemeClr>
                </a:solidFill>
              </a:rPr>
              <a:t>,</a:t>
            </a:r>
            <a:r>
              <a:rPr lang="ru-RU" b="1" dirty="0">
                <a:solidFill>
                  <a:schemeClr val="bg1">
                    <a:lumMod val="50000"/>
                  </a:schemeClr>
                </a:solidFill>
              </a:rPr>
              <a:t> презентации</a:t>
            </a:r>
          </a:p>
        </p:txBody>
      </p:sp>
      <p:pic>
        <p:nvPicPr>
          <p:cNvPr id="5" name="Picture 13" descr="TPXPlus.png"/>
          <p:cNvPicPr>
            <a:picLocks noChangeAspect="1"/>
          </p:cNvPicPr>
          <p:nvPr/>
        </p:nvPicPr>
        <p:blipFill>
          <a:blip r:embed="rId3" cstate="print">
            <a:extLst>
              <a:ext uri="{28A0092B-C50C-407E-A947-70E740481C1C}">
                <a14:useLocalDpi xmlns:a14="http://schemas.microsoft.com/office/drawing/2010/main" val="0"/>
              </a:ext>
            </a:extLst>
          </a:blip>
          <a:srcRect r="6554"/>
          <a:stretch>
            <a:fillRect/>
          </a:stretch>
        </p:blipFill>
        <p:spPr bwMode="auto">
          <a:xfrm>
            <a:off x="5164227" y="839072"/>
            <a:ext cx="3805556" cy="229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666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smtClean="0"/>
              <a:t>Трафик ВКС – трафик реального времени</a:t>
            </a:r>
            <a:endParaRPr lang="en-US" dirty="0"/>
          </a:p>
        </p:txBody>
      </p:sp>
      <p:sp>
        <p:nvSpPr>
          <p:cNvPr id="4" name="TextBox 3"/>
          <p:cNvSpPr txBox="1"/>
          <p:nvPr/>
        </p:nvSpPr>
        <p:spPr>
          <a:xfrm>
            <a:off x="239554" y="1937643"/>
            <a:ext cx="7556648" cy="1685077"/>
          </a:xfrm>
          <a:prstGeom prst="rect">
            <a:avLst/>
          </a:prstGeom>
          <a:noFill/>
        </p:spPr>
        <p:txBody>
          <a:bodyPr wrap="square" lIns="68589" tIns="34295" rIns="68589" bIns="34295" rtlCol="0">
            <a:spAutoFit/>
          </a:bodyPr>
          <a:lstStyle/>
          <a:p>
            <a:pPr marL="214341" indent="-214341">
              <a:buFont typeface="Wingdings" panose="05000000000000000000" pitchFamily="2" charset="2"/>
              <a:buChar char="Ø"/>
            </a:pPr>
            <a:r>
              <a:rPr lang="ru-RU" b="1" dirty="0">
                <a:solidFill>
                  <a:schemeClr val="bg1">
                    <a:lumMod val="50000"/>
                  </a:schemeClr>
                </a:solidFill>
              </a:rPr>
              <a:t>Ширина полосы пропускания – критичный параметр</a:t>
            </a:r>
            <a:endParaRPr lang="en-US" b="1" dirty="0">
              <a:solidFill>
                <a:schemeClr val="bg1">
                  <a:lumMod val="50000"/>
                </a:schemeClr>
              </a:solidFill>
            </a:endParaRPr>
          </a:p>
          <a:p>
            <a:pPr marL="214341" indent="-214341">
              <a:buFont typeface="Wingdings" panose="05000000000000000000" pitchFamily="2" charset="2"/>
              <a:buChar char="Ø"/>
            </a:pPr>
            <a:endParaRPr lang="ru-RU" b="1" dirty="0">
              <a:solidFill>
                <a:schemeClr val="bg1">
                  <a:lumMod val="50000"/>
                </a:schemeClr>
              </a:solidFill>
            </a:endParaRPr>
          </a:p>
          <a:p>
            <a:pPr marL="214341" indent="-214341">
              <a:buFont typeface="Wingdings" panose="05000000000000000000" pitchFamily="2" charset="2"/>
              <a:buChar char="Ø"/>
            </a:pPr>
            <a:r>
              <a:rPr lang="en-US" sz="3300" b="1" dirty="0">
                <a:solidFill>
                  <a:schemeClr val="bg1">
                    <a:lumMod val="50000"/>
                  </a:schemeClr>
                </a:solidFill>
              </a:rPr>
              <a:t>Scalable Video Coding </a:t>
            </a:r>
            <a:r>
              <a:rPr lang="ru-RU" sz="3300" b="1" dirty="0">
                <a:solidFill>
                  <a:schemeClr val="bg1">
                    <a:lumMod val="50000"/>
                  </a:schemeClr>
                </a:solidFill>
              </a:rPr>
              <a:t/>
            </a:r>
            <a:br>
              <a:rPr lang="ru-RU" sz="3300" b="1" dirty="0">
                <a:solidFill>
                  <a:schemeClr val="bg1">
                    <a:lumMod val="50000"/>
                  </a:schemeClr>
                </a:solidFill>
              </a:rPr>
            </a:br>
            <a:r>
              <a:rPr lang="ru-RU" b="1" dirty="0">
                <a:solidFill>
                  <a:schemeClr val="bg1">
                    <a:lumMod val="50000"/>
                  </a:schemeClr>
                </a:solidFill>
              </a:rPr>
              <a:t>Видеокодек </a:t>
            </a:r>
            <a:r>
              <a:rPr lang="en-US" b="1" dirty="0">
                <a:solidFill>
                  <a:schemeClr val="bg1">
                    <a:lumMod val="50000"/>
                  </a:schemeClr>
                </a:solidFill>
              </a:rPr>
              <a:t>SVC</a:t>
            </a:r>
            <a:r>
              <a:rPr lang="ru-RU" b="1" dirty="0">
                <a:solidFill>
                  <a:schemeClr val="bg1">
                    <a:lumMod val="50000"/>
                  </a:schemeClr>
                </a:solidFill>
              </a:rPr>
              <a:t> – подстраивается под ширину канала </a:t>
            </a:r>
          </a:p>
          <a:p>
            <a:pPr marL="214341" indent="-214341">
              <a:buFont typeface="Wingdings" panose="05000000000000000000" pitchFamily="2" charset="2"/>
              <a:buChar char="Ø"/>
            </a:pPr>
            <a:endParaRPr lang="en-US" b="1" dirty="0">
              <a:solidFill>
                <a:schemeClr val="bg1">
                  <a:lumMod val="50000"/>
                </a:schemeClr>
              </a:solidFill>
            </a:endParaRPr>
          </a:p>
        </p:txBody>
      </p:sp>
    </p:spTree>
    <p:extLst>
      <p:ext uri="{BB962C8B-B14F-4D97-AF65-F5344CB8AC3E}">
        <p14:creationId xmlns:p14="http://schemas.microsoft.com/office/powerpoint/2010/main" val="336373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1759" y="700339"/>
            <a:ext cx="1719984" cy="1966112"/>
          </a:xfrm>
          <a:prstGeom prst="rect">
            <a:avLst/>
          </a:prstGeom>
        </p:spPr>
      </p:pic>
      <p:pic>
        <p:nvPicPr>
          <p:cNvPr id="23" name="Picture 2" descr="C:\Users\jcolores\AppData\Local\Microsoft\Windows\Temporary Internet Files\Content.Outlook\851X11V4\65-cam-pan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842" y="808264"/>
            <a:ext cx="1484675" cy="18562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ru-RU" dirty="0"/>
              <a:t>Медиа центры на базе видеотерминалов </a:t>
            </a:r>
            <a:r>
              <a:rPr lang="en-US" dirty="0"/>
              <a:t>Group</a:t>
            </a:r>
            <a:endParaRPr lang="en-US" sz="2000" dirty="0"/>
          </a:p>
        </p:txBody>
      </p:sp>
      <p:grpSp>
        <p:nvGrpSpPr>
          <p:cNvPr id="34" name="Group 33"/>
          <p:cNvGrpSpPr/>
          <p:nvPr/>
        </p:nvGrpSpPr>
        <p:grpSpPr>
          <a:xfrm>
            <a:off x="457201" y="2664496"/>
            <a:ext cx="2604360" cy="2042813"/>
            <a:chOff x="609442" y="3552662"/>
            <a:chExt cx="3471576" cy="2723750"/>
          </a:xfrm>
        </p:grpSpPr>
        <p:sp>
          <p:nvSpPr>
            <p:cNvPr id="35" name="Rectangle 34"/>
            <p:cNvSpPr/>
            <p:nvPr/>
          </p:nvSpPr>
          <p:spPr bwMode="gray">
            <a:xfrm rot="16200000">
              <a:off x="1032281" y="3145399"/>
              <a:ext cx="2641474" cy="3456000"/>
            </a:xfrm>
            <a:prstGeom prst="rect">
              <a:avLst/>
            </a:prstGeom>
            <a:solidFill>
              <a:srgbClr val="BFD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20"/>
              <a:endParaRPr lang="en-US" dirty="0">
                <a:solidFill>
                  <a:srgbClr val="637280"/>
                </a:solidFill>
              </a:endParaRPr>
            </a:p>
          </p:txBody>
        </p:sp>
        <p:sp>
          <p:nvSpPr>
            <p:cNvPr id="36" name="Text Box 17"/>
            <p:cNvSpPr txBox="1">
              <a:spLocks noChangeArrowheads="1"/>
            </p:cNvSpPr>
            <p:nvPr/>
          </p:nvSpPr>
          <p:spPr bwMode="auto">
            <a:xfrm>
              <a:off x="609442" y="4118557"/>
              <a:ext cx="3471576" cy="215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285750" indent="-285750">
                <a:defRPr>
                  <a:solidFill>
                    <a:schemeClr val="tx1"/>
                  </a:solidFill>
                  <a:latin typeface="Arial" pitchFamily="34" charset="0"/>
                  <a:ea typeface="ＭＳ Ｐゴシック" pitchFamily="34" charset="-128"/>
                </a:defRPr>
              </a:lvl1pPr>
              <a:lvl2pPr marL="37931725" indent="-37474525">
                <a:defRPr>
                  <a:solidFill>
                    <a:schemeClr val="tx1"/>
                  </a:solidFill>
                  <a:latin typeface="Arial" pitchFamily="34" charset="0"/>
                  <a:ea typeface="ＭＳ Ｐゴシック" pitchFamily="34" charset="-128"/>
                </a:defRPr>
              </a:lvl2pPr>
              <a:lvl3pPr>
                <a:defRPr>
                  <a:solidFill>
                    <a:schemeClr val="tx1"/>
                  </a:solidFill>
                  <a:latin typeface="Arial" pitchFamily="34" charset="0"/>
                  <a:ea typeface="ＭＳ Ｐゴシック" pitchFamily="34" charset="-128"/>
                </a:defRPr>
              </a:lvl3pPr>
              <a:lvl4pPr>
                <a:defRPr>
                  <a:solidFill>
                    <a:schemeClr val="tx1"/>
                  </a:solidFill>
                  <a:latin typeface="Arial" pitchFamily="34" charset="0"/>
                  <a:ea typeface="ＭＳ Ｐゴシック" pitchFamily="34" charset="-128"/>
                </a:defRPr>
              </a:lvl4pPr>
              <a:lvl5pPr>
                <a:defRPr>
                  <a:solidFill>
                    <a:schemeClr val="tx1"/>
                  </a:solidFill>
                  <a:latin typeface="Arial" pitchFamily="34" charset="0"/>
                  <a:ea typeface="ＭＳ Ｐゴシック" pitchFamily="34" charset="-128"/>
                </a:defRPr>
              </a:lvl5pPr>
              <a:lvl6pPr marL="457200" fontAlgn="base">
                <a:spcBef>
                  <a:spcPct val="0"/>
                </a:spcBef>
                <a:spcAft>
                  <a:spcPct val="0"/>
                </a:spcAft>
                <a:defRPr>
                  <a:solidFill>
                    <a:schemeClr val="tx1"/>
                  </a:solidFill>
                  <a:latin typeface="Arial" pitchFamily="34" charset="0"/>
                  <a:ea typeface="ＭＳ Ｐゴシック" pitchFamily="34" charset="-128"/>
                </a:defRPr>
              </a:lvl6pPr>
              <a:lvl7pPr marL="914400" fontAlgn="base">
                <a:spcBef>
                  <a:spcPct val="0"/>
                </a:spcBef>
                <a:spcAft>
                  <a:spcPct val="0"/>
                </a:spcAft>
                <a:defRPr>
                  <a:solidFill>
                    <a:schemeClr val="tx1"/>
                  </a:solidFill>
                  <a:latin typeface="Arial" pitchFamily="34" charset="0"/>
                  <a:ea typeface="ＭＳ Ｐゴシック" pitchFamily="34" charset="-128"/>
                </a:defRPr>
              </a:lvl7pPr>
              <a:lvl8pPr marL="1371600" fontAlgn="base">
                <a:spcBef>
                  <a:spcPct val="0"/>
                </a:spcBef>
                <a:spcAft>
                  <a:spcPct val="0"/>
                </a:spcAft>
                <a:defRPr>
                  <a:solidFill>
                    <a:schemeClr val="tx1"/>
                  </a:solidFill>
                  <a:latin typeface="Arial" pitchFamily="34" charset="0"/>
                  <a:ea typeface="ＭＳ Ｐゴシック" pitchFamily="34" charset="-128"/>
                </a:defRPr>
              </a:lvl8pPr>
              <a:lvl9pPr marL="1828800" fontAlgn="base">
                <a:spcBef>
                  <a:spcPct val="0"/>
                </a:spcBef>
                <a:spcAft>
                  <a:spcPct val="0"/>
                </a:spcAft>
                <a:defRPr>
                  <a:solidFill>
                    <a:schemeClr val="tx1"/>
                  </a:solidFill>
                  <a:latin typeface="Arial" pitchFamily="34" charset="0"/>
                  <a:ea typeface="ＭＳ Ｐゴシック" pitchFamily="34" charset="-128"/>
                </a:defRPr>
              </a:lvl9pPr>
            </a:lstStyle>
            <a:p>
              <a:pPr marL="128569" indent="-128569" defTabSz="685720">
                <a:lnSpc>
                  <a:spcPts val="1680"/>
                </a:lnSpc>
                <a:buClr>
                  <a:srgbClr val="2E3844"/>
                </a:buClr>
                <a:buFont typeface="Wingdings" pitchFamily="2" charset="2"/>
                <a:buChar char="§"/>
              </a:pPr>
              <a:r>
                <a:rPr lang="ru-RU" sz="1100" dirty="0">
                  <a:solidFill>
                    <a:srgbClr val="435153"/>
                  </a:solidFill>
                  <a:cs typeface="Arial" pitchFamily="34" charset="0"/>
                  <a:sym typeface="Arial" pitchFamily="34" charset="0"/>
                </a:rPr>
                <a:t>Один парт номер для заказа готового решения</a:t>
              </a:r>
              <a:r>
                <a:rPr lang="en-GB" sz="1100" dirty="0">
                  <a:solidFill>
                    <a:srgbClr val="435153"/>
                  </a:solidFill>
                  <a:cs typeface="Arial" pitchFamily="34" charset="0"/>
                  <a:sym typeface="Arial" pitchFamily="34" charset="0"/>
                </a:rPr>
                <a:t> (</a:t>
              </a:r>
              <a:r>
                <a:rPr lang="ru-RU" sz="1100" dirty="0">
                  <a:solidFill>
                    <a:srgbClr val="435153"/>
                  </a:solidFill>
                  <a:cs typeface="Arial" pitchFamily="34" charset="0"/>
                  <a:sym typeface="Arial" pitchFamily="34" charset="0"/>
                </a:rPr>
                <a:t>кодек</a:t>
              </a:r>
              <a:r>
                <a:rPr lang="en-GB" sz="1100" dirty="0">
                  <a:solidFill>
                    <a:srgbClr val="435153"/>
                  </a:solidFill>
                  <a:cs typeface="Arial" pitchFamily="34" charset="0"/>
                  <a:sym typeface="Arial" pitchFamily="34" charset="0"/>
                </a:rPr>
                <a:t>, </a:t>
              </a:r>
              <a:r>
                <a:rPr lang="ru-RU" sz="1100" dirty="0">
                  <a:solidFill>
                    <a:srgbClr val="435153"/>
                  </a:solidFill>
                  <a:cs typeface="Arial" pitchFamily="34" charset="0"/>
                  <a:sym typeface="Arial" pitchFamily="34" charset="0"/>
                </a:rPr>
                <a:t>монитор</a:t>
              </a:r>
              <a:r>
                <a:rPr lang="en-GB" sz="1100" dirty="0">
                  <a:solidFill>
                    <a:srgbClr val="435153"/>
                  </a:solidFill>
                  <a:cs typeface="Arial" pitchFamily="34" charset="0"/>
                  <a:sym typeface="Arial" pitchFamily="34" charset="0"/>
                </a:rPr>
                <a:t>, </a:t>
              </a:r>
              <a:r>
                <a:rPr lang="ru-RU" sz="1100" dirty="0">
                  <a:solidFill>
                    <a:srgbClr val="435153"/>
                  </a:solidFill>
                  <a:cs typeface="Arial" pitchFamily="34" charset="0"/>
                  <a:sym typeface="Arial" pitchFamily="34" charset="0"/>
                </a:rPr>
                <a:t>стойка </a:t>
              </a:r>
              <a:r>
                <a:rPr lang="en-GB" sz="1100" dirty="0">
                  <a:solidFill>
                    <a:srgbClr val="435153"/>
                  </a:solidFill>
                  <a:cs typeface="Arial" pitchFamily="34" charset="0"/>
                  <a:sym typeface="Arial" pitchFamily="34" charset="0"/>
                </a:rPr>
                <a:t>&amp; </a:t>
              </a:r>
              <a:r>
                <a:rPr lang="ru-RU" sz="1100" dirty="0">
                  <a:solidFill>
                    <a:srgbClr val="435153"/>
                  </a:solidFill>
                  <a:cs typeface="Arial" pitchFamily="34" charset="0"/>
                  <a:sym typeface="Arial" pitchFamily="34" charset="0"/>
                </a:rPr>
                <a:t>аудио</a:t>
              </a:r>
              <a:r>
                <a:rPr lang="en-GB" sz="1100" dirty="0">
                  <a:solidFill>
                    <a:srgbClr val="435153"/>
                  </a:solidFill>
                  <a:cs typeface="Arial" pitchFamily="34" charset="0"/>
                  <a:sym typeface="Arial" pitchFamily="34" charset="0"/>
                </a:rPr>
                <a:t>)</a:t>
              </a:r>
            </a:p>
            <a:p>
              <a:pPr marL="128569" indent="-128569" defTabSz="685720">
                <a:lnSpc>
                  <a:spcPts val="1680"/>
                </a:lnSpc>
                <a:buClr>
                  <a:srgbClr val="2E3844"/>
                </a:buClr>
                <a:buFont typeface="Wingdings" pitchFamily="2" charset="2"/>
                <a:buChar char="§"/>
              </a:pPr>
              <a:r>
                <a:rPr lang="ru-RU" sz="1100" dirty="0">
                  <a:solidFill>
                    <a:srgbClr val="435153"/>
                  </a:solidFill>
                  <a:cs typeface="Arial" pitchFamily="34" charset="0"/>
                  <a:sym typeface="Arial" pitchFamily="34" charset="0"/>
                </a:rPr>
                <a:t>Легкость в инсталляции и обучении</a:t>
              </a:r>
              <a:endParaRPr lang="en-GB" sz="1100" dirty="0">
                <a:solidFill>
                  <a:srgbClr val="435153"/>
                </a:solidFill>
                <a:cs typeface="Arial" pitchFamily="34" charset="0"/>
                <a:sym typeface="Arial" pitchFamily="34" charset="0"/>
              </a:endParaRPr>
            </a:p>
            <a:p>
              <a:pPr marL="128569" indent="-128569" defTabSz="685720">
                <a:lnSpc>
                  <a:spcPts val="1680"/>
                </a:lnSpc>
                <a:buClr>
                  <a:srgbClr val="2E3844"/>
                </a:buClr>
                <a:buFont typeface="Wingdings" pitchFamily="2" charset="2"/>
                <a:buChar char="§"/>
              </a:pPr>
              <a:r>
                <a:rPr lang="ru-RU" sz="1100" dirty="0">
                  <a:solidFill>
                    <a:srgbClr val="435153"/>
                  </a:solidFill>
                  <a:cs typeface="Arial" pitchFamily="34" charset="0"/>
                  <a:sym typeface="Arial" pitchFamily="34" charset="0"/>
                </a:rPr>
                <a:t>Стильный и инновационный дизайн для переговорных</a:t>
              </a:r>
              <a:endParaRPr lang="en-GB" sz="1100" dirty="0">
                <a:solidFill>
                  <a:srgbClr val="435153"/>
                </a:solidFill>
                <a:cs typeface="Arial" pitchFamily="34" charset="0"/>
                <a:sym typeface="Arial" pitchFamily="34" charset="0"/>
              </a:endParaRPr>
            </a:p>
          </p:txBody>
        </p:sp>
      </p:grpSp>
      <p:sp>
        <p:nvSpPr>
          <p:cNvPr id="37" name="Pentagon 36"/>
          <p:cNvSpPr/>
          <p:nvPr/>
        </p:nvSpPr>
        <p:spPr bwMode="gray">
          <a:xfrm rot="5400000">
            <a:off x="1544788" y="1572146"/>
            <a:ext cx="440871" cy="2592675"/>
          </a:xfrm>
          <a:prstGeom prst="homePlate">
            <a:avLst>
              <a:gd name="adj" fmla="val 31982"/>
            </a:avLst>
          </a:prstGeom>
          <a:ln/>
        </p:spPr>
        <p:style>
          <a:lnRef idx="1">
            <a:schemeClr val="accent6"/>
          </a:lnRef>
          <a:fillRef idx="3">
            <a:schemeClr val="accent6"/>
          </a:fillRef>
          <a:effectRef idx="2">
            <a:schemeClr val="accent6"/>
          </a:effectRef>
          <a:fontRef idx="minor">
            <a:schemeClr val="lt1"/>
          </a:fontRef>
        </p:style>
        <p:txBody>
          <a:bodyPr lIns="68571" tIns="34286" rIns="68571" bIns="34286" rtlCol="0" anchor="ctr"/>
          <a:lstStyle/>
          <a:p>
            <a:pPr algn="ctr" defTabSz="685720"/>
            <a:endParaRPr lang="en-US" sz="1200" b="1" dirty="0">
              <a:solidFill>
                <a:srgbClr val="2E3844"/>
              </a:solidFill>
            </a:endParaRPr>
          </a:p>
        </p:txBody>
      </p:sp>
      <p:sp>
        <p:nvSpPr>
          <p:cNvPr id="38" name="Rectangle 37"/>
          <p:cNvSpPr/>
          <p:nvPr/>
        </p:nvSpPr>
        <p:spPr>
          <a:xfrm>
            <a:off x="1131766" y="2678049"/>
            <a:ext cx="1270458" cy="346241"/>
          </a:xfrm>
          <a:prstGeom prst="rect">
            <a:avLst/>
          </a:prstGeom>
        </p:spPr>
        <p:txBody>
          <a:bodyPr wrap="none" lIns="68571" tIns="34286" rIns="68571" bIns="34286">
            <a:spAutoFit/>
          </a:bodyPr>
          <a:lstStyle/>
          <a:p>
            <a:pPr defTabSz="685720">
              <a:lnSpc>
                <a:spcPct val="150000"/>
              </a:lnSpc>
              <a:buClr>
                <a:srgbClr val="2E3844"/>
              </a:buClr>
            </a:pPr>
            <a:r>
              <a:rPr lang="ru-RU" sz="1200" b="1" dirty="0">
                <a:solidFill>
                  <a:srgbClr val="FFFFFF"/>
                </a:solidFill>
                <a:cs typeface="Arial" pitchFamily="34" charset="0"/>
                <a:sym typeface="Arial" pitchFamily="34" charset="0"/>
              </a:rPr>
              <a:t>Преимущества</a:t>
            </a:r>
            <a:endParaRPr lang="en-US" sz="1200" b="1" dirty="0">
              <a:solidFill>
                <a:srgbClr val="FFFFFF"/>
              </a:solidFill>
              <a:cs typeface="Arial" pitchFamily="34" charset="0"/>
              <a:sym typeface="Arial" pitchFamily="34" charset="0"/>
            </a:endParaRPr>
          </a:p>
        </p:txBody>
      </p:sp>
      <p:grpSp>
        <p:nvGrpSpPr>
          <p:cNvPr id="39" name="Group 38"/>
          <p:cNvGrpSpPr/>
          <p:nvPr/>
        </p:nvGrpSpPr>
        <p:grpSpPr>
          <a:xfrm>
            <a:off x="3367563" y="2664502"/>
            <a:ext cx="2611235" cy="1981106"/>
            <a:chOff x="4488915" y="3552665"/>
            <a:chExt cx="3480740" cy="2641474"/>
          </a:xfrm>
        </p:grpSpPr>
        <p:sp>
          <p:nvSpPr>
            <p:cNvPr id="40" name="Rectangle 39"/>
            <p:cNvSpPr/>
            <p:nvPr/>
          </p:nvSpPr>
          <p:spPr bwMode="gray">
            <a:xfrm rot="16200000">
              <a:off x="4896178" y="3145402"/>
              <a:ext cx="2641474" cy="3456000"/>
            </a:xfrm>
            <a:prstGeom prst="rect">
              <a:avLst/>
            </a:prstGeom>
            <a:solidFill>
              <a:srgbClr val="BFD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20"/>
              <a:endParaRPr lang="en-US" dirty="0">
                <a:solidFill>
                  <a:srgbClr val="637280"/>
                </a:solidFill>
              </a:endParaRPr>
            </a:p>
          </p:txBody>
        </p:sp>
        <p:sp>
          <p:nvSpPr>
            <p:cNvPr id="41" name="Text Box 17"/>
            <p:cNvSpPr txBox="1">
              <a:spLocks noChangeArrowheads="1"/>
            </p:cNvSpPr>
            <p:nvPr/>
          </p:nvSpPr>
          <p:spPr bwMode="auto">
            <a:xfrm>
              <a:off x="4498078" y="4118556"/>
              <a:ext cx="3471577" cy="1780808"/>
            </a:xfrm>
            <a:prstGeom prst="rect">
              <a:avLst/>
            </a:prstGeom>
            <a:noFill/>
            <a:ln w="9525">
              <a:noFill/>
              <a:miter lim="800000"/>
              <a:headEnd/>
              <a:tailEnd/>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defTabSz="914209">
                <a:defRPr>
                  <a:solidFill>
                    <a:srgbClr val="63728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28569" indent="-128569" algn="l" defTabSz="685720">
                <a:lnSpc>
                  <a:spcPts val="1680"/>
                </a:lnSpc>
                <a:buClr>
                  <a:srgbClr val="2E3844"/>
                </a:buClr>
                <a:buFont typeface="Wingdings" pitchFamily="2" charset="2"/>
                <a:buChar char="§"/>
              </a:pPr>
              <a:endParaRPr lang="en-GB" sz="1100" dirty="0">
                <a:solidFill>
                  <a:srgbClr val="435153"/>
                </a:solidFill>
                <a:latin typeface="Arial" pitchFamily="34" charset="0"/>
                <a:ea typeface="ＭＳ Ｐゴシック" pitchFamily="34" charset="-128"/>
                <a:cs typeface="Arial" pitchFamily="34" charset="0"/>
                <a:sym typeface="Arial" pitchFamily="34" charset="0"/>
              </a:endParaRPr>
            </a:p>
            <a:p>
              <a:pPr marL="128569" indent="-128569" algn="l" defTabSz="685720">
                <a:lnSpc>
                  <a:spcPts val="1680"/>
                </a:lnSpc>
                <a:buClr>
                  <a:srgbClr val="2E3844"/>
                </a:buClr>
                <a:buFont typeface="Wingdings" pitchFamily="2" charset="2"/>
                <a:buChar char="§"/>
              </a:pPr>
              <a:r>
                <a:rPr lang="en-GB" sz="1100" dirty="0">
                  <a:solidFill>
                    <a:srgbClr val="435153"/>
                  </a:solidFill>
                  <a:latin typeface="Arial" pitchFamily="34" charset="0"/>
                  <a:ea typeface="ＭＳ Ｐゴシック" pitchFamily="34" charset="-128"/>
                  <a:cs typeface="Arial" pitchFamily="34" charset="0"/>
                  <a:sym typeface="Arial" pitchFamily="34" charset="0"/>
                </a:rPr>
                <a:t>Group 300/500 </a:t>
              </a:r>
              <a:r>
                <a:rPr lang="ru-RU" sz="1100" dirty="0">
                  <a:solidFill>
                    <a:srgbClr val="435153"/>
                  </a:solidFill>
                  <a:latin typeface="Arial" pitchFamily="34" charset="0"/>
                  <a:ea typeface="ＭＳ Ｐゴシック" pitchFamily="34" charset="-128"/>
                  <a:cs typeface="Arial" pitchFamily="34" charset="0"/>
                  <a:sym typeface="Arial" pitchFamily="34" charset="0"/>
                </a:rPr>
                <a:t>видеотерминалы с </a:t>
              </a:r>
              <a:r>
                <a:rPr lang="en-GB" sz="1100" dirty="0">
                  <a:solidFill>
                    <a:srgbClr val="435153"/>
                  </a:solidFill>
                  <a:latin typeface="Arial" pitchFamily="34" charset="0"/>
                  <a:ea typeface="ＭＳ Ｐゴシック" pitchFamily="34" charset="-128"/>
                  <a:cs typeface="Arial" pitchFamily="34" charset="0"/>
                  <a:sym typeface="Arial" pitchFamily="34" charset="0"/>
                </a:rPr>
                <a:t> EE4 </a:t>
              </a:r>
              <a:r>
                <a:rPr lang="ru-RU" sz="1100" dirty="0">
                  <a:solidFill>
                    <a:srgbClr val="435153"/>
                  </a:solidFill>
                  <a:latin typeface="Arial" pitchFamily="34" charset="0"/>
                  <a:ea typeface="ＭＳ Ｐゴシック" pitchFamily="34" charset="-128"/>
                  <a:cs typeface="Arial" pitchFamily="34" charset="0"/>
                  <a:sym typeface="Arial" pitchFamily="34" charset="0"/>
                </a:rPr>
                <a:t>камерами</a:t>
              </a:r>
              <a:endParaRPr lang="en-GB" sz="1100" dirty="0">
                <a:solidFill>
                  <a:srgbClr val="435153"/>
                </a:solidFill>
                <a:latin typeface="Arial" pitchFamily="34" charset="0"/>
                <a:ea typeface="ＭＳ Ｐゴシック" pitchFamily="34" charset="-128"/>
                <a:cs typeface="Arial" pitchFamily="34" charset="0"/>
                <a:sym typeface="Arial" pitchFamily="34" charset="0"/>
              </a:endParaRPr>
            </a:p>
            <a:p>
              <a:pPr marL="128569" indent="-128569" algn="l" defTabSz="685720">
                <a:lnSpc>
                  <a:spcPts val="1680"/>
                </a:lnSpc>
                <a:buClr>
                  <a:srgbClr val="2E3844"/>
                </a:buClr>
                <a:buFont typeface="Wingdings" pitchFamily="2" charset="2"/>
                <a:buChar char="§"/>
              </a:pPr>
              <a:r>
                <a:rPr lang="ru-RU" sz="1100" dirty="0">
                  <a:solidFill>
                    <a:srgbClr val="435153"/>
                  </a:solidFill>
                  <a:latin typeface="Arial" pitchFamily="34" charset="0"/>
                  <a:ea typeface="ＭＳ Ｐゴシック" pitchFamily="34" charset="-128"/>
                  <a:cs typeface="Arial" pitchFamily="34" charset="0"/>
                  <a:sym typeface="Arial" pitchFamily="34" charset="0"/>
                </a:rPr>
                <a:t>Высококачественный звук </a:t>
              </a:r>
              <a:r>
                <a:rPr lang="en-GB" sz="1100" dirty="0">
                  <a:solidFill>
                    <a:srgbClr val="435153"/>
                  </a:solidFill>
                  <a:latin typeface="Arial" pitchFamily="34" charset="0"/>
                  <a:ea typeface="ＭＳ Ｐゴシック" pitchFamily="34" charset="-128"/>
                  <a:cs typeface="Arial" pitchFamily="34" charset="0"/>
                  <a:sym typeface="Arial" pitchFamily="34" charset="0"/>
                </a:rPr>
                <a:t>(200</a:t>
              </a:r>
              <a:r>
                <a:rPr lang="ru-RU" sz="1100" dirty="0">
                  <a:solidFill>
                    <a:srgbClr val="435153"/>
                  </a:solidFill>
                  <a:latin typeface="Arial" pitchFamily="34" charset="0"/>
                  <a:ea typeface="ＭＳ Ｐゴシック" pitchFamily="34" charset="-128"/>
                  <a:cs typeface="Arial" pitchFamily="34" charset="0"/>
                  <a:sym typeface="Arial" pitchFamily="34" charset="0"/>
                </a:rPr>
                <a:t> Вт </a:t>
              </a:r>
              <a:r>
                <a:rPr lang="en-GB" sz="1100" dirty="0">
                  <a:solidFill>
                    <a:srgbClr val="435153"/>
                  </a:solidFill>
                  <a:latin typeface="Arial" pitchFamily="34" charset="0"/>
                  <a:ea typeface="ＭＳ Ｐゴシック" pitchFamily="34" charset="-128"/>
                  <a:cs typeface="Arial" pitchFamily="34" charset="0"/>
                  <a:sym typeface="Arial" pitchFamily="34" charset="0"/>
                </a:rPr>
                <a:t>2.1</a:t>
              </a:r>
              <a:r>
                <a:rPr lang="ru-RU" sz="1100" dirty="0">
                  <a:solidFill>
                    <a:srgbClr val="435153"/>
                  </a:solidFill>
                  <a:latin typeface="Arial" pitchFamily="34" charset="0"/>
                  <a:ea typeface="ＭＳ Ｐゴシック" pitchFamily="34" charset="-128"/>
                  <a:cs typeface="Arial" pitchFamily="34" charset="0"/>
                  <a:sym typeface="Arial" pitchFamily="34" charset="0"/>
                </a:rPr>
                <a:t> аудио система</a:t>
              </a:r>
              <a:r>
                <a:rPr lang="en-GB" sz="1100" dirty="0">
                  <a:solidFill>
                    <a:srgbClr val="435153"/>
                  </a:solidFill>
                  <a:latin typeface="Arial" pitchFamily="34" charset="0"/>
                  <a:ea typeface="ＭＳ Ｐゴシック" pitchFamily="34" charset="-128"/>
                  <a:cs typeface="Arial" pitchFamily="34" charset="0"/>
                  <a:sym typeface="Arial" pitchFamily="34" charset="0"/>
                </a:rPr>
                <a:t> ) </a:t>
              </a:r>
            </a:p>
            <a:p>
              <a:pPr marL="128569" indent="-128569" algn="l" defTabSz="685720">
                <a:lnSpc>
                  <a:spcPts val="1680"/>
                </a:lnSpc>
                <a:buClr>
                  <a:srgbClr val="2E3844"/>
                </a:buClr>
                <a:buFont typeface="Wingdings" pitchFamily="2" charset="2"/>
                <a:buChar char="§"/>
              </a:pPr>
              <a:r>
                <a:rPr lang="en-GB" sz="1100" dirty="0">
                  <a:solidFill>
                    <a:srgbClr val="435153"/>
                  </a:solidFill>
                  <a:latin typeface="Arial" pitchFamily="34" charset="0"/>
                  <a:ea typeface="ＭＳ Ｐゴシック" pitchFamily="34" charset="-128"/>
                  <a:cs typeface="Arial" pitchFamily="34" charset="0"/>
                  <a:sym typeface="Arial" pitchFamily="34" charset="0"/>
                </a:rPr>
                <a:t>42” </a:t>
              </a:r>
              <a:r>
                <a:rPr lang="ru-RU" sz="1100" dirty="0">
                  <a:solidFill>
                    <a:srgbClr val="435153"/>
                  </a:solidFill>
                  <a:latin typeface="Arial" pitchFamily="34" charset="0"/>
                  <a:ea typeface="ＭＳ Ｐゴシック" pitchFamily="34" charset="-128"/>
                  <a:cs typeface="Arial" pitchFamily="34" charset="0"/>
                  <a:sym typeface="Arial" pitchFamily="34" charset="0"/>
                </a:rPr>
                <a:t> настольное исполнение с </a:t>
              </a:r>
              <a:r>
                <a:rPr lang="en-GB" sz="1100" dirty="0">
                  <a:solidFill>
                    <a:srgbClr val="435153"/>
                  </a:solidFill>
                  <a:latin typeface="Arial" pitchFamily="34" charset="0"/>
                  <a:ea typeface="ＭＳ Ｐゴシック" pitchFamily="34" charset="-128"/>
                  <a:cs typeface="Arial" pitchFamily="34" charset="0"/>
                  <a:sym typeface="Arial" pitchFamily="34" charset="0"/>
                </a:rPr>
                <a:t>LED </a:t>
              </a:r>
              <a:r>
                <a:rPr lang="ru-RU" sz="1100" dirty="0">
                  <a:solidFill>
                    <a:srgbClr val="435153"/>
                  </a:solidFill>
                  <a:latin typeface="Arial" pitchFamily="34" charset="0"/>
                  <a:ea typeface="ＭＳ Ｐゴシック" pitchFamily="34" charset="-128"/>
                  <a:cs typeface="Arial" pitchFamily="34" charset="0"/>
                  <a:sym typeface="Arial" pitchFamily="34" charset="0"/>
                </a:rPr>
                <a:t>мониторами</a:t>
              </a:r>
              <a:endParaRPr lang="en-GB" sz="1100" dirty="0">
                <a:solidFill>
                  <a:srgbClr val="435153"/>
                </a:solidFill>
                <a:latin typeface="Arial" pitchFamily="34" charset="0"/>
                <a:ea typeface="ＭＳ Ｐゴシック" pitchFamily="34" charset="-128"/>
                <a:cs typeface="Arial" pitchFamily="34" charset="0"/>
                <a:sym typeface="Arial" pitchFamily="34" charset="0"/>
              </a:endParaRPr>
            </a:p>
            <a:p>
              <a:pPr marL="128569" indent="-128569" algn="l" defTabSz="685720">
                <a:lnSpc>
                  <a:spcPts val="1680"/>
                </a:lnSpc>
                <a:buClr>
                  <a:srgbClr val="2E3844"/>
                </a:buClr>
                <a:buFont typeface="Wingdings" pitchFamily="2" charset="2"/>
                <a:buChar char="§"/>
              </a:pPr>
              <a:r>
                <a:rPr lang="ru-RU" sz="1100" dirty="0">
                  <a:solidFill>
                    <a:srgbClr val="435153"/>
                  </a:solidFill>
                  <a:latin typeface="Arial" pitchFamily="34" charset="0"/>
                  <a:ea typeface="ＭＳ Ｐゴシック" pitchFamily="34" charset="-128"/>
                  <a:cs typeface="Arial" pitchFamily="34" charset="0"/>
                  <a:sym typeface="Arial" pitchFamily="34" charset="0"/>
                </a:rPr>
                <a:t>Простота заказа и установке</a:t>
              </a:r>
              <a:endParaRPr lang="en-GB" sz="1100" dirty="0">
                <a:solidFill>
                  <a:srgbClr val="435153"/>
                </a:solidFill>
                <a:latin typeface="Arial" pitchFamily="34" charset="0"/>
                <a:ea typeface="ＭＳ Ｐゴシック" pitchFamily="34" charset="-128"/>
                <a:cs typeface="Arial" pitchFamily="34" charset="0"/>
                <a:sym typeface="Arial" pitchFamily="34" charset="0"/>
              </a:endParaRPr>
            </a:p>
          </p:txBody>
        </p:sp>
      </p:grpSp>
      <p:grpSp>
        <p:nvGrpSpPr>
          <p:cNvPr id="42" name="Group 41"/>
          <p:cNvGrpSpPr/>
          <p:nvPr/>
        </p:nvGrpSpPr>
        <p:grpSpPr>
          <a:xfrm>
            <a:off x="6254362" y="2648044"/>
            <a:ext cx="2604360" cy="1981106"/>
            <a:chOff x="8336977" y="3530726"/>
            <a:chExt cx="3471576" cy="2641474"/>
          </a:xfrm>
        </p:grpSpPr>
        <p:sp>
          <p:nvSpPr>
            <p:cNvPr id="43" name="Rectangle 42"/>
            <p:cNvSpPr/>
            <p:nvPr/>
          </p:nvSpPr>
          <p:spPr bwMode="gray">
            <a:xfrm rot="16200000">
              <a:off x="8759816" y="3123463"/>
              <a:ext cx="2641474" cy="3456000"/>
            </a:xfrm>
            <a:prstGeom prst="rect">
              <a:avLst/>
            </a:prstGeom>
            <a:solidFill>
              <a:srgbClr val="BFD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20"/>
              <a:endParaRPr lang="en-US" dirty="0">
                <a:solidFill>
                  <a:srgbClr val="637280"/>
                </a:solidFill>
              </a:endParaRPr>
            </a:p>
          </p:txBody>
        </p:sp>
        <p:sp>
          <p:nvSpPr>
            <p:cNvPr id="44" name="Text Box 17"/>
            <p:cNvSpPr txBox="1">
              <a:spLocks noChangeArrowheads="1"/>
            </p:cNvSpPr>
            <p:nvPr/>
          </p:nvSpPr>
          <p:spPr bwMode="auto">
            <a:xfrm>
              <a:off x="8336977" y="4118557"/>
              <a:ext cx="3471576" cy="39581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gn="ctr" defTabSz="914209">
                <a:defRPr>
                  <a:solidFill>
                    <a:srgbClr val="63728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28569" indent="-128569" algn="l" defTabSz="685720" fontAlgn="t">
                <a:lnSpc>
                  <a:spcPts val="1680"/>
                </a:lnSpc>
                <a:buClr>
                  <a:srgbClr val="2E3844"/>
                </a:buClr>
                <a:buFont typeface="Wingdings" pitchFamily="2" charset="2"/>
                <a:buChar char="§"/>
              </a:pPr>
              <a:r>
                <a:rPr lang="ru-RU" sz="1100" dirty="0">
                  <a:solidFill>
                    <a:srgbClr val="435153"/>
                  </a:solidFill>
                  <a:latin typeface="Arial" pitchFamily="34" charset="0"/>
                  <a:ea typeface="ＭＳ Ｐゴシック" pitchFamily="34" charset="-128"/>
                  <a:cs typeface="Arial" pitchFamily="34" charset="0"/>
                </a:rPr>
                <a:t>Система с одним</a:t>
              </a:r>
              <a:r>
                <a:rPr lang="en-US" sz="1100" dirty="0">
                  <a:solidFill>
                    <a:srgbClr val="435153"/>
                  </a:solidFill>
                  <a:latin typeface="Arial" pitchFamily="34" charset="0"/>
                  <a:ea typeface="ＭＳ Ｐゴシック" pitchFamily="34" charset="-128"/>
                  <a:cs typeface="Arial" pitchFamily="34" charset="0"/>
                </a:rPr>
                <a:t>/</a:t>
              </a:r>
              <a:r>
                <a:rPr lang="ru-RU" sz="1100" dirty="0">
                  <a:solidFill>
                    <a:srgbClr val="435153"/>
                  </a:solidFill>
                  <a:latin typeface="Arial" pitchFamily="34" charset="0"/>
                  <a:ea typeface="ＭＳ Ｐゴシック" pitchFamily="34" charset="-128"/>
                  <a:cs typeface="Arial" pitchFamily="34" charset="0"/>
                </a:rPr>
                <a:t>двумя  экранами </a:t>
              </a:r>
              <a:r>
                <a:rPr lang="en-GB" sz="1100" dirty="0">
                  <a:solidFill>
                    <a:srgbClr val="435153"/>
                  </a:solidFill>
                  <a:latin typeface="Arial" pitchFamily="34" charset="0"/>
                  <a:ea typeface="ＭＳ Ｐゴシック" pitchFamily="34" charset="-128"/>
                  <a:cs typeface="Arial" pitchFamily="34" charset="0"/>
                </a:rPr>
                <a:t> LED</a:t>
              </a:r>
              <a:r>
                <a:rPr lang="ru-RU" sz="1100" dirty="0">
                  <a:solidFill>
                    <a:srgbClr val="435153"/>
                  </a:solidFill>
                  <a:latin typeface="Arial" pitchFamily="34" charset="0"/>
                  <a:ea typeface="ＭＳ Ｐゴシック" pitchFamily="34" charset="-128"/>
                  <a:cs typeface="Arial" pitchFamily="34" charset="0"/>
                </a:rPr>
                <a:t>, размерами от </a:t>
              </a:r>
              <a:r>
                <a:rPr lang="en-GB" sz="1100" dirty="0">
                  <a:solidFill>
                    <a:srgbClr val="435153"/>
                  </a:solidFill>
                  <a:latin typeface="Arial" pitchFamily="34" charset="0"/>
                  <a:ea typeface="ＭＳ Ｐゴシック" pitchFamily="34" charset="-128"/>
                  <a:cs typeface="Arial" pitchFamily="34" charset="0"/>
                </a:rPr>
                <a:t>42” </a:t>
              </a:r>
              <a:r>
                <a:rPr lang="ru-RU" sz="1100" dirty="0">
                  <a:solidFill>
                    <a:srgbClr val="435153"/>
                  </a:solidFill>
                  <a:latin typeface="Arial" pitchFamily="34" charset="0"/>
                  <a:ea typeface="ＭＳ Ｐゴシック" pitchFamily="34" charset="-128"/>
                  <a:cs typeface="Arial" pitchFamily="34" charset="0"/>
                </a:rPr>
                <a:t>до</a:t>
              </a:r>
              <a:r>
                <a:rPr lang="en-GB" sz="1100" dirty="0">
                  <a:solidFill>
                    <a:srgbClr val="435153"/>
                  </a:solidFill>
                  <a:latin typeface="Arial" pitchFamily="34" charset="0"/>
                  <a:ea typeface="ＭＳ Ｐゴシック" pitchFamily="34" charset="-128"/>
                  <a:cs typeface="Arial" pitchFamily="34" charset="0"/>
                </a:rPr>
                <a:t> 84” </a:t>
              </a:r>
            </a:p>
            <a:p>
              <a:pPr marL="128569" indent="-128569" algn="l" defTabSz="685720" fontAlgn="t">
                <a:lnSpc>
                  <a:spcPts val="1680"/>
                </a:lnSpc>
                <a:buClr>
                  <a:srgbClr val="2E3844"/>
                </a:buClr>
                <a:buFont typeface="Wingdings" pitchFamily="2" charset="2"/>
                <a:buChar char="§"/>
              </a:pPr>
              <a:r>
                <a:rPr lang="en-GB" sz="1100" dirty="0">
                  <a:solidFill>
                    <a:srgbClr val="435153"/>
                  </a:solidFill>
                  <a:latin typeface="Arial" pitchFamily="34" charset="0"/>
                  <a:ea typeface="ＭＳ Ｐゴシック" pitchFamily="34" charset="-128"/>
                  <a:cs typeface="Arial" pitchFamily="34" charset="0"/>
                </a:rPr>
                <a:t>(42” </a:t>
              </a:r>
              <a:r>
                <a:rPr lang="ru-RU" sz="1100" dirty="0">
                  <a:solidFill>
                    <a:srgbClr val="435153"/>
                  </a:solidFill>
                  <a:latin typeface="Arial" pitchFamily="34" charset="0"/>
                  <a:ea typeface="ＭＳ Ｐゴシック" pitchFamily="34" charset="-128"/>
                  <a:cs typeface="Arial" pitchFamily="34" charset="0"/>
                </a:rPr>
                <a:t>настольный</a:t>
              </a:r>
              <a:r>
                <a:rPr lang="en-GB" sz="1100" dirty="0">
                  <a:solidFill>
                    <a:srgbClr val="435153"/>
                  </a:solidFill>
                  <a:latin typeface="Arial" pitchFamily="34" charset="0"/>
                  <a:ea typeface="ＭＳ Ｐゴシック" pitchFamily="34" charset="-128"/>
                  <a:cs typeface="Arial" pitchFamily="34" charset="0"/>
                </a:rPr>
                <a:t>, </a:t>
              </a:r>
              <a:r>
                <a:rPr lang="ru-RU" sz="1100" dirty="0">
                  <a:solidFill>
                    <a:srgbClr val="435153"/>
                  </a:solidFill>
                  <a:latin typeface="Arial" pitchFamily="34" charset="0"/>
                  <a:ea typeface="ＭＳ Ｐゴシック" pitchFamily="34" charset="-128"/>
                  <a:cs typeface="Arial" pitchFamily="34" charset="0"/>
                </a:rPr>
                <a:t>настенный или напольный</a:t>
              </a:r>
              <a:r>
                <a:rPr lang="en-GB" sz="1100" dirty="0">
                  <a:solidFill>
                    <a:srgbClr val="435153"/>
                  </a:solidFill>
                  <a:latin typeface="Arial" pitchFamily="34" charset="0"/>
                  <a:ea typeface="ＭＳ Ｐゴシック" pitchFamily="34" charset="-128"/>
                  <a:cs typeface="Arial" pitchFamily="34" charset="0"/>
                </a:rPr>
                <a:t>, 55”, 65” &amp; 84”)</a:t>
              </a:r>
            </a:p>
            <a:p>
              <a:pPr marL="128569" indent="-128569" algn="l" defTabSz="685720" fontAlgn="t">
                <a:lnSpc>
                  <a:spcPts val="1680"/>
                </a:lnSpc>
                <a:buClr>
                  <a:srgbClr val="2E3844"/>
                </a:buClr>
                <a:buFont typeface="Wingdings" pitchFamily="2" charset="2"/>
                <a:buChar char="§"/>
              </a:pPr>
              <a:r>
                <a:rPr lang="en-US" sz="1100" dirty="0">
                  <a:solidFill>
                    <a:srgbClr val="435153"/>
                  </a:solidFill>
                  <a:latin typeface="Arial" pitchFamily="34" charset="0"/>
                  <a:ea typeface="ＭＳ Ｐゴシック" pitchFamily="34" charset="-128"/>
                  <a:cs typeface="Arial" pitchFamily="34" charset="0"/>
                </a:rPr>
                <a:t>Cart only option</a:t>
              </a:r>
            </a:p>
            <a:p>
              <a:pPr marL="128569" indent="-128569" algn="l" defTabSz="685720" fontAlgn="t">
                <a:lnSpc>
                  <a:spcPts val="1680"/>
                </a:lnSpc>
                <a:buClr>
                  <a:srgbClr val="2E3844"/>
                </a:buClr>
                <a:buFont typeface="Wingdings" pitchFamily="2" charset="2"/>
                <a:buChar char="§"/>
              </a:pPr>
              <a:r>
                <a:rPr lang="ru-RU" sz="1100" dirty="0" err="1">
                  <a:solidFill>
                    <a:srgbClr val="435153"/>
                  </a:solidFill>
                  <a:latin typeface="Arial" pitchFamily="34" charset="0"/>
                  <a:ea typeface="ＭＳ Ｐゴシック" pitchFamily="34" charset="-128"/>
                  <a:cs typeface="Arial" pitchFamily="34" charset="0"/>
                </a:rPr>
                <a:t>Кастомизация</a:t>
              </a:r>
              <a:r>
                <a:rPr lang="ru-RU" sz="1100" dirty="0">
                  <a:solidFill>
                    <a:srgbClr val="435153"/>
                  </a:solidFill>
                  <a:latin typeface="Arial" pitchFamily="34" charset="0"/>
                  <a:ea typeface="ＭＳ Ｐゴシック" pitchFamily="34" charset="-128"/>
                  <a:cs typeface="Arial" pitchFamily="34" charset="0"/>
                </a:rPr>
                <a:t> для партнеров</a:t>
              </a:r>
              <a:endParaRPr lang="en-US" sz="1100" dirty="0">
                <a:solidFill>
                  <a:srgbClr val="435153"/>
                </a:solidFill>
                <a:latin typeface="Arial" pitchFamily="34" charset="0"/>
                <a:ea typeface="ＭＳ Ｐゴシック" pitchFamily="34" charset="-128"/>
                <a:cs typeface="Arial" pitchFamily="34" charset="0"/>
              </a:endParaRPr>
            </a:p>
            <a:p>
              <a:pPr marL="128569" indent="-128569" algn="l" defTabSz="685720" fontAlgn="t">
                <a:lnSpc>
                  <a:spcPts val="1680"/>
                </a:lnSpc>
                <a:buClr>
                  <a:srgbClr val="2E3844"/>
                </a:buClr>
                <a:buFont typeface="Wingdings" pitchFamily="2" charset="2"/>
                <a:buChar char="§"/>
              </a:pPr>
              <a:r>
                <a:rPr lang="ru-RU" sz="1100" dirty="0">
                  <a:solidFill>
                    <a:srgbClr val="435153"/>
                  </a:solidFill>
                  <a:latin typeface="Arial" pitchFamily="34" charset="0"/>
                  <a:ea typeface="ＭＳ Ｐゴシック" pitchFamily="34" charset="-128"/>
                  <a:cs typeface="Arial" pitchFamily="34" charset="0"/>
                </a:rPr>
                <a:t>Установка камеры верх</a:t>
              </a:r>
              <a:r>
                <a:rPr lang="en-US" sz="1100" dirty="0">
                  <a:solidFill>
                    <a:srgbClr val="435153"/>
                  </a:solidFill>
                  <a:latin typeface="Arial" pitchFamily="34" charset="0"/>
                  <a:ea typeface="ＭＳ Ｐゴシック" pitchFamily="34" charset="-128"/>
                  <a:cs typeface="Arial" pitchFamily="34" charset="0"/>
                </a:rPr>
                <a:t>/</a:t>
              </a:r>
              <a:r>
                <a:rPr lang="ru-RU" sz="1100" dirty="0">
                  <a:solidFill>
                    <a:srgbClr val="435153"/>
                  </a:solidFill>
                  <a:latin typeface="Arial" pitchFamily="34" charset="0"/>
                  <a:ea typeface="ＭＳ Ｐゴシック" pitchFamily="34" charset="-128"/>
                  <a:cs typeface="Arial" pitchFamily="34" charset="0"/>
                </a:rPr>
                <a:t>низ</a:t>
              </a:r>
              <a:endParaRPr lang="en-US" sz="1100" dirty="0">
                <a:solidFill>
                  <a:srgbClr val="435153"/>
                </a:solidFill>
                <a:latin typeface="Arial" pitchFamily="34" charset="0"/>
                <a:ea typeface="ＭＳ Ｐゴシック" pitchFamily="34" charset="-128"/>
                <a:cs typeface="Arial" pitchFamily="34" charset="0"/>
              </a:endParaRPr>
            </a:p>
          </p:txBody>
        </p:sp>
      </p:grpSp>
      <p:sp>
        <p:nvSpPr>
          <p:cNvPr id="45" name="Pentagon 44"/>
          <p:cNvSpPr/>
          <p:nvPr/>
        </p:nvSpPr>
        <p:spPr bwMode="gray">
          <a:xfrm rot="5400000">
            <a:off x="4443468" y="1572146"/>
            <a:ext cx="440871" cy="2592675"/>
          </a:xfrm>
          <a:prstGeom prst="homePlate">
            <a:avLst>
              <a:gd name="adj" fmla="val 31982"/>
            </a:avLst>
          </a:prstGeom>
          <a:ln/>
        </p:spPr>
        <p:style>
          <a:lnRef idx="1">
            <a:schemeClr val="accent6"/>
          </a:lnRef>
          <a:fillRef idx="3">
            <a:schemeClr val="accent6"/>
          </a:fillRef>
          <a:effectRef idx="2">
            <a:schemeClr val="accent6"/>
          </a:effectRef>
          <a:fontRef idx="minor">
            <a:schemeClr val="lt1"/>
          </a:fontRef>
        </p:style>
        <p:txBody>
          <a:bodyPr lIns="68571" tIns="34286" rIns="68571" bIns="34286" rtlCol="0" anchor="ctr"/>
          <a:lstStyle/>
          <a:p>
            <a:pPr algn="ctr" defTabSz="685720"/>
            <a:endParaRPr lang="en-US" sz="1200" b="1" dirty="0">
              <a:solidFill>
                <a:srgbClr val="2E3844"/>
              </a:solidFill>
            </a:endParaRPr>
          </a:p>
        </p:txBody>
      </p:sp>
      <p:sp>
        <p:nvSpPr>
          <p:cNvPr id="46" name="Pentagon 45"/>
          <p:cNvSpPr/>
          <p:nvPr/>
        </p:nvSpPr>
        <p:spPr bwMode="gray">
          <a:xfrm rot="5400000">
            <a:off x="7341952" y="1572146"/>
            <a:ext cx="440871" cy="2592675"/>
          </a:xfrm>
          <a:prstGeom prst="homePlate">
            <a:avLst>
              <a:gd name="adj" fmla="val 31982"/>
            </a:avLst>
          </a:prstGeom>
          <a:ln/>
        </p:spPr>
        <p:style>
          <a:lnRef idx="1">
            <a:schemeClr val="accent6"/>
          </a:lnRef>
          <a:fillRef idx="3">
            <a:schemeClr val="accent6"/>
          </a:fillRef>
          <a:effectRef idx="2">
            <a:schemeClr val="accent6"/>
          </a:effectRef>
          <a:fontRef idx="minor">
            <a:schemeClr val="lt1"/>
          </a:fontRef>
        </p:style>
        <p:txBody>
          <a:bodyPr lIns="68571" tIns="34286" rIns="68571" bIns="34286" rtlCol="0" anchor="ctr"/>
          <a:lstStyle/>
          <a:p>
            <a:pPr algn="ctr" defTabSz="685720"/>
            <a:endParaRPr lang="en-US" sz="1200" b="1" dirty="0">
              <a:solidFill>
                <a:srgbClr val="2E3844"/>
              </a:solidFill>
            </a:endParaRPr>
          </a:p>
        </p:txBody>
      </p:sp>
      <p:sp>
        <p:nvSpPr>
          <p:cNvPr id="47" name="Rectangle 46"/>
          <p:cNvSpPr/>
          <p:nvPr/>
        </p:nvSpPr>
        <p:spPr>
          <a:xfrm>
            <a:off x="4070583" y="2678049"/>
            <a:ext cx="1401648" cy="346241"/>
          </a:xfrm>
          <a:prstGeom prst="rect">
            <a:avLst/>
          </a:prstGeom>
        </p:spPr>
        <p:txBody>
          <a:bodyPr wrap="none" lIns="68571" tIns="34286" rIns="68571" bIns="34286">
            <a:spAutoFit/>
          </a:bodyPr>
          <a:lstStyle/>
          <a:p>
            <a:pPr defTabSz="685720">
              <a:lnSpc>
                <a:spcPct val="150000"/>
              </a:lnSpc>
              <a:buClr>
                <a:srgbClr val="2E3844"/>
              </a:buClr>
            </a:pPr>
            <a:r>
              <a:rPr lang="ru-RU" sz="1200" b="1" dirty="0">
                <a:solidFill>
                  <a:srgbClr val="FFFFFF"/>
                </a:solidFill>
                <a:cs typeface="Arial" pitchFamily="34" charset="0"/>
                <a:sym typeface="Arial" pitchFamily="34" charset="0"/>
              </a:rPr>
              <a:t>Характеристики</a:t>
            </a:r>
            <a:r>
              <a:rPr lang="en-US" sz="1200" b="1" dirty="0">
                <a:solidFill>
                  <a:srgbClr val="FFFFFF"/>
                </a:solidFill>
                <a:cs typeface="Arial" pitchFamily="34" charset="0"/>
                <a:sym typeface="Arial" pitchFamily="34" charset="0"/>
              </a:rPr>
              <a:t> </a:t>
            </a:r>
          </a:p>
        </p:txBody>
      </p:sp>
      <p:sp>
        <p:nvSpPr>
          <p:cNvPr id="48" name="Rectangle 47"/>
          <p:cNvSpPr/>
          <p:nvPr/>
        </p:nvSpPr>
        <p:spPr>
          <a:xfrm>
            <a:off x="6788977" y="2702059"/>
            <a:ext cx="1623235" cy="253899"/>
          </a:xfrm>
          <a:prstGeom prst="rect">
            <a:avLst/>
          </a:prstGeom>
        </p:spPr>
        <p:txBody>
          <a:bodyPr wrap="none" lIns="68571" tIns="34286" rIns="68571" bIns="34286">
            <a:spAutoFit/>
          </a:bodyPr>
          <a:lstStyle/>
          <a:p>
            <a:pPr algn="ctr" defTabSz="685720">
              <a:buClr>
                <a:srgbClr val="2E3844"/>
              </a:buClr>
            </a:pPr>
            <a:r>
              <a:rPr lang="ru-RU" sz="1200" b="1" dirty="0">
                <a:solidFill>
                  <a:srgbClr val="FFFFFF"/>
                </a:solidFill>
                <a:cs typeface="Arial" pitchFamily="34" charset="0"/>
                <a:sym typeface="Arial" pitchFamily="34" charset="0"/>
              </a:rPr>
              <a:t>Позиционирование</a:t>
            </a:r>
            <a:endParaRPr lang="en-US" sz="1200" b="1" dirty="0">
              <a:solidFill>
                <a:srgbClr val="FFFFFF"/>
              </a:solidFill>
              <a:cs typeface="Arial" pitchFamily="34" charset="0"/>
              <a:sym typeface="Arial" pitchFamily="34" charset="0"/>
            </a:endParaRPr>
          </a:p>
        </p:txBody>
      </p:sp>
      <p:pic>
        <p:nvPicPr>
          <p:cNvPr id="24" name="Picture 4" descr="C:\Users\jcolores\AppData\Local\Microsoft\Windows\Temporary Internet Files\Content.Outlook\851X11V4\MAIN-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7719" y="907861"/>
            <a:ext cx="2052363" cy="1726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931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2"/>
          <p:cNvSpPr>
            <a:spLocks noGrp="1"/>
          </p:cNvSpPr>
          <p:nvPr>
            <p:ph type="title"/>
          </p:nvPr>
        </p:nvSpPr>
        <p:spPr>
          <a:xfrm>
            <a:off x="457200" y="274320"/>
            <a:ext cx="8229600" cy="479822"/>
          </a:xfrm>
        </p:spPr>
        <p:txBody>
          <a:bodyPr>
            <a:normAutofit/>
          </a:bodyPr>
          <a:lstStyle/>
          <a:p>
            <a:r>
              <a:rPr lang="ru-RU" dirty="0" smtClean="0">
                <a:solidFill>
                  <a:schemeClr val="accent5">
                    <a:lumMod val="75000"/>
                  </a:schemeClr>
                </a:solidFill>
              </a:rPr>
              <a:t>Новые отраслевые решения на базе </a:t>
            </a:r>
            <a:r>
              <a:rPr lang="en-US" dirty="0" smtClean="0">
                <a:solidFill>
                  <a:schemeClr val="accent5">
                    <a:lumMod val="75000"/>
                  </a:schemeClr>
                </a:solidFill>
              </a:rPr>
              <a:t>Group 500</a:t>
            </a:r>
            <a:r>
              <a:rPr lang="ru-RU" dirty="0" smtClean="0">
                <a:solidFill>
                  <a:schemeClr val="accent5">
                    <a:lumMod val="75000"/>
                  </a:schemeClr>
                </a:solidFill>
              </a:rPr>
              <a:t> </a:t>
            </a:r>
            <a:endParaRPr lang="en-US" dirty="0" smtClean="0">
              <a:solidFill>
                <a:schemeClr val="accent5">
                  <a:lumMod val="75000"/>
                </a:schemeClr>
              </a:solidFill>
            </a:endParaRPr>
          </a:p>
        </p:txBody>
      </p:sp>
      <p:grpSp>
        <p:nvGrpSpPr>
          <p:cNvPr id="4" name="Group 3"/>
          <p:cNvGrpSpPr/>
          <p:nvPr/>
        </p:nvGrpSpPr>
        <p:grpSpPr>
          <a:xfrm>
            <a:off x="606871" y="1138694"/>
            <a:ext cx="2146471" cy="3414908"/>
            <a:chOff x="808949" y="1518259"/>
            <a:chExt cx="2861216" cy="455321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949" y="1518259"/>
              <a:ext cx="2861216" cy="4013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44880" y="5640582"/>
              <a:ext cx="2682240" cy="430887"/>
            </a:xfrm>
            <a:prstGeom prst="rect">
              <a:avLst/>
            </a:prstGeom>
            <a:noFill/>
          </p:spPr>
          <p:txBody>
            <a:bodyPr wrap="square" rtlCol="0">
              <a:spAutoFit/>
            </a:bodyPr>
            <a:lstStyle/>
            <a:p>
              <a:r>
                <a:rPr lang="ru-RU" sz="1500" b="1" dirty="0">
                  <a:solidFill>
                    <a:schemeClr val="bg1"/>
                  </a:solidFill>
                  <a:latin typeface="Arial" pitchFamily="34" charset="0"/>
                  <a:cs typeface="Arial" pitchFamily="34" charset="0"/>
                </a:rPr>
                <a:t>Здравоохранение</a:t>
              </a:r>
              <a:endParaRPr lang="en-US" sz="1500" b="1" dirty="0">
                <a:solidFill>
                  <a:schemeClr val="bg1"/>
                </a:solidFill>
                <a:latin typeface="Arial" pitchFamily="34" charset="0"/>
                <a:cs typeface="Arial" pitchFamily="34" charset="0"/>
              </a:endParaRPr>
            </a:p>
          </p:txBody>
        </p:sp>
      </p:grpSp>
      <p:grpSp>
        <p:nvGrpSpPr>
          <p:cNvPr id="9" name="Group 8"/>
          <p:cNvGrpSpPr/>
          <p:nvPr/>
        </p:nvGrpSpPr>
        <p:grpSpPr>
          <a:xfrm>
            <a:off x="3315563" y="1062992"/>
            <a:ext cx="2069369" cy="3477844"/>
            <a:chOff x="4419600" y="1417320"/>
            <a:chExt cx="2758440" cy="4637125"/>
          </a:xfrm>
        </p:grpSpPr>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417320"/>
              <a:ext cx="2758440" cy="420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815839" y="5623558"/>
              <a:ext cx="2118360" cy="430887"/>
            </a:xfrm>
            <a:prstGeom prst="rect">
              <a:avLst/>
            </a:prstGeom>
            <a:noFill/>
          </p:spPr>
          <p:txBody>
            <a:bodyPr wrap="square" rtlCol="0">
              <a:spAutoFit/>
            </a:bodyPr>
            <a:lstStyle/>
            <a:p>
              <a:r>
                <a:rPr lang="ru-RU" sz="1500" b="1" dirty="0">
                  <a:solidFill>
                    <a:schemeClr val="bg1"/>
                  </a:solidFill>
                  <a:latin typeface="Arial" pitchFamily="34" charset="0"/>
                  <a:cs typeface="Arial" pitchFamily="34" charset="0"/>
                </a:rPr>
                <a:t>Образование</a:t>
              </a:r>
              <a:endParaRPr lang="en-US" sz="1500" b="1" dirty="0">
                <a:solidFill>
                  <a:schemeClr val="bg1"/>
                </a:solidFill>
                <a:latin typeface="Arial" pitchFamily="34" charset="0"/>
                <a:cs typeface="Arial" pitchFamily="34" charset="0"/>
              </a:endParaRPr>
            </a:p>
          </p:txBody>
        </p:sp>
      </p:grpSp>
      <p:grpSp>
        <p:nvGrpSpPr>
          <p:cNvPr id="12" name="Group 11"/>
          <p:cNvGrpSpPr/>
          <p:nvPr/>
        </p:nvGrpSpPr>
        <p:grpSpPr>
          <a:xfrm>
            <a:off x="5922282" y="1207274"/>
            <a:ext cx="2817582" cy="3397070"/>
            <a:chOff x="7894320" y="1609699"/>
            <a:chExt cx="3755798" cy="4529427"/>
          </a:xfrm>
        </p:grpSpPr>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94505" y="3463379"/>
              <a:ext cx="1955613" cy="1980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16240" y="1609699"/>
              <a:ext cx="2320210" cy="2481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894320" y="5400462"/>
              <a:ext cx="3572918" cy="738664"/>
            </a:xfrm>
            <a:prstGeom prst="rect">
              <a:avLst/>
            </a:prstGeom>
            <a:noFill/>
          </p:spPr>
          <p:txBody>
            <a:bodyPr wrap="square" rtlCol="0">
              <a:spAutoFit/>
            </a:bodyPr>
            <a:lstStyle/>
            <a:p>
              <a:r>
                <a:rPr lang="ru-RU" sz="1500" b="1" dirty="0">
                  <a:solidFill>
                    <a:schemeClr val="bg1"/>
                  </a:solidFill>
                  <a:latin typeface="Arial" pitchFamily="34" charset="0"/>
                  <a:cs typeface="Arial" pitchFamily="34" charset="0"/>
                </a:rPr>
                <a:t>Система судебных учреждений </a:t>
              </a:r>
              <a:endParaRPr lang="en-US" sz="1500"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96505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50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100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441570" y="282823"/>
            <a:ext cx="8229600" cy="479822"/>
          </a:xfrm>
        </p:spPr>
        <p:txBody>
          <a:bodyPr/>
          <a:lstStyle/>
          <a:p>
            <a:r>
              <a:rPr lang="en-US" altLang="en-US" sz="2000" dirty="0" err="1"/>
              <a:t>Аксессуары</a:t>
            </a:r>
            <a:r>
              <a:rPr lang="en-US" altLang="en-US" sz="2000" dirty="0"/>
              <a:t> </a:t>
            </a:r>
            <a:r>
              <a:rPr lang="en-US" altLang="en-US" sz="2000" dirty="0" err="1"/>
              <a:t>для</a:t>
            </a:r>
            <a:r>
              <a:rPr lang="en-US" altLang="en-US" sz="2000" dirty="0"/>
              <a:t> </a:t>
            </a:r>
            <a:r>
              <a:rPr lang="en-US" altLang="en-US" sz="2000" dirty="0" err="1"/>
              <a:t>терминалов</a:t>
            </a:r>
            <a:r>
              <a:rPr lang="en-US" altLang="en-US" sz="2000" dirty="0"/>
              <a:t> ВКС</a:t>
            </a:r>
            <a:endParaRPr lang="en-US" altLang="en-US" dirty="0" smtClean="0"/>
          </a:p>
        </p:txBody>
      </p:sp>
      <p:pic>
        <p:nvPicPr>
          <p:cNvPr id="64515" name="Picture 3" descr="PreviewIm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781" y="1329934"/>
            <a:ext cx="2088900" cy="1644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6" name="AutoShape 4"/>
          <p:cNvSpPr>
            <a:spLocks/>
          </p:cNvSpPr>
          <p:nvPr/>
        </p:nvSpPr>
        <p:spPr bwMode="auto">
          <a:xfrm>
            <a:off x="628814" y="3165878"/>
            <a:ext cx="2277068" cy="334565"/>
          </a:xfrm>
          <a:custGeom>
            <a:avLst/>
            <a:gdLst>
              <a:gd name="T0" fmla="*/ 1517650 w 21600"/>
              <a:gd name="T1" fmla="*/ 223044 h 21600"/>
              <a:gd name="T2" fmla="*/ 1517650 w 21600"/>
              <a:gd name="T3" fmla="*/ 223044 h 21600"/>
              <a:gd name="T4" fmla="*/ 1517650 w 21600"/>
              <a:gd name="T5" fmla="*/ 223044 h 21600"/>
              <a:gd name="T6" fmla="*/ 1517650 w 21600"/>
              <a:gd name="T7" fmla="*/ 2230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a:defRPr sz="2400">
                <a:solidFill>
                  <a:srgbClr val="E13029"/>
                </a:solidFill>
                <a:latin typeface="Arial" pitchFamily="34" charset="0"/>
                <a:ea typeface="Helvetica" charset="0"/>
                <a:cs typeface="Helvetica" charset="0"/>
                <a:sym typeface="Arial" pitchFamily="34" charset="0"/>
              </a:defRPr>
            </a:lvl1pPr>
            <a:lvl2pPr marL="742950" indent="-285750" eaLnBrk="0">
              <a:defRPr sz="2400">
                <a:solidFill>
                  <a:srgbClr val="E13029"/>
                </a:solidFill>
                <a:latin typeface="Arial" pitchFamily="34" charset="0"/>
                <a:ea typeface="Helvetica" charset="0"/>
                <a:cs typeface="Helvetica" charset="0"/>
                <a:sym typeface="Arial" pitchFamily="34" charset="0"/>
              </a:defRPr>
            </a:lvl2pPr>
            <a:lvl3pPr marL="1143000" indent="-228600" eaLnBrk="0">
              <a:defRPr sz="2400">
                <a:solidFill>
                  <a:srgbClr val="E13029"/>
                </a:solidFill>
                <a:latin typeface="Arial" pitchFamily="34" charset="0"/>
                <a:ea typeface="Helvetica" charset="0"/>
                <a:cs typeface="Helvetica" charset="0"/>
                <a:sym typeface="Arial" pitchFamily="34" charset="0"/>
              </a:defRPr>
            </a:lvl3pPr>
            <a:lvl4pPr marL="1600200" indent="-228600" eaLnBrk="0">
              <a:defRPr sz="2400">
                <a:solidFill>
                  <a:srgbClr val="E13029"/>
                </a:solidFill>
                <a:latin typeface="Arial" pitchFamily="34" charset="0"/>
                <a:ea typeface="Helvetica" charset="0"/>
                <a:cs typeface="Helvetica" charset="0"/>
                <a:sym typeface="Arial" pitchFamily="34" charset="0"/>
              </a:defRPr>
            </a:lvl4pPr>
            <a:lvl5pPr marL="2057400" indent="-228600" eaLnBrk="0">
              <a:defRPr sz="2400">
                <a:solidFill>
                  <a:srgbClr val="E13029"/>
                </a:solidFill>
                <a:latin typeface="Arial" pitchFamily="34" charset="0"/>
                <a:ea typeface="Helvetica" charset="0"/>
                <a:cs typeface="Helvetica" charset="0"/>
                <a:sym typeface="Arial" pitchFamily="34" charset="0"/>
              </a:defRPr>
            </a:lvl5pPr>
            <a:lvl6pPr marL="2514600" indent="-228600" eaLnBrk="0" fontAlgn="base" hangingPunct="0">
              <a:spcBef>
                <a:spcPct val="0"/>
              </a:spcBef>
              <a:spcAft>
                <a:spcPct val="0"/>
              </a:spcAft>
              <a:defRPr sz="2400">
                <a:solidFill>
                  <a:srgbClr val="E13029"/>
                </a:solidFill>
                <a:latin typeface="Arial" pitchFamily="34" charset="0"/>
                <a:ea typeface="Helvetica" charset="0"/>
                <a:cs typeface="Helvetica" charset="0"/>
                <a:sym typeface="Arial" pitchFamily="34" charset="0"/>
              </a:defRPr>
            </a:lvl6pPr>
            <a:lvl7pPr marL="2971800" indent="-228600" eaLnBrk="0" fontAlgn="base" hangingPunct="0">
              <a:spcBef>
                <a:spcPct val="0"/>
              </a:spcBef>
              <a:spcAft>
                <a:spcPct val="0"/>
              </a:spcAft>
              <a:defRPr sz="2400">
                <a:solidFill>
                  <a:srgbClr val="E13029"/>
                </a:solidFill>
                <a:latin typeface="Arial" pitchFamily="34" charset="0"/>
                <a:ea typeface="Helvetica" charset="0"/>
                <a:cs typeface="Helvetica" charset="0"/>
                <a:sym typeface="Arial" pitchFamily="34" charset="0"/>
              </a:defRPr>
            </a:lvl7pPr>
            <a:lvl8pPr marL="3429000" indent="-228600" eaLnBrk="0" fontAlgn="base" hangingPunct="0">
              <a:spcBef>
                <a:spcPct val="0"/>
              </a:spcBef>
              <a:spcAft>
                <a:spcPct val="0"/>
              </a:spcAft>
              <a:defRPr sz="2400">
                <a:solidFill>
                  <a:srgbClr val="E13029"/>
                </a:solidFill>
                <a:latin typeface="Arial" pitchFamily="34" charset="0"/>
                <a:ea typeface="Helvetica" charset="0"/>
                <a:cs typeface="Helvetica" charset="0"/>
                <a:sym typeface="Arial" pitchFamily="34" charset="0"/>
              </a:defRPr>
            </a:lvl8pPr>
            <a:lvl9pPr marL="3886200" indent="-228600" eaLnBrk="0" fontAlgn="base" hangingPunct="0">
              <a:spcBef>
                <a:spcPct val="0"/>
              </a:spcBef>
              <a:spcAft>
                <a:spcPct val="0"/>
              </a:spcAft>
              <a:defRPr sz="2400">
                <a:solidFill>
                  <a:srgbClr val="E13029"/>
                </a:solidFill>
                <a:latin typeface="Arial" pitchFamily="34" charset="0"/>
                <a:ea typeface="Helvetica" charset="0"/>
                <a:cs typeface="Helvetica" charset="0"/>
                <a:sym typeface="Arial" pitchFamily="34" charset="0"/>
              </a:defRPr>
            </a:lvl9pPr>
          </a:lstStyle>
          <a:p>
            <a:pPr algn="ctr" eaLnBrk="1">
              <a:buClr>
                <a:srgbClr val="919191"/>
              </a:buClr>
            </a:pPr>
            <a:r>
              <a:rPr lang="en-US" altLang="en-US">
                <a:solidFill>
                  <a:srgbClr val="919191"/>
                </a:solidFill>
              </a:rPr>
              <a:t>EagleEye Director</a:t>
            </a:r>
            <a:endParaRPr lang="en-US" altLang="en-US"/>
          </a:p>
        </p:txBody>
      </p:sp>
      <p:pic>
        <p:nvPicPr>
          <p:cNvPr id="64517" name="Picture 5" descr="UCB_Right-210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6249" y="1039330"/>
            <a:ext cx="2910645" cy="916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8" name="AutoShape 6"/>
          <p:cNvSpPr>
            <a:spLocks/>
          </p:cNvSpPr>
          <p:nvPr/>
        </p:nvSpPr>
        <p:spPr bwMode="auto">
          <a:xfrm>
            <a:off x="3259592" y="2095837"/>
            <a:ext cx="2877299" cy="334566"/>
          </a:xfrm>
          <a:custGeom>
            <a:avLst/>
            <a:gdLst>
              <a:gd name="T0" fmla="*/ 1917700 w 21600"/>
              <a:gd name="T1" fmla="*/ 223044 h 21600"/>
              <a:gd name="T2" fmla="*/ 1917700 w 21600"/>
              <a:gd name="T3" fmla="*/ 223044 h 21600"/>
              <a:gd name="T4" fmla="*/ 1917700 w 21600"/>
              <a:gd name="T5" fmla="*/ 223044 h 21600"/>
              <a:gd name="T6" fmla="*/ 1917700 w 21600"/>
              <a:gd name="T7" fmla="*/ 2230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a:defRPr sz="2400">
                <a:solidFill>
                  <a:srgbClr val="E13029"/>
                </a:solidFill>
                <a:latin typeface="Arial" pitchFamily="34" charset="0"/>
                <a:ea typeface="Helvetica" charset="0"/>
                <a:cs typeface="Helvetica" charset="0"/>
                <a:sym typeface="Arial" pitchFamily="34" charset="0"/>
              </a:defRPr>
            </a:lvl1pPr>
            <a:lvl2pPr marL="742950" indent="-285750" eaLnBrk="0">
              <a:defRPr sz="2400">
                <a:solidFill>
                  <a:srgbClr val="E13029"/>
                </a:solidFill>
                <a:latin typeface="Arial" pitchFamily="34" charset="0"/>
                <a:ea typeface="Helvetica" charset="0"/>
                <a:cs typeface="Helvetica" charset="0"/>
                <a:sym typeface="Arial" pitchFamily="34" charset="0"/>
              </a:defRPr>
            </a:lvl2pPr>
            <a:lvl3pPr marL="1143000" indent="-228600" eaLnBrk="0">
              <a:defRPr sz="2400">
                <a:solidFill>
                  <a:srgbClr val="E13029"/>
                </a:solidFill>
                <a:latin typeface="Arial" pitchFamily="34" charset="0"/>
                <a:ea typeface="Helvetica" charset="0"/>
                <a:cs typeface="Helvetica" charset="0"/>
                <a:sym typeface="Arial" pitchFamily="34" charset="0"/>
              </a:defRPr>
            </a:lvl3pPr>
            <a:lvl4pPr marL="1600200" indent="-228600" eaLnBrk="0">
              <a:defRPr sz="2400">
                <a:solidFill>
                  <a:srgbClr val="E13029"/>
                </a:solidFill>
                <a:latin typeface="Arial" pitchFamily="34" charset="0"/>
                <a:ea typeface="Helvetica" charset="0"/>
                <a:cs typeface="Helvetica" charset="0"/>
                <a:sym typeface="Arial" pitchFamily="34" charset="0"/>
              </a:defRPr>
            </a:lvl4pPr>
            <a:lvl5pPr marL="2057400" indent="-228600" eaLnBrk="0">
              <a:defRPr sz="2400">
                <a:solidFill>
                  <a:srgbClr val="E13029"/>
                </a:solidFill>
                <a:latin typeface="Arial" pitchFamily="34" charset="0"/>
                <a:ea typeface="Helvetica" charset="0"/>
                <a:cs typeface="Helvetica" charset="0"/>
                <a:sym typeface="Arial" pitchFamily="34" charset="0"/>
              </a:defRPr>
            </a:lvl5pPr>
            <a:lvl6pPr marL="2514600" indent="-228600" eaLnBrk="0" fontAlgn="base" hangingPunct="0">
              <a:spcBef>
                <a:spcPct val="0"/>
              </a:spcBef>
              <a:spcAft>
                <a:spcPct val="0"/>
              </a:spcAft>
              <a:defRPr sz="2400">
                <a:solidFill>
                  <a:srgbClr val="E13029"/>
                </a:solidFill>
                <a:latin typeface="Arial" pitchFamily="34" charset="0"/>
                <a:ea typeface="Helvetica" charset="0"/>
                <a:cs typeface="Helvetica" charset="0"/>
                <a:sym typeface="Arial" pitchFamily="34" charset="0"/>
              </a:defRPr>
            </a:lvl6pPr>
            <a:lvl7pPr marL="2971800" indent="-228600" eaLnBrk="0" fontAlgn="base" hangingPunct="0">
              <a:spcBef>
                <a:spcPct val="0"/>
              </a:spcBef>
              <a:spcAft>
                <a:spcPct val="0"/>
              </a:spcAft>
              <a:defRPr sz="2400">
                <a:solidFill>
                  <a:srgbClr val="E13029"/>
                </a:solidFill>
                <a:latin typeface="Arial" pitchFamily="34" charset="0"/>
                <a:ea typeface="Helvetica" charset="0"/>
                <a:cs typeface="Helvetica" charset="0"/>
                <a:sym typeface="Arial" pitchFamily="34" charset="0"/>
              </a:defRPr>
            </a:lvl7pPr>
            <a:lvl8pPr marL="3429000" indent="-228600" eaLnBrk="0" fontAlgn="base" hangingPunct="0">
              <a:spcBef>
                <a:spcPct val="0"/>
              </a:spcBef>
              <a:spcAft>
                <a:spcPct val="0"/>
              </a:spcAft>
              <a:defRPr sz="2400">
                <a:solidFill>
                  <a:srgbClr val="E13029"/>
                </a:solidFill>
                <a:latin typeface="Arial" pitchFamily="34" charset="0"/>
                <a:ea typeface="Helvetica" charset="0"/>
                <a:cs typeface="Helvetica" charset="0"/>
                <a:sym typeface="Arial" pitchFamily="34" charset="0"/>
              </a:defRPr>
            </a:lvl8pPr>
            <a:lvl9pPr marL="3886200" indent="-228600" eaLnBrk="0" fontAlgn="base" hangingPunct="0">
              <a:spcBef>
                <a:spcPct val="0"/>
              </a:spcBef>
              <a:spcAft>
                <a:spcPct val="0"/>
              </a:spcAft>
              <a:defRPr sz="2400">
                <a:solidFill>
                  <a:srgbClr val="E13029"/>
                </a:solidFill>
                <a:latin typeface="Arial" pitchFamily="34" charset="0"/>
                <a:ea typeface="Helvetica" charset="0"/>
                <a:cs typeface="Helvetica" charset="0"/>
                <a:sym typeface="Arial" pitchFamily="34" charset="0"/>
              </a:defRPr>
            </a:lvl9pPr>
          </a:lstStyle>
          <a:p>
            <a:pPr algn="ctr" eaLnBrk="1">
              <a:buClr>
                <a:srgbClr val="919191"/>
              </a:buClr>
            </a:pPr>
            <a:r>
              <a:rPr lang="en-US" altLang="en-US" dirty="0">
                <a:solidFill>
                  <a:srgbClr val="919191"/>
                </a:solidFill>
              </a:rPr>
              <a:t>UC </a:t>
            </a:r>
            <a:r>
              <a:rPr lang="en-US" altLang="en-US" dirty="0" smtClean="0">
                <a:solidFill>
                  <a:srgbClr val="919191"/>
                </a:solidFill>
              </a:rPr>
              <a:t>Board</a:t>
            </a:r>
            <a:r>
              <a:rPr lang="ru-RU" altLang="en-US" dirty="0" smtClean="0">
                <a:solidFill>
                  <a:srgbClr val="919191"/>
                </a:solidFill>
              </a:rPr>
              <a:t> + </a:t>
            </a:r>
            <a:r>
              <a:rPr lang="en-US" altLang="en-US" dirty="0" err="1" smtClean="0">
                <a:solidFill>
                  <a:srgbClr val="919191"/>
                </a:solidFill>
              </a:rPr>
              <a:t>VisualBoard</a:t>
            </a:r>
            <a:endParaRPr lang="en-US" altLang="en-US" dirty="0"/>
          </a:p>
        </p:txBody>
      </p:sp>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789" y="2686254"/>
            <a:ext cx="1140384" cy="84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6"/>
          <p:cNvSpPr>
            <a:spLocks/>
          </p:cNvSpPr>
          <p:nvPr/>
        </p:nvSpPr>
        <p:spPr bwMode="auto">
          <a:xfrm>
            <a:off x="5799936" y="3695291"/>
            <a:ext cx="2877299" cy="334566"/>
          </a:xfrm>
          <a:custGeom>
            <a:avLst/>
            <a:gdLst>
              <a:gd name="T0" fmla="*/ 1917700 w 21600"/>
              <a:gd name="T1" fmla="*/ 223044 h 21600"/>
              <a:gd name="T2" fmla="*/ 1917700 w 21600"/>
              <a:gd name="T3" fmla="*/ 223044 h 21600"/>
              <a:gd name="T4" fmla="*/ 1917700 w 21600"/>
              <a:gd name="T5" fmla="*/ 223044 h 21600"/>
              <a:gd name="T6" fmla="*/ 1917700 w 21600"/>
              <a:gd name="T7" fmla="*/ 2230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a:defRPr sz="2400">
                <a:solidFill>
                  <a:srgbClr val="E13029"/>
                </a:solidFill>
                <a:latin typeface="Arial" pitchFamily="34" charset="0"/>
                <a:ea typeface="Helvetica" charset="0"/>
                <a:cs typeface="Helvetica" charset="0"/>
                <a:sym typeface="Arial" pitchFamily="34" charset="0"/>
              </a:defRPr>
            </a:lvl1pPr>
            <a:lvl2pPr marL="742950" indent="-285750" eaLnBrk="0">
              <a:defRPr sz="2400">
                <a:solidFill>
                  <a:srgbClr val="E13029"/>
                </a:solidFill>
                <a:latin typeface="Arial" pitchFamily="34" charset="0"/>
                <a:ea typeface="Helvetica" charset="0"/>
                <a:cs typeface="Helvetica" charset="0"/>
                <a:sym typeface="Arial" pitchFamily="34" charset="0"/>
              </a:defRPr>
            </a:lvl2pPr>
            <a:lvl3pPr marL="1143000" indent="-228600" eaLnBrk="0">
              <a:defRPr sz="2400">
                <a:solidFill>
                  <a:srgbClr val="E13029"/>
                </a:solidFill>
                <a:latin typeface="Arial" pitchFamily="34" charset="0"/>
                <a:ea typeface="Helvetica" charset="0"/>
                <a:cs typeface="Helvetica" charset="0"/>
                <a:sym typeface="Arial" pitchFamily="34" charset="0"/>
              </a:defRPr>
            </a:lvl3pPr>
            <a:lvl4pPr marL="1600200" indent="-228600" eaLnBrk="0">
              <a:defRPr sz="2400">
                <a:solidFill>
                  <a:srgbClr val="E13029"/>
                </a:solidFill>
                <a:latin typeface="Arial" pitchFamily="34" charset="0"/>
                <a:ea typeface="Helvetica" charset="0"/>
                <a:cs typeface="Helvetica" charset="0"/>
                <a:sym typeface="Arial" pitchFamily="34" charset="0"/>
              </a:defRPr>
            </a:lvl4pPr>
            <a:lvl5pPr marL="2057400" indent="-228600" eaLnBrk="0">
              <a:defRPr sz="2400">
                <a:solidFill>
                  <a:srgbClr val="E13029"/>
                </a:solidFill>
                <a:latin typeface="Arial" pitchFamily="34" charset="0"/>
                <a:ea typeface="Helvetica" charset="0"/>
                <a:cs typeface="Helvetica" charset="0"/>
                <a:sym typeface="Arial" pitchFamily="34" charset="0"/>
              </a:defRPr>
            </a:lvl5pPr>
            <a:lvl6pPr marL="2514600" indent="-228600" eaLnBrk="0" fontAlgn="base" hangingPunct="0">
              <a:spcBef>
                <a:spcPct val="0"/>
              </a:spcBef>
              <a:spcAft>
                <a:spcPct val="0"/>
              </a:spcAft>
              <a:defRPr sz="2400">
                <a:solidFill>
                  <a:srgbClr val="E13029"/>
                </a:solidFill>
                <a:latin typeface="Arial" pitchFamily="34" charset="0"/>
                <a:ea typeface="Helvetica" charset="0"/>
                <a:cs typeface="Helvetica" charset="0"/>
                <a:sym typeface="Arial" pitchFamily="34" charset="0"/>
              </a:defRPr>
            </a:lvl6pPr>
            <a:lvl7pPr marL="2971800" indent="-228600" eaLnBrk="0" fontAlgn="base" hangingPunct="0">
              <a:spcBef>
                <a:spcPct val="0"/>
              </a:spcBef>
              <a:spcAft>
                <a:spcPct val="0"/>
              </a:spcAft>
              <a:defRPr sz="2400">
                <a:solidFill>
                  <a:srgbClr val="E13029"/>
                </a:solidFill>
                <a:latin typeface="Arial" pitchFamily="34" charset="0"/>
                <a:ea typeface="Helvetica" charset="0"/>
                <a:cs typeface="Helvetica" charset="0"/>
                <a:sym typeface="Arial" pitchFamily="34" charset="0"/>
              </a:defRPr>
            </a:lvl7pPr>
            <a:lvl8pPr marL="3429000" indent="-228600" eaLnBrk="0" fontAlgn="base" hangingPunct="0">
              <a:spcBef>
                <a:spcPct val="0"/>
              </a:spcBef>
              <a:spcAft>
                <a:spcPct val="0"/>
              </a:spcAft>
              <a:defRPr sz="2400">
                <a:solidFill>
                  <a:srgbClr val="E13029"/>
                </a:solidFill>
                <a:latin typeface="Arial" pitchFamily="34" charset="0"/>
                <a:ea typeface="Helvetica" charset="0"/>
                <a:cs typeface="Helvetica" charset="0"/>
                <a:sym typeface="Arial" pitchFamily="34" charset="0"/>
              </a:defRPr>
            </a:lvl8pPr>
            <a:lvl9pPr marL="3886200" indent="-228600" eaLnBrk="0" fontAlgn="base" hangingPunct="0">
              <a:spcBef>
                <a:spcPct val="0"/>
              </a:spcBef>
              <a:spcAft>
                <a:spcPct val="0"/>
              </a:spcAft>
              <a:defRPr sz="2400">
                <a:solidFill>
                  <a:srgbClr val="E13029"/>
                </a:solidFill>
                <a:latin typeface="Arial" pitchFamily="34" charset="0"/>
                <a:ea typeface="Helvetica" charset="0"/>
                <a:cs typeface="Helvetica" charset="0"/>
                <a:sym typeface="Arial" pitchFamily="34" charset="0"/>
              </a:defRPr>
            </a:lvl9pPr>
          </a:lstStyle>
          <a:p>
            <a:pPr algn="ctr" eaLnBrk="1">
              <a:buClr>
                <a:srgbClr val="919191"/>
              </a:buClr>
            </a:pPr>
            <a:r>
              <a:rPr lang="en-GB" altLang="en-US" dirty="0" smtClean="0">
                <a:solidFill>
                  <a:srgbClr val="919191"/>
                </a:solidFill>
              </a:rPr>
              <a:t>Touch Control</a:t>
            </a:r>
            <a:endParaRPr lang="en-US" altLang="en-US" dirty="0"/>
          </a:p>
        </p:txBody>
      </p:sp>
    </p:spTree>
    <p:extLst>
      <p:ext uri="{BB962C8B-B14F-4D97-AF65-F5344CB8AC3E}">
        <p14:creationId xmlns:p14="http://schemas.microsoft.com/office/powerpoint/2010/main" val="33237479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30158464" presetClass="entr" presetSubtype="205638528" fill="hold" nodeType="clickEffect">
                                  <p:stCondLst>
                                    <p:cond delay="0"/>
                                  </p:stCondLst>
                                  <p:childTnLst>
                                    <p:set>
                                      <p:cBhvr>
                                        <p:cTn id="6" dur="1" fill="hold">
                                          <p:stCondLst>
                                            <p:cond delay="499"/>
                                          </p:stCondLst>
                                        </p:cTn>
                                        <p:tgtEl>
                                          <p:spTgt spid="64515"/>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64516"/>
                                        </p:tgtEl>
                                        <p:attrNameLst>
                                          <p:attrName>style.visibility</p:attrName>
                                        </p:attrNameLst>
                                      </p:cBhvr>
                                      <p:to>
                                        <p:strVal val="visible"/>
                                      </p:to>
                                    </p:set>
                                    <p:animEffect transition="in" filter="dissolve">
                                      <p:cBhvr>
                                        <p:cTn id="10" dur="500"/>
                                        <p:tgtEl>
                                          <p:spTgt spid="645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30158464" presetClass="entr" presetSubtype="330135760" fill="hold" nodeType="clickEffect">
                                  <p:stCondLst>
                                    <p:cond delay="0"/>
                                  </p:stCondLst>
                                  <p:childTnLst>
                                    <p:set>
                                      <p:cBhvr>
                                        <p:cTn id="14" dur="1" fill="hold">
                                          <p:stCondLst>
                                            <p:cond delay="499"/>
                                          </p:stCondLst>
                                        </p:cTn>
                                        <p:tgtEl>
                                          <p:spTgt spid="64517"/>
                                        </p:tgtEl>
                                        <p:attrNameLst>
                                          <p:attrName>style.visibility</p:attrName>
                                        </p:attrNameLst>
                                      </p:cBhvr>
                                      <p:to>
                                        <p:strVal val="visible"/>
                                      </p:to>
                                    </p:set>
                                  </p:childTnLst>
                                </p:cTn>
                              </p:par>
                            </p:childTnLst>
                          </p:cTn>
                        </p:par>
                        <p:par>
                          <p:cTn id="15" fill="hold" nodeType="afterGroup">
                            <p:stCondLst>
                              <p:cond delay="500"/>
                            </p:stCondLst>
                            <p:childTnLst>
                              <p:par>
                                <p:cTn id="16" presetID="9" presetClass="entr" presetSubtype="0" fill="hold" grpId="0" nodeType="afterEffect">
                                  <p:stCondLst>
                                    <p:cond delay="0"/>
                                  </p:stCondLst>
                                  <p:childTnLst>
                                    <p:set>
                                      <p:cBhvr>
                                        <p:cTn id="17" dur="1" fill="hold">
                                          <p:stCondLst>
                                            <p:cond delay="0"/>
                                          </p:stCondLst>
                                        </p:cTn>
                                        <p:tgtEl>
                                          <p:spTgt spid="64518"/>
                                        </p:tgtEl>
                                        <p:attrNameLst>
                                          <p:attrName>style.visibility</p:attrName>
                                        </p:attrNameLst>
                                      </p:cBhvr>
                                      <p:to>
                                        <p:strVal val="visible"/>
                                      </p:to>
                                    </p:set>
                                    <p:animEffect transition="in" filter="dissolve">
                                      <p:cBhvr>
                                        <p:cTn id="18" dur="500"/>
                                        <p:tgtEl>
                                          <p:spTgt spid="645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utoUpdateAnimBg="0"/>
      <p:bldP spid="64518" grpId="0" autoUpdateAnimBg="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441570" y="282823"/>
            <a:ext cx="8229600" cy="479822"/>
          </a:xfrm>
        </p:spPr>
        <p:txBody>
          <a:bodyPr/>
          <a:lstStyle/>
          <a:p>
            <a:r>
              <a:rPr lang="ru-RU" altLang="en-US" sz="2000" dirty="0"/>
              <a:t>Доска для рисования </a:t>
            </a:r>
            <a:r>
              <a:rPr lang="en-US" altLang="en-US" sz="2000" dirty="0"/>
              <a:t>Polycom UC Board</a:t>
            </a:r>
            <a:endParaRPr lang="en-US" altLang="en-US" dirty="0" smtClean="0"/>
          </a:p>
        </p:txBody>
      </p:sp>
      <p:pic>
        <p:nvPicPr>
          <p:cNvPr id="64517" name="Picture 5" descr="UCB_Right-210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9258" y="837073"/>
            <a:ext cx="1695292" cy="53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8" name="AutoShape 6"/>
          <p:cNvSpPr>
            <a:spLocks/>
          </p:cNvSpPr>
          <p:nvPr/>
        </p:nvSpPr>
        <p:spPr bwMode="auto">
          <a:xfrm>
            <a:off x="5468415" y="1562486"/>
            <a:ext cx="2877299" cy="334566"/>
          </a:xfrm>
          <a:custGeom>
            <a:avLst/>
            <a:gdLst>
              <a:gd name="T0" fmla="*/ 1917700 w 21600"/>
              <a:gd name="T1" fmla="*/ 223044 h 21600"/>
              <a:gd name="T2" fmla="*/ 1917700 w 21600"/>
              <a:gd name="T3" fmla="*/ 223044 h 21600"/>
              <a:gd name="T4" fmla="*/ 1917700 w 21600"/>
              <a:gd name="T5" fmla="*/ 223044 h 21600"/>
              <a:gd name="T6" fmla="*/ 1917700 w 21600"/>
              <a:gd name="T7" fmla="*/ 2230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a:defRPr sz="2400">
                <a:solidFill>
                  <a:srgbClr val="E13029"/>
                </a:solidFill>
                <a:latin typeface="Arial" pitchFamily="34" charset="0"/>
                <a:ea typeface="Helvetica" charset="0"/>
                <a:cs typeface="Helvetica" charset="0"/>
                <a:sym typeface="Arial" pitchFamily="34" charset="0"/>
              </a:defRPr>
            </a:lvl1pPr>
            <a:lvl2pPr marL="742950" indent="-285750" eaLnBrk="0">
              <a:defRPr sz="2400">
                <a:solidFill>
                  <a:srgbClr val="E13029"/>
                </a:solidFill>
                <a:latin typeface="Arial" pitchFamily="34" charset="0"/>
                <a:ea typeface="Helvetica" charset="0"/>
                <a:cs typeface="Helvetica" charset="0"/>
                <a:sym typeface="Arial" pitchFamily="34" charset="0"/>
              </a:defRPr>
            </a:lvl2pPr>
            <a:lvl3pPr marL="1143000" indent="-228600" eaLnBrk="0">
              <a:defRPr sz="2400">
                <a:solidFill>
                  <a:srgbClr val="E13029"/>
                </a:solidFill>
                <a:latin typeface="Arial" pitchFamily="34" charset="0"/>
                <a:ea typeface="Helvetica" charset="0"/>
                <a:cs typeface="Helvetica" charset="0"/>
                <a:sym typeface="Arial" pitchFamily="34" charset="0"/>
              </a:defRPr>
            </a:lvl3pPr>
            <a:lvl4pPr marL="1600200" indent="-228600" eaLnBrk="0">
              <a:defRPr sz="2400">
                <a:solidFill>
                  <a:srgbClr val="E13029"/>
                </a:solidFill>
                <a:latin typeface="Arial" pitchFamily="34" charset="0"/>
                <a:ea typeface="Helvetica" charset="0"/>
                <a:cs typeface="Helvetica" charset="0"/>
                <a:sym typeface="Arial" pitchFamily="34" charset="0"/>
              </a:defRPr>
            </a:lvl4pPr>
            <a:lvl5pPr marL="2057400" indent="-228600" eaLnBrk="0">
              <a:defRPr sz="2400">
                <a:solidFill>
                  <a:srgbClr val="E13029"/>
                </a:solidFill>
                <a:latin typeface="Arial" pitchFamily="34" charset="0"/>
                <a:ea typeface="Helvetica" charset="0"/>
                <a:cs typeface="Helvetica" charset="0"/>
                <a:sym typeface="Arial" pitchFamily="34" charset="0"/>
              </a:defRPr>
            </a:lvl5pPr>
            <a:lvl6pPr marL="2514600" indent="-228600" eaLnBrk="0" fontAlgn="base" hangingPunct="0">
              <a:spcBef>
                <a:spcPct val="0"/>
              </a:spcBef>
              <a:spcAft>
                <a:spcPct val="0"/>
              </a:spcAft>
              <a:defRPr sz="2400">
                <a:solidFill>
                  <a:srgbClr val="E13029"/>
                </a:solidFill>
                <a:latin typeface="Arial" pitchFamily="34" charset="0"/>
                <a:ea typeface="Helvetica" charset="0"/>
                <a:cs typeface="Helvetica" charset="0"/>
                <a:sym typeface="Arial" pitchFamily="34" charset="0"/>
              </a:defRPr>
            </a:lvl6pPr>
            <a:lvl7pPr marL="2971800" indent="-228600" eaLnBrk="0" fontAlgn="base" hangingPunct="0">
              <a:spcBef>
                <a:spcPct val="0"/>
              </a:spcBef>
              <a:spcAft>
                <a:spcPct val="0"/>
              </a:spcAft>
              <a:defRPr sz="2400">
                <a:solidFill>
                  <a:srgbClr val="E13029"/>
                </a:solidFill>
                <a:latin typeface="Arial" pitchFamily="34" charset="0"/>
                <a:ea typeface="Helvetica" charset="0"/>
                <a:cs typeface="Helvetica" charset="0"/>
                <a:sym typeface="Arial" pitchFamily="34" charset="0"/>
              </a:defRPr>
            </a:lvl7pPr>
            <a:lvl8pPr marL="3429000" indent="-228600" eaLnBrk="0" fontAlgn="base" hangingPunct="0">
              <a:spcBef>
                <a:spcPct val="0"/>
              </a:spcBef>
              <a:spcAft>
                <a:spcPct val="0"/>
              </a:spcAft>
              <a:defRPr sz="2400">
                <a:solidFill>
                  <a:srgbClr val="E13029"/>
                </a:solidFill>
                <a:latin typeface="Arial" pitchFamily="34" charset="0"/>
                <a:ea typeface="Helvetica" charset="0"/>
                <a:cs typeface="Helvetica" charset="0"/>
                <a:sym typeface="Arial" pitchFamily="34" charset="0"/>
              </a:defRPr>
            </a:lvl8pPr>
            <a:lvl9pPr marL="3886200" indent="-228600" eaLnBrk="0" fontAlgn="base" hangingPunct="0">
              <a:spcBef>
                <a:spcPct val="0"/>
              </a:spcBef>
              <a:spcAft>
                <a:spcPct val="0"/>
              </a:spcAft>
              <a:defRPr sz="2400">
                <a:solidFill>
                  <a:srgbClr val="E13029"/>
                </a:solidFill>
                <a:latin typeface="Arial" pitchFamily="34" charset="0"/>
                <a:ea typeface="Helvetica" charset="0"/>
                <a:cs typeface="Helvetica" charset="0"/>
                <a:sym typeface="Arial" pitchFamily="34" charset="0"/>
              </a:defRPr>
            </a:lvl9pPr>
          </a:lstStyle>
          <a:p>
            <a:pPr algn="ctr" eaLnBrk="1">
              <a:buClr>
                <a:srgbClr val="919191"/>
              </a:buClr>
            </a:pPr>
            <a:r>
              <a:rPr lang="en-US" altLang="en-US" dirty="0">
                <a:solidFill>
                  <a:srgbClr val="919191"/>
                </a:solidFill>
              </a:rPr>
              <a:t>UC </a:t>
            </a:r>
            <a:r>
              <a:rPr lang="en-US" altLang="en-US" dirty="0" smtClean="0">
                <a:solidFill>
                  <a:srgbClr val="919191"/>
                </a:solidFill>
              </a:rPr>
              <a:t>Board</a:t>
            </a:r>
            <a:r>
              <a:rPr lang="ru-RU" altLang="en-US" dirty="0" smtClean="0">
                <a:solidFill>
                  <a:srgbClr val="919191"/>
                </a:solidFill>
              </a:rPr>
              <a:t> + </a:t>
            </a:r>
            <a:r>
              <a:rPr lang="en-US" altLang="en-US" dirty="0" err="1" smtClean="0">
                <a:solidFill>
                  <a:srgbClr val="919191"/>
                </a:solidFill>
              </a:rPr>
              <a:t>VisualBoard</a:t>
            </a:r>
            <a:endParaRPr lang="en-US" altLang="en-US" dirty="0"/>
          </a:p>
        </p:txBody>
      </p:sp>
      <p:sp>
        <p:nvSpPr>
          <p:cNvPr id="7" name="Content Placeholder 1"/>
          <p:cNvSpPr>
            <a:spLocks noGrp="1"/>
          </p:cNvSpPr>
          <p:nvPr>
            <p:ph idx="1"/>
          </p:nvPr>
        </p:nvSpPr>
        <p:spPr>
          <a:xfrm>
            <a:off x="4553042" y="2991391"/>
            <a:ext cx="4572003" cy="1379935"/>
          </a:xfrm>
        </p:spPr>
        <p:txBody>
          <a:bodyPr>
            <a:normAutofit fontScale="85000" lnSpcReduction="10000"/>
          </a:bodyPr>
          <a:lstStyle/>
          <a:p>
            <a:pPr marL="0" indent="0">
              <a:buNone/>
            </a:pPr>
            <a:r>
              <a:rPr lang="ru-RU" sz="2000" b="1" dirty="0" smtClean="0"/>
              <a:t>Особенности:</a:t>
            </a:r>
          </a:p>
          <a:p>
            <a:pPr>
              <a:buFontTx/>
              <a:buChar char="-"/>
            </a:pPr>
            <a:r>
              <a:rPr lang="ru-RU" dirty="0" smtClean="0"/>
              <a:t>Не требуется </a:t>
            </a:r>
            <a:r>
              <a:rPr lang="en-US" dirty="0" smtClean="0"/>
              <a:t>touch display </a:t>
            </a:r>
            <a:r>
              <a:rPr lang="ru-RU" dirty="0" smtClean="0"/>
              <a:t>(требуется просто второй монитор</a:t>
            </a:r>
            <a:r>
              <a:rPr lang="en-US" dirty="0" smtClean="0"/>
              <a:t>/</a:t>
            </a:r>
            <a:r>
              <a:rPr lang="ru-RU" dirty="0" smtClean="0"/>
              <a:t>экран для контента)</a:t>
            </a:r>
            <a:endParaRPr lang="en-US" dirty="0" smtClean="0"/>
          </a:p>
          <a:p>
            <a:pPr>
              <a:buFontTx/>
              <a:buChar char="-"/>
            </a:pPr>
            <a:r>
              <a:rPr lang="ru-RU" dirty="0" smtClean="0"/>
              <a:t>Рисовать можно на своём или чудом контенте</a:t>
            </a:r>
          </a:p>
          <a:p>
            <a:pPr>
              <a:buFontTx/>
              <a:buChar char="-"/>
            </a:pPr>
            <a:r>
              <a:rPr lang="ru-RU" dirty="0" smtClean="0"/>
              <a:t>Сохранение слайда на </a:t>
            </a:r>
            <a:r>
              <a:rPr lang="en-US" dirty="0" smtClean="0"/>
              <a:t>USB</a:t>
            </a:r>
          </a:p>
          <a:p>
            <a:pPr>
              <a:buFontTx/>
              <a:buChar char="-"/>
            </a:pPr>
            <a:endParaRPr lang="ru-RU" sz="2000" dirty="0" smtClean="0"/>
          </a:p>
          <a:p>
            <a:pPr lvl="1">
              <a:buFont typeface="Arial" panose="020B0604020202020204" pitchFamily="34" charset="0"/>
              <a:buChar char="•"/>
            </a:pPr>
            <a:endParaRPr lang="en-US" dirty="0" smtClean="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75263" y="1230515"/>
            <a:ext cx="3273994" cy="2422350"/>
          </a:xfrm>
          <a:prstGeom prst="rect">
            <a:avLst/>
          </a:prstGeom>
          <a:noFill/>
          <a:ln w="88900">
            <a:solidFill>
              <a:srgbClr val="FFFFFF"/>
            </a:solidFill>
            <a:miter lim="800000"/>
          </a:ln>
          <a:effectLst>
            <a:reflection stA="22000" endPos="9000" dist="12700" dir="5400000" sy="-100000" algn="bl" rotWithShape="0"/>
          </a:effectLst>
        </p:spPr>
      </p:pic>
    </p:spTree>
    <p:extLst>
      <p:ext uri="{BB962C8B-B14F-4D97-AF65-F5344CB8AC3E}">
        <p14:creationId xmlns:p14="http://schemas.microsoft.com/office/powerpoint/2010/main" val="2600768045"/>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542" b="7904"/>
          <a:stretch/>
        </p:blipFill>
        <p:spPr>
          <a:xfrm>
            <a:off x="1" y="-9524"/>
            <a:ext cx="9143999" cy="515302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7542" b="7904"/>
          <a:stretch/>
        </p:blipFill>
        <p:spPr>
          <a:xfrm>
            <a:off x="1" y="-9524"/>
            <a:ext cx="9143999" cy="515302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4020" y="3530599"/>
            <a:ext cx="2419980" cy="1612901"/>
          </a:xfrm>
          <a:prstGeom prst="rect">
            <a:avLst/>
          </a:prstGeom>
        </p:spPr>
      </p:pic>
    </p:spTree>
    <p:extLst>
      <p:ext uri="{BB962C8B-B14F-4D97-AF65-F5344CB8AC3E}">
        <p14:creationId xmlns:p14="http://schemas.microsoft.com/office/powerpoint/2010/main" val="3260939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9409" r="7826" b="27508"/>
          <a:stretch/>
        </p:blipFill>
        <p:spPr>
          <a:xfrm>
            <a:off x="0" y="97449"/>
            <a:ext cx="9144000" cy="4170901"/>
          </a:xfrm>
          <a:prstGeom prst="rect">
            <a:avLst/>
          </a:prstGeom>
        </p:spPr>
      </p:pic>
      <p:sp>
        <p:nvSpPr>
          <p:cNvPr id="4" name="Rectangle 3"/>
          <p:cNvSpPr/>
          <p:nvPr/>
        </p:nvSpPr>
        <p:spPr>
          <a:xfrm rot="521409">
            <a:off x="2672251" y="798408"/>
            <a:ext cx="962417" cy="378725"/>
          </a:xfrm>
          <a:prstGeom prst="rect">
            <a:avLst/>
          </a:prstGeom>
          <a:solidFill>
            <a:schemeClr val="tx2"/>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8556" tIns="34279" rIns="68556" bIns="34279" rtlCol="0" anchor="ctr"/>
          <a:lstStyle/>
          <a:p>
            <a:pPr algn="ctr" defTabSz="685577" fontAlgn="auto">
              <a:spcBef>
                <a:spcPts val="0"/>
              </a:spcBef>
              <a:spcAft>
                <a:spcPts val="0"/>
              </a:spcAft>
            </a:pPr>
            <a:endParaRPr lang="en-US" sz="1400">
              <a:solidFill>
                <a:srgbClr val="637280"/>
              </a:solidFill>
            </a:endParaRPr>
          </a:p>
        </p:txBody>
      </p:sp>
      <p:sp>
        <p:nvSpPr>
          <p:cNvPr id="5" name="Rectangle 4"/>
          <p:cNvSpPr/>
          <p:nvPr/>
        </p:nvSpPr>
        <p:spPr>
          <a:xfrm rot="260893">
            <a:off x="6851255" y="1247632"/>
            <a:ext cx="817372" cy="308210"/>
          </a:xfrm>
          <a:prstGeom prst="rect">
            <a:avLst/>
          </a:prstGeom>
          <a:solidFill>
            <a:schemeClr val="tx2"/>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8556" tIns="34279" rIns="68556" bIns="34279" rtlCol="0" anchor="ctr"/>
          <a:lstStyle/>
          <a:p>
            <a:pPr algn="ctr" defTabSz="685577" fontAlgn="auto">
              <a:spcBef>
                <a:spcPts val="0"/>
              </a:spcBef>
              <a:spcAft>
                <a:spcPts val="0"/>
              </a:spcAft>
            </a:pPr>
            <a:endParaRPr lang="en-US" sz="1400">
              <a:solidFill>
                <a:srgbClr val="637280"/>
              </a:solidFill>
            </a:endParaRPr>
          </a:p>
        </p:txBody>
      </p:sp>
      <p:sp>
        <p:nvSpPr>
          <p:cNvPr id="6" name="Rectangle 5"/>
          <p:cNvSpPr/>
          <p:nvPr/>
        </p:nvSpPr>
        <p:spPr>
          <a:xfrm rot="21047667">
            <a:off x="2694654" y="3561428"/>
            <a:ext cx="934813" cy="374795"/>
          </a:xfrm>
          <a:prstGeom prst="rect">
            <a:avLst/>
          </a:prstGeom>
          <a:solidFill>
            <a:schemeClr val="tx2"/>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8556" tIns="34279" rIns="68556" bIns="34279" rtlCol="0" anchor="ctr"/>
          <a:lstStyle/>
          <a:p>
            <a:pPr algn="ctr" defTabSz="685577" fontAlgn="auto">
              <a:spcBef>
                <a:spcPts val="0"/>
              </a:spcBef>
              <a:spcAft>
                <a:spcPts val="0"/>
              </a:spcAft>
            </a:pPr>
            <a:endParaRPr lang="en-US" sz="1400">
              <a:solidFill>
                <a:srgbClr val="637280"/>
              </a:solidFill>
            </a:endParaRPr>
          </a:p>
        </p:txBody>
      </p:sp>
      <p:sp>
        <p:nvSpPr>
          <p:cNvPr id="7" name="Rectangle 6"/>
          <p:cNvSpPr/>
          <p:nvPr/>
        </p:nvSpPr>
        <p:spPr>
          <a:xfrm rot="21199300">
            <a:off x="4938591" y="3240639"/>
            <a:ext cx="934813" cy="374795"/>
          </a:xfrm>
          <a:prstGeom prst="rect">
            <a:avLst/>
          </a:prstGeom>
          <a:solidFill>
            <a:schemeClr val="tx2"/>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8556" tIns="34279" rIns="68556" bIns="34279" rtlCol="0" anchor="ctr"/>
          <a:lstStyle/>
          <a:p>
            <a:pPr algn="ctr" defTabSz="685577" fontAlgn="auto">
              <a:spcBef>
                <a:spcPts val="0"/>
              </a:spcBef>
              <a:spcAft>
                <a:spcPts val="0"/>
              </a:spcAft>
            </a:pPr>
            <a:endParaRPr lang="en-US" sz="1400">
              <a:solidFill>
                <a:srgbClr val="637280"/>
              </a:solidFill>
            </a:endParaRPr>
          </a:p>
        </p:txBody>
      </p:sp>
      <p:sp>
        <p:nvSpPr>
          <p:cNvPr id="8" name="Rectangle 7"/>
          <p:cNvSpPr/>
          <p:nvPr/>
        </p:nvSpPr>
        <p:spPr>
          <a:xfrm rot="21438250">
            <a:off x="6830777" y="3084628"/>
            <a:ext cx="817372" cy="308210"/>
          </a:xfrm>
          <a:prstGeom prst="rect">
            <a:avLst/>
          </a:prstGeom>
          <a:solidFill>
            <a:schemeClr val="tx2"/>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8556" tIns="34279" rIns="68556" bIns="34279" rtlCol="0" anchor="ctr"/>
          <a:lstStyle/>
          <a:p>
            <a:pPr algn="ctr" defTabSz="685577" fontAlgn="auto">
              <a:spcBef>
                <a:spcPts val="0"/>
              </a:spcBef>
              <a:spcAft>
                <a:spcPts val="0"/>
              </a:spcAft>
            </a:pPr>
            <a:endParaRPr lang="en-US" sz="1400">
              <a:solidFill>
                <a:srgbClr val="637280"/>
              </a:solidFill>
            </a:endParaRPr>
          </a:p>
        </p:txBody>
      </p:sp>
      <p:cxnSp>
        <p:nvCxnSpPr>
          <p:cNvPr id="11" name="Straight Arrow Connector 10"/>
          <p:cNvCxnSpPr>
            <a:stCxn id="9" idx="3"/>
          </p:cNvCxnSpPr>
          <p:nvPr/>
        </p:nvCxnSpPr>
        <p:spPr>
          <a:xfrm flipV="1">
            <a:off x="5831175" y="1573416"/>
            <a:ext cx="983542" cy="469882"/>
          </a:xfrm>
          <a:prstGeom prst="straightConnector1">
            <a:avLst/>
          </a:prstGeom>
          <a:ln w="5715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30007" y="620682"/>
            <a:ext cx="1719151" cy="561700"/>
          </a:xfrm>
          <a:prstGeom prst="rect">
            <a:avLst/>
          </a:prstGeom>
          <a:noFill/>
        </p:spPr>
        <p:txBody>
          <a:bodyPr wrap="square" lIns="68556" tIns="34279" rIns="68556" bIns="34279" rtlCol="0">
            <a:spAutoFit/>
          </a:bodyPr>
          <a:lstStyle/>
          <a:p>
            <a:pPr defTabSz="685577" fontAlgn="auto">
              <a:spcBef>
                <a:spcPts val="0"/>
              </a:spcBef>
              <a:spcAft>
                <a:spcPts val="0"/>
              </a:spcAft>
            </a:pPr>
            <a:r>
              <a:rPr lang="ru-RU" sz="1600" b="1" dirty="0">
                <a:solidFill>
                  <a:srgbClr val="FFFFFF"/>
                </a:solidFill>
                <a:latin typeface="Arial" pitchFamily="34" charset="0"/>
                <a:cs typeface="Arial" pitchFamily="34" charset="0"/>
              </a:rPr>
              <a:t>Активный говорящий</a:t>
            </a:r>
            <a:endParaRPr lang="en-US" sz="1600" b="1" dirty="0">
              <a:solidFill>
                <a:srgbClr val="FFFFFF"/>
              </a:solidFill>
              <a:latin typeface="Arial" pitchFamily="34" charset="0"/>
              <a:cs typeface="Arial" pitchFamily="34" charset="0"/>
            </a:endParaRPr>
          </a:p>
        </p:txBody>
      </p:sp>
      <p:grpSp>
        <p:nvGrpSpPr>
          <p:cNvPr id="15" name="Group 14"/>
          <p:cNvGrpSpPr/>
          <p:nvPr/>
        </p:nvGrpSpPr>
        <p:grpSpPr>
          <a:xfrm>
            <a:off x="1475351" y="2015066"/>
            <a:ext cx="387224" cy="387123"/>
            <a:chOff x="2221348" y="77467"/>
            <a:chExt cx="516164" cy="516164"/>
          </a:xfrm>
          <a:solidFill>
            <a:srgbClr val="8FC3EA">
              <a:lumMod val="75000"/>
            </a:srgbClr>
          </a:solidFill>
        </p:grpSpPr>
        <p:sp>
          <p:nvSpPr>
            <p:cNvPr id="16" name="Rectangle 15"/>
            <p:cNvSpPr/>
            <p:nvPr/>
          </p:nvSpPr>
          <p:spPr>
            <a:xfrm>
              <a:off x="2221348" y="77467"/>
              <a:ext cx="516164" cy="516164"/>
            </a:xfrm>
            <a:prstGeom prst="rect">
              <a:avLst/>
            </a:prstGeom>
            <a:grpFill/>
            <a:ln w="25400" cap="flat" cmpd="sng" algn="ctr">
              <a:solidFill>
                <a:srgbClr val="1062A8"/>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378" fontAlgn="auto">
                <a:spcBef>
                  <a:spcPts val="0"/>
                </a:spcBef>
                <a:spcAft>
                  <a:spcPts val="0"/>
                </a:spcAft>
                <a:defRPr/>
              </a:pPr>
              <a:endParaRPr lang="en-US" sz="1400" kern="0" dirty="0" err="1">
                <a:solidFill>
                  <a:srgbClr val="DBDDDF"/>
                </a:solidFill>
                <a:latin typeface="Arial"/>
              </a:endParaRPr>
            </a:p>
          </p:txBody>
        </p:sp>
        <p:pic>
          <p:nvPicPr>
            <p:cNvPr id="17" name="Picture 2" descr="http://sensemaya.net/yahoo_site_admin/assets/images/c163454c4af03ffd99bd944ba0db40c9wix_mpjpeg.15571413_std.png"/>
            <p:cNvPicPr>
              <a:picLocks noChangeAspect="1" noChangeArrowheads="1"/>
            </p:cNvPicPr>
            <p:nvPr/>
          </p:nvPicPr>
          <p:blipFill>
            <a:blip r:embed="rId4" cstate="screen">
              <a:lum bright="70000" contrast="-70000"/>
              <a:extLst>
                <a:ext uri="{28A0092B-C50C-407E-A947-70E740481C1C}">
                  <a14:useLocalDpi xmlns:a14="http://schemas.microsoft.com/office/drawing/2010/main" val="0"/>
                </a:ext>
              </a:extLst>
            </a:blip>
            <a:srcRect/>
            <a:stretch>
              <a:fillRect/>
            </a:stretch>
          </p:blipFill>
          <p:spPr bwMode="auto">
            <a:xfrm>
              <a:off x="2221348" y="77467"/>
              <a:ext cx="516164" cy="516164"/>
            </a:xfrm>
            <a:prstGeom prst="rect">
              <a:avLst/>
            </a:prstGeom>
            <a:grpFill/>
            <a:ln w="19050">
              <a:solidFill>
                <a:srgbClr val="1062A8"/>
              </a:solidFill>
            </a:ln>
            <a:extLst/>
          </p:spPr>
        </p:pic>
      </p:grpSp>
      <p:grpSp>
        <p:nvGrpSpPr>
          <p:cNvPr id="18" name="Group 17"/>
          <p:cNvGrpSpPr/>
          <p:nvPr/>
        </p:nvGrpSpPr>
        <p:grpSpPr>
          <a:xfrm>
            <a:off x="2562337" y="2065640"/>
            <a:ext cx="387224" cy="387123"/>
            <a:chOff x="2221348" y="77467"/>
            <a:chExt cx="516164" cy="516164"/>
          </a:xfrm>
          <a:solidFill>
            <a:srgbClr val="8FC3EA">
              <a:lumMod val="75000"/>
            </a:srgbClr>
          </a:solidFill>
        </p:grpSpPr>
        <p:sp>
          <p:nvSpPr>
            <p:cNvPr id="19" name="Rectangle 18"/>
            <p:cNvSpPr/>
            <p:nvPr/>
          </p:nvSpPr>
          <p:spPr>
            <a:xfrm>
              <a:off x="2221348" y="77467"/>
              <a:ext cx="516164" cy="516164"/>
            </a:xfrm>
            <a:prstGeom prst="rect">
              <a:avLst/>
            </a:prstGeom>
            <a:grpFill/>
            <a:ln w="25400" cap="flat" cmpd="sng" algn="ctr">
              <a:solidFill>
                <a:srgbClr val="1062A8"/>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378" fontAlgn="auto">
                <a:spcBef>
                  <a:spcPts val="0"/>
                </a:spcBef>
                <a:spcAft>
                  <a:spcPts val="0"/>
                </a:spcAft>
                <a:defRPr/>
              </a:pPr>
              <a:endParaRPr lang="en-US" sz="1400" kern="0" dirty="0" err="1">
                <a:solidFill>
                  <a:srgbClr val="DBDDDF"/>
                </a:solidFill>
                <a:latin typeface="Arial"/>
              </a:endParaRPr>
            </a:p>
          </p:txBody>
        </p:sp>
        <p:pic>
          <p:nvPicPr>
            <p:cNvPr id="20" name="Picture 2" descr="http://sensemaya.net/yahoo_site_admin/assets/images/c163454c4af03ffd99bd944ba0db40c9wix_mpjpeg.15571413_std.png"/>
            <p:cNvPicPr>
              <a:picLocks noChangeAspect="1" noChangeArrowheads="1"/>
            </p:cNvPicPr>
            <p:nvPr/>
          </p:nvPicPr>
          <p:blipFill>
            <a:blip r:embed="rId4" cstate="screen">
              <a:lum bright="70000" contrast="-70000"/>
              <a:extLst>
                <a:ext uri="{28A0092B-C50C-407E-A947-70E740481C1C}">
                  <a14:useLocalDpi xmlns:a14="http://schemas.microsoft.com/office/drawing/2010/main" val="0"/>
                </a:ext>
              </a:extLst>
            </a:blip>
            <a:srcRect/>
            <a:stretch>
              <a:fillRect/>
            </a:stretch>
          </p:blipFill>
          <p:spPr bwMode="auto">
            <a:xfrm>
              <a:off x="2221348" y="77467"/>
              <a:ext cx="516164" cy="516164"/>
            </a:xfrm>
            <a:prstGeom prst="rect">
              <a:avLst/>
            </a:prstGeom>
            <a:grpFill/>
            <a:ln w="19050">
              <a:solidFill>
                <a:srgbClr val="1062A8"/>
              </a:solidFill>
            </a:ln>
            <a:extLst/>
          </p:spPr>
        </p:pic>
      </p:grpSp>
      <p:grpSp>
        <p:nvGrpSpPr>
          <p:cNvPr id="21" name="Group 20"/>
          <p:cNvGrpSpPr/>
          <p:nvPr/>
        </p:nvGrpSpPr>
        <p:grpSpPr>
          <a:xfrm>
            <a:off x="3383123" y="2015066"/>
            <a:ext cx="387224" cy="387123"/>
            <a:chOff x="2221348" y="77467"/>
            <a:chExt cx="516164" cy="516164"/>
          </a:xfrm>
          <a:solidFill>
            <a:srgbClr val="8FC3EA">
              <a:lumMod val="75000"/>
            </a:srgbClr>
          </a:solidFill>
        </p:grpSpPr>
        <p:sp>
          <p:nvSpPr>
            <p:cNvPr id="22" name="Rectangle 21"/>
            <p:cNvSpPr/>
            <p:nvPr/>
          </p:nvSpPr>
          <p:spPr>
            <a:xfrm>
              <a:off x="2221348" y="77467"/>
              <a:ext cx="516164" cy="516164"/>
            </a:xfrm>
            <a:prstGeom prst="rect">
              <a:avLst/>
            </a:prstGeom>
            <a:grpFill/>
            <a:ln w="25400" cap="flat" cmpd="sng" algn="ctr">
              <a:solidFill>
                <a:srgbClr val="1062A8"/>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378" fontAlgn="auto">
                <a:spcBef>
                  <a:spcPts val="0"/>
                </a:spcBef>
                <a:spcAft>
                  <a:spcPts val="0"/>
                </a:spcAft>
                <a:defRPr/>
              </a:pPr>
              <a:endParaRPr lang="en-US" sz="1400" kern="0" dirty="0" err="1">
                <a:solidFill>
                  <a:srgbClr val="DBDDDF"/>
                </a:solidFill>
                <a:latin typeface="Arial"/>
              </a:endParaRPr>
            </a:p>
          </p:txBody>
        </p:sp>
        <p:pic>
          <p:nvPicPr>
            <p:cNvPr id="23" name="Picture 2" descr="http://sensemaya.net/yahoo_site_admin/assets/images/c163454c4af03ffd99bd944ba0db40c9wix_mpjpeg.15571413_std.png"/>
            <p:cNvPicPr>
              <a:picLocks noChangeAspect="1" noChangeArrowheads="1"/>
            </p:cNvPicPr>
            <p:nvPr/>
          </p:nvPicPr>
          <p:blipFill>
            <a:blip r:embed="rId4" cstate="screen">
              <a:lum bright="70000" contrast="-70000"/>
              <a:extLst>
                <a:ext uri="{28A0092B-C50C-407E-A947-70E740481C1C}">
                  <a14:useLocalDpi xmlns:a14="http://schemas.microsoft.com/office/drawing/2010/main" val="0"/>
                </a:ext>
              </a:extLst>
            </a:blip>
            <a:srcRect/>
            <a:stretch>
              <a:fillRect/>
            </a:stretch>
          </p:blipFill>
          <p:spPr bwMode="auto">
            <a:xfrm>
              <a:off x="2221348" y="77467"/>
              <a:ext cx="516164" cy="516164"/>
            </a:xfrm>
            <a:prstGeom prst="rect">
              <a:avLst/>
            </a:prstGeom>
            <a:grpFill/>
            <a:ln w="19050">
              <a:solidFill>
                <a:srgbClr val="1062A8"/>
              </a:solidFill>
            </a:ln>
            <a:extLst/>
          </p:spPr>
        </p:pic>
      </p:grpSp>
      <p:grpSp>
        <p:nvGrpSpPr>
          <p:cNvPr id="24" name="Group 23"/>
          <p:cNvGrpSpPr/>
          <p:nvPr/>
        </p:nvGrpSpPr>
        <p:grpSpPr>
          <a:xfrm>
            <a:off x="4459871" y="2083199"/>
            <a:ext cx="387224" cy="387123"/>
            <a:chOff x="2221348" y="77467"/>
            <a:chExt cx="516164" cy="516164"/>
          </a:xfrm>
          <a:solidFill>
            <a:srgbClr val="8FC3EA">
              <a:lumMod val="75000"/>
            </a:srgbClr>
          </a:solidFill>
        </p:grpSpPr>
        <p:sp>
          <p:nvSpPr>
            <p:cNvPr id="25" name="Rectangle 24"/>
            <p:cNvSpPr/>
            <p:nvPr/>
          </p:nvSpPr>
          <p:spPr>
            <a:xfrm>
              <a:off x="2221348" y="77467"/>
              <a:ext cx="516164" cy="516164"/>
            </a:xfrm>
            <a:prstGeom prst="rect">
              <a:avLst/>
            </a:prstGeom>
            <a:grpFill/>
            <a:ln w="25400" cap="flat" cmpd="sng" algn="ctr">
              <a:solidFill>
                <a:srgbClr val="1062A8"/>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378" fontAlgn="auto">
                <a:spcBef>
                  <a:spcPts val="0"/>
                </a:spcBef>
                <a:spcAft>
                  <a:spcPts val="0"/>
                </a:spcAft>
                <a:defRPr/>
              </a:pPr>
              <a:endParaRPr lang="en-US" sz="1400" kern="0" dirty="0" err="1">
                <a:solidFill>
                  <a:srgbClr val="DBDDDF"/>
                </a:solidFill>
                <a:latin typeface="Arial"/>
              </a:endParaRPr>
            </a:p>
          </p:txBody>
        </p:sp>
        <p:pic>
          <p:nvPicPr>
            <p:cNvPr id="26" name="Picture 2" descr="http://sensemaya.net/yahoo_site_admin/assets/images/c163454c4af03ffd99bd944ba0db40c9wix_mpjpeg.15571413_std.png"/>
            <p:cNvPicPr>
              <a:picLocks noChangeAspect="1" noChangeArrowheads="1"/>
            </p:cNvPicPr>
            <p:nvPr/>
          </p:nvPicPr>
          <p:blipFill>
            <a:blip r:embed="rId4" cstate="screen">
              <a:lum bright="70000" contrast="-70000"/>
              <a:extLst>
                <a:ext uri="{28A0092B-C50C-407E-A947-70E740481C1C}">
                  <a14:useLocalDpi xmlns:a14="http://schemas.microsoft.com/office/drawing/2010/main" val="0"/>
                </a:ext>
              </a:extLst>
            </a:blip>
            <a:srcRect/>
            <a:stretch>
              <a:fillRect/>
            </a:stretch>
          </p:blipFill>
          <p:spPr bwMode="auto">
            <a:xfrm>
              <a:off x="2221348" y="77467"/>
              <a:ext cx="516164" cy="516164"/>
            </a:xfrm>
            <a:prstGeom prst="rect">
              <a:avLst/>
            </a:prstGeom>
            <a:grpFill/>
            <a:ln w="19050">
              <a:solidFill>
                <a:srgbClr val="1062A8"/>
              </a:solidFill>
            </a:ln>
            <a:extLst/>
          </p:spPr>
        </p:pic>
      </p:grpSp>
      <p:grpSp>
        <p:nvGrpSpPr>
          <p:cNvPr id="27" name="Group 26"/>
          <p:cNvGrpSpPr/>
          <p:nvPr/>
        </p:nvGrpSpPr>
        <p:grpSpPr>
          <a:xfrm>
            <a:off x="5212366" y="2065640"/>
            <a:ext cx="387224" cy="387123"/>
            <a:chOff x="2221348" y="77467"/>
            <a:chExt cx="516164" cy="516164"/>
          </a:xfrm>
          <a:solidFill>
            <a:srgbClr val="8FC3EA">
              <a:lumMod val="75000"/>
            </a:srgbClr>
          </a:solidFill>
        </p:grpSpPr>
        <p:sp>
          <p:nvSpPr>
            <p:cNvPr id="28" name="Rectangle 27"/>
            <p:cNvSpPr/>
            <p:nvPr/>
          </p:nvSpPr>
          <p:spPr>
            <a:xfrm>
              <a:off x="2221348" y="77467"/>
              <a:ext cx="516164" cy="516164"/>
            </a:xfrm>
            <a:prstGeom prst="rect">
              <a:avLst/>
            </a:prstGeom>
            <a:grpFill/>
            <a:ln w="25400" cap="flat" cmpd="sng" algn="ctr">
              <a:solidFill>
                <a:srgbClr val="1062A8"/>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378" fontAlgn="auto">
                <a:spcBef>
                  <a:spcPts val="0"/>
                </a:spcBef>
                <a:spcAft>
                  <a:spcPts val="0"/>
                </a:spcAft>
                <a:defRPr/>
              </a:pPr>
              <a:endParaRPr lang="en-US" sz="1400" kern="0" dirty="0" err="1">
                <a:solidFill>
                  <a:srgbClr val="DBDDDF"/>
                </a:solidFill>
                <a:latin typeface="Arial"/>
              </a:endParaRPr>
            </a:p>
          </p:txBody>
        </p:sp>
        <p:pic>
          <p:nvPicPr>
            <p:cNvPr id="29" name="Picture 2" descr="http://sensemaya.net/yahoo_site_admin/assets/images/c163454c4af03ffd99bd944ba0db40c9wix_mpjpeg.15571413_std.png"/>
            <p:cNvPicPr>
              <a:picLocks noChangeAspect="1" noChangeArrowheads="1"/>
            </p:cNvPicPr>
            <p:nvPr/>
          </p:nvPicPr>
          <p:blipFill>
            <a:blip r:embed="rId4" cstate="screen">
              <a:lum bright="70000" contrast="-70000"/>
              <a:extLst>
                <a:ext uri="{28A0092B-C50C-407E-A947-70E740481C1C}">
                  <a14:useLocalDpi xmlns:a14="http://schemas.microsoft.com/office/drawing/2010/main" val="0"/>
                </a:ext>
              </a:extLst>
            </a:blip>
            <a:srcRect/>
            <a:stretch>
              <a:fillRect/>
            </a:stretch>
          </p:blipFill>
          <p:spPr bwMode="auto">
            <a:xfrm>
              <a:off x="2221348" y="77467"/>
              <a:ext cx="516164" cy="516164"/>
            </a:xfrm>
            <a:prstGeom prst="rect">
              <a:avLst/>
            </a:prstGeom>
            <a:grpFill/>
            <a:ln w="19050">
              <a:solidFill>
                <a:srgbClr val="1062A8"/>
              </a:solidFill>
            </a:ln>
            <a:extLst/>
          </p:spPr>
        </p:pic>
      </p:grpSp>
      <p:grpSp>
        <p:nvGrpSpPr>
          <p:cNvPr id="30" name="Group 29"/>
          <p:cNvGrpSpPr/>
          <p:nvPr/>
        </p:nvGrpSpPr>
        <p:grpSpPr>
          <a:xfrm>
            <a:off x="5960695" y="2074667"/>
            <a:ext cx="387224" cy="387123"/>
            <a:chOff x="2221348" y="77467"/>
            <a:chExt cx="516164" cy="516164"/>
          </a:xfrm>
          <a:solidFill>
            <a:srgbClr val="8FC3EA">
              <a:lumMod val="75000"/>
            </a:srgbClr>
          </a:solidFill>
        </p:grpSpPr>
        <p:sp>
          <p:nvSpPr>
            <p:cNvPr id="31" name="Rectangle 30"/>
            <p:cNvSpPr/>
            <p:nvPr/>
          </p:nvSpPr>
          <p:spPr>
            <a:xfrm>
              <a:off x="2221348" y="77467"/>
              <a:ext cx="516164" cy="516164"/>
            </a:xfrm>
            <a:prstGeom prst="rect">
              <a:avLst/>
            </a:prstGeom>
            <a:grpFill/>
            <a:ln w="25400" cap="flat" cmpd="sng" algn="ctr">
              <a:solidFill>
                <a:srgbClr val="1062A8"/>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378" fontAlgn="auto">
                <a:spcBef>
                  <a:spcPts val="0"/>
                </a:spcBef>
                <a:spcAft>
                  <a:spcPts val="0"/>
                </a:spcAft>
                <a:defRPr/>
              </a:pPr>
              <a:endParaRPr lang="en-US" sz="1400" kern="0" dirty="0" err="1">
                <a:solidFill>
                  <a:srgbClr val="DBDDDF"/>
                </a:solidFill>
                <a:latin typeface="Arial"/>
              </a:endParaRPr>
            </a:p>
          </p:txBody>
        </p:sp>
        <p:pic>
          <p:nvPicPr>
            <p:cNvPr id="32" name="Picture 2" descr="http://sensemaya.net/yahoo_site_admin/assets/images/c163454c4af03ffd99bd944ba0db40c9wix_mpjpeg.15571413_std.png"/>
            <p:cNvPicPr>
              <a:picLocks noChangeAspect="1" noChangeArrowheads="1"/>
            </p:cNvPicPr>
            <p:nvPr/>
          </p:nvPicPr>
          <p:blipFill>
            <a:blip r:embed="rId4" cstate="screen">
              <a:lum bright="70000" contrast="-70000"/>
              <a:extLst>
                <a:ext uri="{28A0092B-C50C-407E-A947-70E740481C1C}">
                  <a14:useLocalDpi xmlns:a14="http://schemas.microsoft.com/office/drawing/2010/main" val="0"/>
                </a:ext>
              </a:extLst>
            </a:blip>
            <a:srcRect/>
            <a:stretch>
              <a:fillRect/>
            </a:stretch>
          </p:blipFill>
          <p:spPr bwMode="auto">
            <a:xfrm>
              <a:off x="2221348" y="77467"/>
              <a:ext cx="516164" cy="516164"/>
            </a:xfrm>
            <a:prstGeom prst="rect">
              <a:avLst/>
            </a:prstGeom>
            <a:grpFill/>
            <a:ln w="19050">
              <a:solidFill>
                <a:srgbClr val="1062A8"/>
              </a:solidFill>
            </a:ln>
            <a:extLst/>
          </p:spPr>
        </p:pic>
      </p:grpSp>
      <p:grpSp>
        <p:nvGrpSpPr>
          <p:cNvPr id="33" name="Group 32"/>
          <p:cNvGrpSpPr/>
          <p:nvPr/>
        </p:nvGrpSpPr>
        <p:grpSpPr>
          <a:xfrm>
            <a:off x="6814717" y="2065640"/>
            <a:ext cx="387224" cy="387123"/>
            <a:chOff x="2221348" y="77467"/>
            <a:chExt cx="516164" cy="516164"/>
          </a:xfrm>
          <a:solidFill>
            <a:srgbClr val="8FC3EA">
              <a:lumMod val="75000"/>
            </a:srgbClr>
          </a:solidFill>
        </p:grpSpPr>
        <p:sp>
          <p:nvSpPr>
            <p:cNvPr id="34" name="Rectangle 33"/>
            <p:cNvSpPr/>
            <p:nvPr/>
          </p:nvSpPr>
          <p:spPr>
            <a:xfrm>
              <a:off x="2221348" y="77467"/>
              <a:ext cx="516164" cy="516164"/>
            </a:xfrm>
            <a:prstGeom prst="rect">
              <a:avLst/>
            </a:prstGeom>
            <a:grpFill/>
            <a:ln w="25400" cap="flat" cmpd="sng" algn="ctr">
              <a:solidFill>
                <a:srgbClr val="1062A8"/>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378" fontAlgn="auto">
                <a:spcBef>
                  <a:spcPts val="0"/>
                </a:spcBef>
                <a:spcAft>
                  <a:spcPts val="0"/>
                </a:spcAft>
                <a:defRPr/>
              </a:pPr>
              <a:endParaRPr lang="en-US" sz="1400" kern="0" dirty="0" err="1">
                <a:solidFill>
                  <a:srgbClr val="DBDDDF"/>
                </a:solidFill>
                <a:latin typeface="Arial"/>
              </a:endParaRPr>
            </a:p>
          </p:txBody>
        </p:sp>
        <p:pic>
          <p:nvPicPr>
            <p:cNvPr id="35" name="Picture 2" descr="http://sensemaya.net/yahoo_site_admin/assets/images/c163454c4af03ffd99bd944ba0db40c9wix_mpjpeg.15571413_std.png"/>
            <p:cNvPicPr>
              <a:picLocks noChangeAspect="1" noChangeArrowheads="1"/>
            </p:cNvPicPr>
            <p:nvPr/>
          </p:nvPicPr>
          <p:blipFill>
            <a:blip r:embed="rId4" cstate="screen">
              <a:lum bright="70000" contrast="-70000"/>
              <a:extLst>
                <a:ext uri="{28A0092B-C50C-407E-A947-70E740481C1C}">
                  <a14:useLocalDpi xmlns:a14="http://schemas.microsoft.com/office/drawing/2010/main" val="0"/>
                </a:ext>
              </a:extLst>
            </a:blip>
            <a:srcRect/>
            <a:stretch>
              <a:fillRect/>
            </a:stretch>
          </p:blipFill>
          <p:spPr bwMode="auto">
            <a:xfrm>
              <a:off x="2221348" y="77467"/>
              <a:ext cx="516164" cy="516164"/>
            </a:xfrm>
            <a:prstGeom prst="rect">
              <a:avLst/>
            </a:prstGeom>
            <a:grpFill/>
            <a:ln w="19050">
              <a:solidFill>
                <a:srgbClr val="1062A8"/>
              </a:solidFill>
            </a:ln>
            <a:extLst/>
          </p:spPr>
        </p:pic>
      </p:grpSp>
      <p:grpSp>
        <p:nvGrpSpPr>
          <p:cNvPr id="36" name="Group 35"/>
          <p:cNvGrpSpPr/>
          <p:nvPr/>
        </p:nvGrpSpPr>
        <p:grpSpPr>
          <a:xfrm>
            <a:off x="7339545" y="2065640"/>
            <a:ext cx="387224" cy="387123"/>
            <a:chOff x="2221348" y="77467"/>
            <a:chExt cx="516164" cy="516164"/>
          </a:xfrm>
          <a:solidFill>
            <a:srgbClr val="8FC3EA">
              <a:lumMod val="75000"/>
            </a:srgbClr>
          </a:solidFill>
        </p:grpSpPr>
        <p:sp>
          <p:nvSpPr>
            <p:cNvPr id="37" name="Rectangle 36"/>
            <p:cNvSpPr/>
            <p:nvPr/>
          </p:nvSpPr>
          <p:spPr>
            <a:xfrm>
              <a:off x="2221348" y="77467"/>
              <a:ext cx="516164" cy="516164"/>
            </a:xfrm>
            <a:prstGeom prst="rect">
              <a:avLst/>
            </a:prstGeom>
            <a:grpFill/>
            <a:ln w="25400" cap="flat" cmpd="sng" algn="ctr">
              <a:solidFill>
                <a:srgbClr val="1062A8"/>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378" fontAlgn="auto">
                <a:spcBef>
                  <a:spcPts val="0"/>
                </a:spcBef>
                <a:spcAft>
                  <a:spcPts val="0"/>
                </a:spcAft>
                <a:defRPr/>
              </a:pPr>
              <a:endParaRPr lang="en-US" sz="1400" kern="0" dirty="0" err="1">
                <a:solidFill>
                  <a:srgbClr val="DBDDDF"/>
                </a:solidFill>
                <a:latin typeface="Arial"/>
              </a:endParaRPr>
            </a:p>
          </p:txBody>
        </p:sp>
        <p:pic>
          <p:nvPicPr>
            <p:cNvPr id="38" name="Picture 2" descr="http://sensemaya.net/yahoo_site_admin/assets/images/c163454c4af03ffd99bd944ba0db40c9wix_mpjpeg.15571413_std.png"/>
            <p:cNvPicPr>
              <a:picLocks noChangeAspect="1" noChangeArrowheads="1"/>
            </p:cNvPicPr>
            <p:nvPr/>
          </p:nvPicPr>
          <p:blipFill>
            <a:blip r:embed="rId4" cstate="screen">
              <a:lum bright="70000" contrast="-70000"/>
              <a:extLst>
                <a:ext uri="{28A0092B-C50C-407E-A947-70E740481C1C}">
                  <a14:useLocalDpi xmlns:a14="http://schemas.microsoft.com/office/drawing/2010/main" val="0"/>
                </a:ext>
              </a:extLst>
            </a:blip>
            <a:srcRect/>
            <a:stretch>
              <a:fillRect/>
            </a:stretch>
          </p:blipFill>
          <p:spPr bwMode="auto">
            <a:xfrm>
              <a:off x="2221348" y="77467"/>
              <a:ext cx="516164" cy="516164"/>
            </a:xfrm>
            <a:prstGeom prst="rect">
              <a:avLst/>
            </a:prstGeom>
            <a:grpFill/>
            <a:ln w="19050">
              <a:solidFill>
                <a:srgbClr val="1062A8"/>
              </a:solidFill>
            </a:ln>
            <a:extLst/>
          </p:spPr>
        </p:pic>
      </p:grpSp>
      <p:grpSp>
        <p:nvGrpSpPr>
          <p:cNvPr id="39" name="Group 38"/>
          <p:cNvGrpSpPr/>
          <p:nvPr/>
        </p:nvGrpSpPr>
        <p:grpSpPr>
          <a:xfrm>
            <a:off x="7914606" y="2079968"/>
            <a:ext cx="387224" cy="387123"/>
            <a:chOff x="2221348" y="77467"/>
            <a:chExt cx="516164" cy="516164"/>
          </a:xfrm>
          <a:solidFill>
            <a:srgbClr val="8FC3EA">
              <a:lumMod val="75000"/>
            </a:srgbClr>
          </a:solidFill>
        </p:grpSpPr>
        <p:sp>
          <p:nvSpPr>
            <p:cNvPr id="40" name="Rectangle 39"/>
            <p:cNvSpPr/>
            <p:nvPr/>
          </p:nvSpPr>
          <p:spPr>
            <a:xfrm>
              <a:off x="2221348" y="77467"/>
              <a:ext cx="516164" cy="516164"/>
            </a:xfrm>
            <a:prstGeom prst="rect">
              <a:avLst/>
            </a:prstGeom>
            <a:grpFill/>
            <a:ln w="25400" cap="flat" cmpd="sng" algn="ctr">
              <a:solidFill>
                <a:srgbClr val="1062A8"/>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378" fontAlgn="auto">
                <a:spcBef>
                  <a:spcPts val="0"/>
                </a:spcBef>
                <a:spcAft>
                  <a:spcPts val="0"/>
                </a:spcAft>
                <a:defRPr/>
              </a:pPr>
              <a:endParaRPr lang="en-US" sz="1400" kern="0" dirty="0" err="1">
                <a:solidFill>
                  <a:srgbClr val="DBDDDF"/>
                </a:solidFill>
                <a:latin typeface="Arial"/>
              </a:endParaRPr>
            </a:p>
          </p:txBody>
        </p:sp>
        <p:pic>
          <p:nvPicPr>
            <p:cNvPr id="41" name="Picture 2" descr="http://sensemaya.net/yahoo_site_admin/assets/images/c163454c4af03ffd99bd944ba0db40c9wix_mpjpeg.15571413_std.png"/>
            <p:cNvPicPr>
              <a:picLocks noChangeAspect="1" noChangeArrowheads="1"/>
            </p:cNvPicPr>
            <p:nvPr/>
          </p:nvPicPr>
          <p:blipFill>
            <a:blip r:embed="rId4" cstate="screen">
              <a:lum bright="70000" contrast="-70000"/>
              <a:extLst>
                <a:ext uri="{28A0092B-C50C-407E-A947-70E740481C1C}">
                  <a14:useLocalDpi xmlns:a14="http://schemas.microsoft.com/office/drawing/2010/main" val="0"/>
                </a:ext>
              </a:extLst>
            </a:blip>
            <a:srcRect/>
            <a:stretch>
              <a:fillRect/>
            </a:stretch>
          </p:blipFill>
          <p:spPr bwMode="auto">
            <a:xfrm>
              <a:off x="2221348" y="77467"/>
              <a:ext cx="516164" cy="516164"/>
            </a:xfrm>
            <a:prstGeom prst="rect">
              <a:avLst/>
            </a:prstGeom>
            <a:grpFill/>
            <a:ln w="19050">
              <a:solidFill>
                <a:srgbClr val="1062A8"/>
              </a:solidFill>
            </a:ln>
            <a:extLst/>
          </p:spPr>
        </p:pic>
      </p:grpSp>
      <p:cxnSp>
        <p:nvCxnSpPr>
          <p:cNvPr id="43" name="Straight Arrow Connector 42"/>
          <p:cNvCxnSpPr/>
          <p:nvPr/>
        </p:nvCxnSpPr>
        <p:spPr>
          <a:xfrm>
            <a:off x="1851514" y="1131771"/>
            <a:ext cx="797644" cy="883309"/>
          </a:xfrm>
          <a:prstGeom prst="straightConnector1">
            <a:avLst/>
          </a:prstGeom>
          <a:ln w="508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851513" y="4339994"/>
            <a:ext cx="6887286" cy="346226"/>
          </a:xfrm>
          <a:prstGeom prst="rect">
            <a:avLst/>
          </a:prstGeom>
          <a:noFill/>
          <a:ln>
            <a:solidFill>
              <a:schemeClr val="tx2"/>
            </a:solidFill>
          </a:ln>
        </p:spPr>
        <p:txBody>
          <a:bodyPr wrap="none" lIns="68556" tIns="34279" rIns="68556" bIns="34279" rtlCol="0">
            <a:spAutoFit/>
          </a:bodyPr>
          <a:lstStyle/>
          <a:p>
            <a:pPr defTabSz="685577" fontAlgn="auto">
              <a:spcBef>
                <a:spcPts val="0"/>
              </a:spcBef>
              <a:spcAft>
                <a:spcPts val="0"/>
              </a:spcAft>
            </a:pPr>
            <a:r>
              <a:rPr lang="ru-RU" b="1" dirty="0" smtClean="0">
                <a:solidFill>
                  <a:srgbClr val="637280"/>
                </a:solidFill>
                <a:latin typeface="Arial" pitchFamily="34" charset="0"/>
                <a:cs typeface="Arial" pitchFamily="34" charset="0"/>
              </a:rPr>
              <a:t>Революционная  система озвучивания </a:t>
            </a:r>
            <a:r>
              <a:rPr lang="en-US" b="1" dirty="0" smtClean="0">
                <a:solidFill>
                  <a:srgbClr val="637280"/>
                </a:solidFill>
                <a:latin typeface="Arial" pitchFamily="34" charset="0"/>
                <a:cs typeface="Arial" pitchFamily="34" charset="0"/>
              </a:rPr>
              <a:t>Polycom </a:t>
            </a:r>
            <a:r>
              <a:rPr lang="en-US" b="1" dirty="0">
                <a:solidFill>
                  <a:srgbClr val="637280"/>
                </a:solidFill>
                <a:latin typeface="Arial" pitchFamily="34" charset="0"/>
                <a:cs typeface="Arial" pitchFamily="34" charset="0"/>
              </a:rPr>
              <a:t>3D Voice</a:t>
            </a:r>
            <a:r>
              <a:rPr lang="en-US" b="1" dirty="0" smtClean="0">
                <a:solidFill>
                  <a:srgbClr val="637280"/>
                </a:solidFill>
                <a:latin typeface="Arial" pitchFamily="34" charset="0"/>
                <a:cs typeface="Arial" pitchFamily="34" charset="0"/>
              </a:rPr>
              <a:t>™</a:t>
            </a:r>
            <a:endParaRPr lang="en-US" b="1" dirty="0">
              <a:solidFill>
                <a:srgbClr val="637280"/>
              </a:solidFill>
              <a:latin typeface="Arial" pitchFamily="34" charset="0"/>
              <a:cs typeface="Arial" pitchFamily="34" charset="0"/>
            </a:endParaRPr>
          </a:p>
        </p:txBody>
      </p:sp>
      <p:pic>
        <p:nvPicPr>
          <p:cNvPr id="42" name="Picture 41"/>
          <p:cNvPicPr>
            <a:picLocks noChangeAspect="1"/>
          </p:cNvPicPr>
          <p:nvPr/>
        </p:nvPicPr>
        <p:blipFill rotWithShape="1">
          <a:blip r:embed="rId5" cstate="print">
            <a:extLst>
              <a:ext uri="{28A0092B-C50C-407E-A947-70E740481C1C}">
                <a14:useLocalDpi xmlns:a14="http://schemas.microsoft.com/office/drawing/2010/main" val="0"/>
              </a:ext>
            </a:extLst>
          </a:blip>
          <a:srcRect l="18762" t="16362" r="20666" b="42302"/>
          <a:stretch/>
        </p:blipFill>
        <p:spPr>
          <a:xfrm>
            <a:off x="3436023" y="1836597"/>
            <a:ext cx="4037824" cy="1836996"/>
          </a:xfrm>
          <a:prstGeom prst="rect">
            <a:avLst/>
          </a:prstGeom>
          <a:ln>
            <a:noFill/>
          </a:ln>
          <a:effectLst>
            <a:softEdge rad="127000"/>
          </a:effectLst>
        </p:spPr>
      </p:pic>
      <p:grpSp>
        <p:nvGrpSpPr>
          <p:cNvPr id="79" name="Group 78"/>
          <p:cNvGrpSpPr/>
          <p:nvPr/>
        </p:nvGrpSpPr>
        <p:grpSpPr>
          <a:xfrm>
            <a:off x="453542" y="812001"/>
            <a:ext cx="8070866" cy="3196583"/>
            <a:chOff x="453542" y="811987"/>
            <a:chExt cx="8070866" cy="3196583"/>
          </a:xfrm>
        </p:grpSpPr>
        <p:cxnSp>
          <p:nvCxnSpPr>
            <p:cNvPr id="49" name="Straight Connector 48"/>
            <p:cNvCxnSpPr/>
            <p:nvPr/>
          </p:nvCxnSpPr>
          <p:spPr>
            <a:xfrm>
              <a:off x="453542" y="811987"/>
              <a:ext cx="36576" cy="3196583"/>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53542" y="811987"/>
              <a:ext cx="3621024" cy="58975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471830" y="3411890"/>
              <a:ext cx="3602736" cy="59668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074566" y="1401737"/>
              <a:ext cx="0" cy="2010153"/>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074566" y="3187539"/>
              <a:ext cx="2348719" cy="240483"/>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4074566" y="1401737"/>
              <a:ext cx="2348719" cy="184648"/>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6423285" y="1586385"/>
              <a:ext cx="1" cy="160115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8524407" y="1652186"/>
              <a:ext cx="0" cy="141339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423285" y="1600346"/>
              <a:ext cx="2101122" cy="84896"/>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6423286" y="3065576"/>
              <a:ext cx="2101122" cy="121963"/>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78" name="Rectangle 77"/>
          <p:cNvSpPr/>
          <p:nvPr/>
        </p:nvSpPr>
        <p:spPr>
          <a:xfrm>
            <a:off x="1049914" y="1796489"/>
            <a:ext cx="2861681" cy="954107"/>
          </a:xfrm>
          <a:prstGeom prst="rect">
            <a:avLst/>
          </a:prstGeom>
          <a:noFill/>
          <a:effectLst>
            <a:glow>
              <a:schemeClr val="accent1">
                <a:alpha val="40000"/>
              </a:schemeClr>
            </a:glow>
            <a:outerShdw blurRad="50800" dist="38100" dir="2700000" algn="tl" rotWithShape="0">
              <a:schemeClr val="tx2">
                <a:lumMod val="50000"/>
                <a:alpha val="40000"/>
              </a:schemeClr>
            </a:outerShdw>
          </a:effectLst>
        </p:spPr>
        <p:txBody>
          <a:bodyPr wrap="none" lIns="91400" tIns="45700" rIns="91400" bIns="45700">
            <a:spAutoFit/>
          </a:bodyPr>
          <a:lstStyle/>
          <a:p>
            <a:r>
              <a:rPr lang="ru-RU" sz="2800" b="1" dirty="0">
                <a:solidFill>
                  <a:srgbClr val="92D050"/>
                </a:solidFill>
              </a:rPr>
              <a:t>Три экрана по </a:t>
            </a:r>
          </a:p>
          <a:p>
            <a:r>
              <a:rPr lang="en-US" sz="2800" b="1" dirty="0">
                <a:solidFill>
                  <a:srgbClr val="92D050"/>
                </a:solidFill>
              </a:rPr>
              <a:t>84” 4K Ultra HD</a:t>
            </a:r>
          </a:p>
        </p:txBody>
      </p:sp>
      <p:grpSp>
        <p:nvGrpSpPr>
          <p:cNvPr id="91" name="Group 90"/>
          <p:cNvGrpSpPr/>
          <p:nvPr/>
        </p:nvGrpSpPr>
        <p:grpSpPr>
          <a:xfrm>
            <a:off x="4623544" y="163916"/>
            <a:ext cx="1910972" cy="1330159"/>
            <a:chOff x="4623543" y="163902"/>
            <a:chExt cx="1910972" cy="1330159"/>
          </a:xfrm>
        </p:grpSpPr>
        <p:cxnSp>
          <p:nvCxnSpPr>
            <p:cNvPr id="81" name="Straight Connector 80"/>
            <p:cNvCxnSpPr/>
            <p:nvPr/>
          </p:nvCxnSpPr>
          <p:spPr>
            <a:xfrm flipH="1">
              <a:off x="4653483" y="163902"/>
              <a:ext cx="423139" cy="116456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6111377" y="491706"/>
              <a:ext cx="423138" cy="100235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5076622" y="163902"/>
              <a:ext cx="1457893" cy="3278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flipV="1">
              <a:off x="4623543" y="1314990"/>
              <a:ext cx="1487834" cy="16390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2" name="Rectangle 91"/>
          <p:cNvSpPr/>
          <p:nvPr/>
        </p:nvSpPr>
        <p:spPr>
          <a:xfrm>
            <a:off x="3770347" y="1948889"/>
            <a:ext cx="3177986" cy="954107"/>
          </a:xfrm>
          <a:prstGeom prst="rect">
            <a:avLst/>
          </a:prstGeom>
          <a:noFill/>
          <a:effectLst>
            <a:glow>
              <a:schemeClr val="accent1">
                <a:alpha val="40000"/>
              </a:schemeClr>
            </a:glow>
            <a:outerShdw blurRad="50800" dist="38100" dir="2700000" algn="tl" rotWithShape="0">
              <a:schemeClr val="tx2">
                <a:lumMod val="50000"/>
                <a:alpha val="40000"/>
              </a:schemeClr>
            </a:outerShdw>
          </a:effectLst>
        </p:spPr>
        <p:txBody>
          <a:bodyPr wrap="none" lIns="91400" tIns="45700" rIns="91400" bIns="45700">
            <a:spAutoFit/>
          </a:bodyPr>
          <a:lstStyle/>
          <a:p>
            <a:r>
              <a:rPr lang="ru-RU" sz="2800" b="1" dirty="0">
                <a:solidFill>
                  <a:srgbClr val="FF3300"/>
                </a:solidFill>
              </a:rPr>
              <a:t>Экран </a:t>
            </a:r>
            <a:r>
              <a:rPr lang="en-US" sz="2800" b="1" dirty="0">
                <a:solidFill>
                  <a:srgbClr val="FF3300"/>
                </a:solidFill>
              </a:rPr>
              <a:t>55’’ </a:t>
            </a:r>
            <a:r>
              <a:rPr lang="en-US" sz="2800" b="1" dirty="0" err="1">
                <a:solidFill>
                  <a:srgbClr val="FF3300"/>
                </a:solidFill>
              </a:rPr>
              <a:t>FullHD</a:t>
            </a:r>
            <a:endParaRPr lang="en-US" sz="2800" b="1" dirty="0">
              <a:solidFill>
                <a:srgbClr val="FF3300"/>
              </a:solidFill>
            </a:endParaRPr>
          </a:p>
          <a:p>
            <a:r>
              <a:rPr lang="ru-RU" sz="2800" b="1" dirty="0">
                <a:solidFill>
                  <a:srgbClr val="FF3300"/>
                </a:solidFill>
              </a:rPr>
              <a:t>для контента</a:t>
            </a:r>
            <a:endParaRPr lang="en-US" sz="2800" b="1" dirty="0">
              <a:solidFill>
                <a:srgbClr val="FF3300"/>
              </a:solidFill>
            </a:endParaRPr>
          </a:p>
        </p:txBody>
      </p:sp>
      <p:sp>
        <p:nvSpPr>
          <p:cNvPr id="9" name="TextBox 8"/>
          <p:cNvSpPr txBox="1"/>
          <p:nvPr/>
        </p:nvSpPr>
        <p:spPr>
          <a:xfrm>
            <a:off x="4322069" y="1516225"/>
            <a:ext cx="1509106" cy="1054143"/>
          </a:xfrm>
          <a:prstGeom prst="rect">
            <a:avLst/>
          </a:prstGeom>
          <a:noFill/>
        </p:spPr>
        <p:txBody>
          <a:bodyPr wrap="square" lIns="68556" tIns="34279" rIns="68556" bIns="34279" rtlCol="0">
            <a:spAutoFit/>
          </a:bodyPr>
          <a:lstStyle/>
          <a:p>
            <a:pPr defTabSz="685577" fontAlgn="auto">
              <a:spcBef>
                <a:spcPts val="0"/>
              </a:spcBef>
              <a:spcAft>
                <a:spcPts val="0"/>
              </a:spcAft>
            </a:pPr>
            <a:r>
              <a:rPr lang="ru-RU" sz="1600" b="1" dirty="0">
                <a:solidFill>
                  <a:schemeClr val="bg2">
                    <a:lumMod val="60000"/>
                    <a:lumOff val="40000"/>
                  </a:schemeClr>
                </a:solidFill>
                <a:latin typeface="Arial" pitchFamily="34" charset="0"/>
                <a:cs typeface="Arial" pitchFamily="34" charset="0"/>
              </a:rPr>
              <a:t>Система</a:t>
            </a:r>
            <a:r>
              <a:rPr lang="ru-RU" sz="1400" b="1" dirty="0">
                <a:solidFill>
                  <a:schemeClr val="bg2">
                    <a:lumMod val="60000"/>
                    <a:lumOff val="40000"/>
                  </a:schemeClr>
                </a:solidFill>
                <a:latin typeface="Arial" pitchFamily="34" charset="0"/>
                <a:cs typeface="Arial" pitchFamily="34" charset="0"/>
              </a:rPr>
              <a:t> </a:t>
            </a:r>
            <a:r>
              <a:rPr lang="ru-RU" sz="1600" b="1" dirty="0">
                <a:solidFill>
                  <a:schemeClr val="bg2">
                    <a:lumMod val="60000"/>
                    <a:lumOff val="40000"/>
                  </a:schemeClr>
                </a:solidFill>
                <a:latin typeface="Arial" pitchFamily="34" charset="0"/>
                <a:cs typeface="Arial" pitchFamily="34" charset="0"/>
              </a:rPr>
              <a:t>озвучивания</a:t>
            </a:r>
            <a:endParaRPr lang="en-US" sz="1600" b="1" dirty="0">
              <a:solidFill>
                <a:schemeClr val="bg2">
                  <a:lumMod val="60000"/>
                  <a:lumOff val="40000"/>
                </a:schemeClr>
              </a:solidFill>
              <a:latin typeface="Arial" pitchFamily="34" charset="0"/>
              <a:cs typeface="Arial" pitchFamily="34" charset="0"/>
            </a:endParaRPr>
          </a:p>
          <a:p>
            <a:pPr defTabSz="685577" fontAlgn="auto">
              <a:spcBef>
                <a:spcPts val="0"/>
              </a:spcBef>
              <a:spcAft>
                <a:spcPts val="0"/>
              </a:spcAft>
            </a:pPr>
            <a:r>
              <a:rPr lang="en-US" sz="1600" b="1" dirty="0">
                <a:solidFill>
                  <a:schemeClr val="bg2">
                    <a:lumMod val="60000"/>
                    <a:lumOff val="40000"/>
                  </a:schemeClr>
                </a:solidFill>
              </a:rPr>
              <a:t>Polycom 3D Voice</a:t>
            </a:r>
            <a:endParaRPr lang="en-US" sz="1600" b="1" dirty="0">
              <a:solidFill>
                <a:schemeClr val="bg2">
                  <a:lumMod val="60000"/>
                  <a:lumOff val="40000"/>
                </a:schemeClr>
              </a:solidFill>
              <a:latin typeface="Arial" pitchFamily="34" charset="0"/>
              <a:cs typeface="Arial" pitchFamily="34" charset="0"/>
            </a:endParaRPr>
          </a:p>
        </p:txBody>
      </p:sp>
    </p:spTree>
    <p:extLst>
      <p:ext uri="{BB962C8B-B14F-4D97-AF65-F5344CB8AC3E}">
        <p14:creationId xmlns:p14="http://schemas.microsoft.com/office/powerpoint/2010/main" val="3397807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outVertical)">
                                      <p:cBhvr>
                                        <p:cTn id="7" dur="500"/>
                                        <p:tgtEl>
                                          <p:spTgt spid="79"/>
                                        </p:tgtEl>
                                      </p:cBhvr>
                                    </p:animEffect>
                                  </p:childTnLst>
                                  <p:subTnLst>
                                    <p:set>
                                      <p:cBhvr override="childStyle">
                                        <p:cTn dur="1" fill="hold" display="0" masterRel="nextClick" afterEffect="1"/>
                                        <p:tgtEl>
                                          <p:spTgt spid="79"/>
                                        </p:tgtEl>
                                        <p:attrNameLst>
                                          <p:attrName>style.visibility</p:attrName>
                                        </p:attrNameLst>
                                      </p:cBhvr>
                                      <p:to>
                                        <p:strVal val="hidden"/>
                                      </p:to>
                                    </p:set>
                                  </p:subTnLst>
                                </p:cTn>
                              </p:par>
                              <p:par>
                                <p:cTn id="8" presetID="16" presetClass="entr" presetSubtype="37"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barn(outVertical)">
                                      <p:cBhvr>
                                        <p:cTn id="10" dur="500"/>
                                        <p:tgtEl>
                                          <p:spTgt spid="78"/>
                                        </p:tgtEl>
                                      </p:cBhvr>
                                    </p:animEffect>
                                  </p:childTnLst>
                                  <p:subTnLst>
                                    <p:set>
                                      <p:cBhvr override="childStyle">
                                        <p:cTn dur="1" fill="hold" display="0" masterRel="nextClick" afterEffect="1"/>
                                        <p:tgtEl>
                                          <p:spTgt spid="7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barn(outVertical)">
                                      <p:cBhvr>
                                        <p:cTn id="15" dur="500"/>
                                        <p:tgtEl>
                                          <p:spTgt spid="92"/>
                                        </p:tgtEl>
                                      </p:cBhvr>
                                    </p:animEffect>
                                  </p:childTnLst>
                                  <p:subTnLst>
                                    <p:set>
                                      <p:cBhvr override="childStyle">
                                        <p:cTn dur="1" fill="hold" display="0" masterRel="nextClick" afterEffect="1"/>
                                        <p:tgtEl>
                                          <p:spTgt spid="92"/>
                                        </p:tgtEl>
                                        <p:attrNameLst>
                                          <p:attrName>style.visibility</p:attrName>
                                        </p:attrNameLst>
                                      </p:cBhvr>
                                      <p:to>
                                        <p:strVal val="hidden"/>
                                      </p:to>
                                    </p:set>
                                  </p:subTnLst>
                                </p:cTn>
                              </p:par>
                              <p:par>
                                <p:cTn id="16" presetID="16" presetClass="entr" presetSubtype="37" fill="hold" nodeType="with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barn(outVertical)">
                                      <p:cBhvr>
                                        <p:cTn id="18" dur="500"/>
                                        <p:tgtEl>
                                          <p:spTgt spid="91"/>
                                        </p:tgtEl>
                                      </p:cBhvr>
                                    </p:animEffect>
                                  </p:childTnLst>
                                  <p:subTnLst>
                                    <p:set>
                                      <p:cBhvr override="childStyle">
                                        <p:cTn dur="1" fill="hold" display="0" masterRel="nextClick" afterEffect="1"/>
                                        <p:tgtEl>
                                          <p:spTgt spid="91"/>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500" fill="hold"/>
                                        <p:tgtEl>
                                          <p:spTgt spid="42"/>
                                        </p:tgtEl>
                                        <p:attrNameLst>
                                          <p:attrName>ppt_w</p:attrName>
                                        </p:attrNameLst>
                                      </p:cBhvr>
                                      <p:tavLst>
                                        <p:tav tm="0">
                                          <p:val>
                                            <p:fltVal val="0"/>
                                          </p:val>
                                        </p:tav>
                                        <p:tav tm="100000">
                                          <p:val>
                                            <p:strVal val="#ppt_w"/>
                                          </p:val>
                                        </p:tav>
                                      </p:tavLst>
                                    </p:anim>
                                    <p:anim calcmode="lin" valueType="num">
                                      <p:cBhvr>
                                        <p:cTn id="24" dur="500" fill="hold"/>
                                        <p:tgtEl>
                                          <p:spTgt spid="42"/>
                                        </p:tgtEl>
                                        <p:attrNameLst>
                                          <p:attrName>ppt_h</p:attrName>
                                        </p:attrNameLst>
                                      </p:cBhvr>
                                      <p:tavLst>
                                        <p:tav tm="0">
                                          <p:val>
                                            <p:fltVal val="0"/>
                                          </p:val>
                                        </p:tav>
                                        <p:tav tm="100000">
                                          <p:val>
                                            <p:strVal val="#ppt_h"/>
                                          </p:val>
                                        </p:tav>
                                      </p:tavLst>
                                    </p:anim>
                                    <p:animEffect transition="in" filter="fade">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42"/>
                                        </p:tgtEl>
                                        <p:attrNameLst>
                                          <p:attrName>ppt_w</p:attrName>
                                        </p:attrNameLst>
                                      </p:cBhvr>
                                      <p:tavLst>
                                        <p:tav tm="0">
                                          <p:val>
                                            <p:strVal val="ppt_w"/>
                                          </p:val>
                                        </p:tav>
                                        <p:tav tm="100000">
                                          <p:val>
                                            <p:fltVal val="0"/>
                                          </p:val>
                                        </p:tav>
                                      </p:tavLst>
                                    </p:anim>
                                    <p:anim calcmode="lin" valueType="num">
                                      <p:cBhvr>
                                        <p:cTn id="30" dur="500"/>
                                        <p:tgtEl>
                                          <p:spTgt spid="42"/>
                                        </p:tgtEl>
                                        <p:attrNameLst>
                                          <p:attrName>ppt_h</p:attrName>
                                        </p:attrNameLst>
                                      </p:cBhvr>
                                      <p:tavLst>
                                        <p:tav tm="0">
                                          <p:val>
                                            <p:strVal val="ppt_h"/>
                                          </p:val>
                                        </p:tav>
                                        <p:tav tm="100000">
                                          <p:val>
                                            <p:fltVal val="0"/>
                                          </p:val>
                                        </p:tav>
                                      </p:tavLst>
                                    </p:anim>
                                    <p:animEffect transition="out" filter="fade">
                                      <p:cBhvr>
                                        <p:cTn id="31" dur="500"/>
                                        <p:tgtEl>
                                          <p:spTgt spid="42"/>
                                        </p:tgtEl>
                                      </p:cBhvr>
                                    </p:animEffect>
                                    <p:set>
                                      <p:cBhvr>
                                        <p:cTn id="32" dur="1" fill="hold">
                                          <p:stCondLst>
                                            <p:cond delay="499"/>
                                          </p:stCondLst>
                                        </p:cTn>
                                        <p:tgtEl>
                                          <p:spTgt spid="4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1"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out)">
                                      <p:cBhvr>
                                        <p:cTn id="37" dur="500"/>
                                        <p:tgtEl>
                                          <p:spTgt spid="4"/>
                                        </p:tgtEl>
                                      </p:cBhvr>
                                    </p:animEffect>
                                  </p:childTnLst>
                                </p:cTn>
                              </p:par>
                              <p:par>
                                <p:cTn id="38" presetID="6" presetClass="entr" presetSubtype="32" fill="hold" grpId="1"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out)">
                                      <p:cBhvr>
                                        <p:cTn id="40" dur="500"/>
                                        <p:tgtEl>
                                          <p:spTgt spid="6"/>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circle(out)">
                                      <p:cBhvr>
                                        <p:cTn id="43" dur="500"/>
                                        <p:tgtEl>
                                          <p:spTgt spid="7"/>
                                        </p:tgtEl>
                                      </p:cBhvr>
                                    </p:animEffect>
                                  </p:childTnLst>
                                </p:cTn>
                              </p:par>
                              <p:par>
                                <p:cTn id="44" presetID="6" presetClass="entr" presetSubtype="32"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circle(out)">
                                      <p:cBhvr>
                                        <p:cTn id="46" dur="500"/>
                                        <p:tgtEl>
                                          <p:spTgt spid="5"/>
                                        </p:tgtEl>
                                      </p:cBhvr>
                                    </p:animEffect>
                                  </p:childTnLst>
                                </p:cTn>
                              </p:par>
                              <p:par>
                                <p:cTn id="47" presetID="6" presetClass="entr" presetSubtype="32"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circle(out)">
                                      <p:cBhvr>
                                        <p:cTn id="49" dur="500"/>
                                        <p:tgtEl>
                                          <p:spTgt spid="8"/>
                                        </p:tgtEl>
                                      </p:cBhvr>
                                    </p:animEffect>
                                  </p:childTnLst>
                                </p:cTn>
                              </p:par>
                              <p:par>
                                <p:cTn id="50" presetID="6" presetClass="entr" presetSubtype="3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ircle(out)">
                                      <p:cBhvr>
                                        <p:cTn id="52" dur="500"/>
                                        <p:tgtEl>
                                          <p:spTgt spid="11"/>
                                        </p:tgtEl>
                                      </p:cBhvr>
                                    </p:animEffect>
                                  </p:childTnLst>
                                </p:cTn>
                              </p:par>
                              <p:par>
                                <p:cTn id="53" presetID="6" presetClass="entr" presetSubtype="32"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ircle(out)">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par>
                                <p:cTn id="61" presetID="16" presetClass="entr" presetSubtype="21"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barn(inVertical)">
                                      <p:cBhvr>
                                        <p:cTn id="63" dur="500"/>
                                        <p:tgtEl>
                                          <p:spTgt spid="18"/>
                                        </p:tgtEl>
                                      </p:cBhvr>
                                    </p:animEffect>
                                  </p:childTnLst>
                                </p:cTn>
                              </p:par>
                              <p:par>
                                <p:cTn id="64" presetID="16" presetClass="entr" presetSubtype="21"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par>
                                <p:cTn id="70" presetID="16" presetClass="entr" presetSubtype="21"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barn(inVertical)">
                                      <p:cBhvr>
                                        <p:cTn id="72" dur="500"/>
                                        <p:tgtEl>
                                          <p:spTgt spid="27"/>
                                        </p:tgtEl>
                                      </p:cBhvr>
                                    </p:animEffect>
                                  </p:childTnLst>
                                </p:cTn>
                              </p:par>
                              <p:par>
                                <p:cTn id="73" presetID="16" presetClass="entr" presetSubtype="21"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barn(inVertical)">
                                      <p:cBhvr>
                                        <p:cTn id="75" dur="500"/>
                                        <p:tgtEl>
                                          <p:spTgt spid="30"/>
                                        </p:tgtEl>
                                      </p:cBhvr>
                                    </p:animEffect>
                                  </p:childTnLst>
                                </p:cTn>
                              </p:par>
                              <p:par>
                                <p:cTn id="76" presetID="16" presetClass="entr" presetSubtype="21"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barn(inVertical)">
                                      <p:cBhvr>
                                        <p:cTn id="78" dur="500"/>
                                        <p:tgtEl>
                                          <p:spTgt spid="33"/>
                                        </p:tgtEl>
                                      </p:cBhvr>
                                    </p:animEffect>
                                  </p:childTnLst>
                                </p:cTn>
                              </p:par>
                              <p:par>
                                <p:cTn id="79" presetID="16" presetClass="entr" presetSubtype="21"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barn(inVertical)">
                                      <p:cBhvr>
                                        <p:cTn id="81" dur="500"/>
                                        <p:tgtEl>
                                          <p:spTgt spid="36"/>
                                        </p:tgtEl>
                                      </p:cBhvr>
                                    </p:animEffect>
                                  </p:childTnLst>
                                </p:cTn>
                              </p:par>
                              <p:par>
                                <p:cTn id="82" presetID="16" presetClass="entr" presetSubtype="21"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barn(inVertical)">
                                      <p:cBhvr>
                                        <p:cTn id="84" dur="500"/>
                                        <p:tgtEl>
                                          <p:spTgt spid="39"/>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barn(inVertical)">
                                      <p:cBhvr>
                                        <p:cTn id="87" dur="500"/>
                                        <p:tgtEl>
                                          <p:spTgt spid="12"/>
                                        </p:tgtEl>
                                      </p:cBhvr>
                                    </p:animEffect>
                                  </p:childTnLst>
                                </p:cTn>
                              </p:par>
                              <p:par>
                                <p:cTn id="88" presetID="16" presetClass="entr" presetSubtype="21" fill="hold" nodeType="with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barn(inVertical)">
                                      <p:cBhvr>
                                        <p:cTn id="90" dur="500"/>
                                        <p:tgtEl>
                                          <p:spTgt spid="43"/>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barn(inVertical)">
                                      <p:cBhvr>
                                        <p:cTn id="93" dur="500"/>
                                        <p:tgtEl>
                                          <p:spTgt spid="44"/>
                                        </p:tgtEl>
                                      </p:cBhvr>
                                    </p:animEffect>
                                  </p:childTnLst>
                                </p:cTn>
                              </p:par>
                            </p:childTnLst>
                          </p:cTn>
                        </p:par>
                      </p:childTnLst>
                    </p:cTn>
                  </p:par>
                  <p:par>
                    <p:cTn id="94" fill="hold">
                      <p:stCondLst>
                        <p:cond delay="indefinite"/>
                      </p:stCondLst>
                      <p:childTnLst>
                        <p:par>
                          <p:cTn id="95" fill="hold">
                            <p:stCondLst>
                              <p:cond delay="0"/>
                            </p:stCondLst>
                            <p:childTnLst>
                              <p:par>
                                <p:cTn id="96" presetID="32" presetClass="emph" presetSubtype="0" repeatCount="indefinite" fill="hold" grpId="0" nodeType="clickEffect">
                                  <p:stCondLst>
                                    <p:cond delay="0"/>
                                  </p:stCondLst>
                                  <p:endCondLst>
                                    <p:cond evt="onNext" delay="0">
                                      <p:tgtEl>
                                        <p:sldTgt/>
                                      </p:tgtEl>
                                    </p:cond>
                                  </p:endCondLst>
                                  <p:childTnLst>
                                    <p:animRot by="120000">
                                      <p:cBhvr>
                                        <p:cTn id="97" dur="100" fill="hold">
                                          <p:stCondLst>
                                            <p:cond delay="0"/>
                                          </p:stCondLst>
                                        </p:cTn>
                                        <p:tgtEl>
                                          <p:spTgt spid="4"/>
                                        </p:tgtEl>
                                        <p:attrNameLst>
                                          <p:attrName>r</p:attrName>
                                        </p:attrNameLst>
                                      </p:cBhvr>
                                    </p:animRot>
                                    <p:animRot by="-240000">
                                      <p:cBhvr>
                                        <p:cTn id="98" dur="200" fill="hold">
                                          <p:stCondLst>
                                            <p:cond delay="200"/>
                                          </p:stCondLst>
                                        </p:cTn>
                                        <p:tgtEl>
                                          <p:spTgt spid="4"/>
                                        </p:tgtEl>
                                        <p:attrNameLst>
                                          <p:attrName>r</p:attrName>
                                        </p:attrNameLst>
                                      </p:cBhvr>
                                    </p:animRot>
                                    <p:animRot by="240000">
                                      <p:cBhvr>
                                        <p:cTn id="99" dur="200" fill="hold">
                                          <p:stCondLst>
                                            <p:cond delay="400"/>
                                          </p:stCondLst>
                                        </p:cTn>
                                        <p:tgtEl>
                                          <p:spTgt spid="4"/>
                                        </p:tgtEl>
                                        <p:attrNameLst>
                                          <p:attrName>r</p:attrName>
                                        </p:attrNameLst>
                                      </p:cBhvr>
                                    </p:animRot>
                                    <p:animRot by="-240000">
                                      <p:cBhvr>
                                        <p:cTn id="100" dur="200" fill="hold">
                                          <p:stCondLst>
                                            <p:cond delay="600"/>
                                          </p:stCondLst>
                                        </p:cTn>
                                        <p:tgtEl>
                                          <p:spTgt spid="4"/>
                                        </p:tgtEl>
                                        <p:attrNameLst>
                                          <p:attrName>r</p:attrName>
                                        </p:attrNameLst>
                                      </p:cBhvr>
                                    </p:animRot>
                                    <p:animRot by="120000">
                                      <p:cBhvr>
                                        <p:cTn id="101" dur="200" fill="hold">
                                          <p:stCondLst>
                                            <p:cond delay="800"/>
                                          </p:stCondLst>
                                        </p:cTn>
                                        <p:tgtEl>
                                          <p:spTgt spid="4"/>
                                        </p:tgtEl>
                                        <p:attrNameLst>
                                          <p:attrName>r</p:attrName>
                                        </p:attrNameLst>
                                      </p:cBhvr>
                                    </p:animRot>
                                  </p:childTnLst>
                                </p:cTn>
                              </p:par>
                              <p:par>
                                <p:cTn id="102" presetID="32" presetClass="emph" presetSubtype="0" repeatCount="indefinite" fill="hold" grpId="0" nodeType="withEffect">
                                  <p:stCondLst>
                                    <p:cond delay="0"/>
                                  </p:stCondLst>
                                  <p:endCondLst>
                                    <p:cond evt="onNext" delay="0">
                                      <p:tgtEl>
                                        <p:sldTgt/>
                                      </p:tgtEl>
                                    </p:cond>
                                  </p:endCondLst>
                                  <p:childTnLst>
                                    <p:animRot by="120000">
                                      <p:cBhvr>
                                        <p:cTn id="103" dur="100" fill="hold">
                                          <p:stCondLst>
                                            <p:cond delay="0"/>
                                          </p:stCondLst>
                                        </p:cTn>
                                        <p:tgtEl>
                                          <p:spTgt spid="6"/>
                                        </p:tgtEl>
                                        <p:attrNameLst>
                                          <p:attrName>r</p:attrName>
                                        </p:attrNameLst>
                                      </p:cBhvr>
                                    </p:animRot>
                                    <p:animRot by="-240000">
                                      <p:cBhvr>
                                        <p:cTn id="104" dur="200" fill="hold">
                                          <p:stCondLst>
                                            <p:cond delay="200"/>
                                          </p:stCondLst>
                                        </p:cTn>
                                        <p:tgtEl>
                                          <p:spTgt spid="6"/>
                                        </p:tgtEl>
                                        <p:attrNameLst>
                                          <p:attrName>r</p:attrName>
                                        </p:attrNameLst>
                                      </p:cBhvr>
                                    </p:animRot>
                                    <p:animRot by="240000">
                                      <p:cBhvr>
                                        <p:cTn id="105" dur="200" fill="hold">
                                          <p:stCondLst>
                                            <p:cond delay="400"/>
                                          </p:stCondLst>
                                        </p:cTn>
                                        <p:tgtEl>
                                          <p:spTgt spid="6"/>
                                        </p:tgtEl>
                                        <p:attrNameLst>
                                          <p:attrName>r</p:attrName>
                                        </p:attrNameLst>
                                      </p:cBhvr>
                                    </p:animRot>
                                    <p:animRot by="-240000">
                                      <p:cBhvr>
                                        <p:cTn id="106" dur="200" fill="hold">
                                          <p:stCondLst>
                                            <p:cond delay="600"/>
                                          </p:stCondLst>
                                        </p:cTn>
                                        <p:tgtEl>
                                          <p:spTgt spid="6"/>
                                        </p:tgtEl>
                                        <p:attrNameLst>
                                          <p:attrName>r</p:attrName>
                                        </p:attrNameLst>
                                      </p:cBhvr>
                                    </p:animRot>
                                    <p:animRot by="120000">
                                      <p:cBhvr>
                                        <p:cTn id="107" dur="200" fill="hold">
                                          <p:stCondLst>
                                            <p:cond delay="800"/>
                                          </p:stCondLst>
                                        </p:cTn>
                                        <p:tgtEl>
                                          <p:spTgt spid="6"/>
                                        </p:tgtEl>
                                        <p:attrNameLst>
                                          <p:attrName>r</p:attrName>
                                        </p:attrNameLst>
                                      </p:cBhvr>
                                    </p:animRot>
                                  </p:childTnLst>
                                </p:cTn>
                              </p:par>
                              <p:par>
                                <p:cTn id="108" presetID="32" presetClass="emph" presetSubtype="0" repeatCount="indefinite" fill="hold" nodeType="withEffect">
                                  <p:stCondLst>
                                    <p:cond delay="0"/>
                                  </p:stCondLst>
                                  <p:endCondLst>
                                    <p:cond evt="onNext" delay="0">
                                      <p:tgtEl>
                                        <p:sldTgt/>
                                      </p:tgtEl>
                                    </p:cond>
                                  </p:endCondLst>
                                  <p:childTnLst>
                                    <p:animRot by="120000">
                                      <p:cBhvr>
                                        <p:cTn id="109" dur="100" fill="hold">
                                          <p:stCondLst>
                                            <p:cond delay="0"/>
                                          </p:stCondLst>
                                        </p:cTn>
                                        <p:tgtEl>
                                          <p:spTgt spid="18"/>
                                        </p:tgtEl>
                                        <p:attrNameLst>
                                          <p:attrName>r</p:attrName>
                                        </p:attrNameLst>
                                      </p:cBhvr>
                                    </p:animRot>
                                    <p:animRot by="-240000">
                                      <p:cBhvr>
                                        <p:cTn id="110" dur="200" fill="hold">
                                          <p:stCondLst>
                                            <p:cond delay="200"/>
                                          </p:stCondLst>
                                        </p:cTn>
                                        <p:tgtEl>
                                          <p:spTgt spid="18"/>
                                        </p:tgtEl>
                                        <p:attrNameLst>
                                          <p:attrName>r</p:attrName>
                                        </p:attrNameLst>
                                      </p:cBhvr>
                                    </p:animRot>
                                    <p:animRot by="240000">
                                      <p:cBhvr>
                                        <p:cTn id="111" dur="200" fill="hold">
                                          <p:stCondLst>
                                            <p:cond delay="400"/>
                                          </p:stCondLst>
                                        </p:cTn>
                                        <p:tgtEl>
                                          <p:spTgt spid="18"/>
                                        </p:tgtEl>
                                        <p:attrNameLst>
                                          <p:attrName>r</p:attrName>
                                        </p:attrNameLst>
                                      </p:cBhvr>
                                    </p:animRot>
                                    <p:animRot by="-240000">
                                      <p:cBhvr>
                                        <p:cTn id="112" dur="200" fill="hold">
                                          <p:stCondLst>
                                            <p:cond delay="600"/>
                                          </p:stCondLst>
                                        </p:cTn>
                                        <p:tgtEl>
                                          <p:spTgt spid="18"/>
                                        </p:tgtEl>
                                        <p:attrNameLst>
                                          <p:attrName>r</p:attrName>
                                        </p:attrNameLst>
                                      </p:cBhvr>
                                    </p:animRot>
                                    <p:animRot by="120000">
                                      <p:cBhvr>
                                        <p:cTn id="113"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P spid="7" grpId="0" animBg="1"/>
      <p:bldP spid="8" grpId="0" animBg="1"/>
      <p:bldP spid="12" grpId="0"/>
      <p:bldP spid="44" grpId="0" animBg="1"/>
      <p:bldP spid="78" grpId="0"/>
      <p:bldP spid="92"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28653" y="3458107"/>
            <a:ext cx="1369945" cy="1119278"/>
          </a:xfrm>
          <a:prstGeom prst="rect">
            <a:avLst/>
          </a:prstGeom>
          <a:noFill/>
          <a:ln w="88900">
            <a:solidFill>
              <a:srgbClr val="FFFFFF"/>
            </a:solidFill>
            <a:miter lim="800000"/>
          </a:ln>
          <a:effectLst>
            <a:reflection stA="22000" endPos="9000" dist="12700" dir="5400000" sy="-100000" algn="bl" rotWithShape="0"/>
          </a:effectLst>
        </p:spPr>
      </p:pic>
      <p:sp>
        <p:nvSpPr>
          <p:cNvPr id="2" name="Title 1"/>
          <p:cNvSpPr>
            <a:spLocks noGrp="1"/>
          </p:cNvSpPr>
          <p:nvPr>
            <p:ph type="title"/>
          </p:nvPr>
        </p:nvSpPr>
        <p:spPr>
          <a:xfrm>
            <a:off x="1553332" y="299989"/>
            <a:ext cx="4992586" cy="479822"/>
          </a:xfrm>
        </p:spPr>
        <p:txBody>
          <a:bodyPr>
            <a:normAutofit/>
          </a:bodyPr>
          <a:lstStyle/>
          <a:p>
            <a:r>
              <a:rPr lang="de-DE" dirty="0" smtClean="0"/>
              <a:t>RealPresence Immersive Studio </a:t>
            </a:r>
            <a:endParaRPr lang="en-US"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243" y="1009265"/>
            <a:ext cx="3528996" cy="2206224"/>
          </a:xfrm>
          <a:prstGeom prst="rect">
            <a:avLst/>
          </a:prstGeom>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4241" y="3273715"/>
            <a:ext cx="2294410" cy="1384550"/>
          </a:xfrm>
          <a:prstGeom prst="rect">
            <a:avLst/>
          </a:prstGeom>
        </p:spPr>
      </p:pic>
      <p:pic>
        <p:nvPicPr>
          <p:cNvPr id="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11358" y="3956977"/>
            <a:ext cx="617294" cy="70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096464" y="635513"/>
            <a:ext cx="4898923" cy="4039499"/>
          </a:xfrm>
          <a:prstGeom prst="rect">
            <a:avLst/>
          </a:prstGeom>
          <a:noFill/>
        </p:spPr>
        <p:txBody>
          <a:bodyPr wrap="square" lIns="68481" tIns="34241" rIns="68481" bIns="34241" rtlCol="0">
            <a:spAutoFit/>
          </a:bodyPr>
          <a:lstStyle/>
          <a:p>
            <a:endParaRPr lang="de-DE" sz="1500" dirty="0">
              <a:solidFill>
                <a:srgbClr val="637280"/>
              </a:solidFill>
              <a:latin typeface="Arial" pitchFamily="34" charset="0"/>
              <a:cs typeface="Arial" pitchFamily="34" charset="0"/>
            </a:endParaRPr>
          </a:p>
          <a:p>
            <a:endParaRPr lang="de-DE" sz="1500" b="1" i="1" dirty="0">
              <a:solidFill>
                <a:srgbClr val="637280"/>
              </a:solidFill>
              <a:latin typeface="Arial" pitchFamily="34" charset="0"/>
              <a:cs typeface="Arial" pitchFamily="34" charset="0"/>
            </a:endParaRPr>
          </a:p>
          <a:p>
            <a:pPr marL="214017" indent="-214017" fontAlgn="t">
              <a:buFont typeface="Arial" pitchFamily="34" charset="0"/>
              <a:buChar char="•"/>
            </a:pPr>
            <a:r>
              <a:rPr lang="ru-RU" sz="1500" dirty="0">
                <a:solidFill>
                  <a:srgbClr val="637280"/>
                </a:solidFill>
                <a:latin typeface="Arial" pitchFamily="34" charset="0"/>
                <a:cs typeface="Arial" pitchFamily="34" charset="0"/>
              </a:rPr>
              <a:t>Демонстрация контента в полном разрешении, на экранах </a:t>
            </a:r>
            <a:r>
              <a:rPr lang="en-US" sz="1500" dirty="0">
                <a:solidFill>
                  <a:srgbClr val="637280"/>
                </a:solidFill>
                <a:latin typeface="Arial" pitchFamily="34" charset="0"/>
                <a:cs typeface="Arial" pitchFamily="34" charset="0"/>
              </a:rPr>
              <a:t>BYOD</a:t>
            </a:r>
            <a:r>
              <a:rPr lang="ru-RU" sz="1500" dirty="0">
                <a:solidFill>
                  <a:srgbClr val="637280"/>
                </a:solidFill>
                <a:latin typeface="Arial" pitchFamily="34" charset="0"/>
                <a:cs typeface="Arial" pitchFamily="34" charset="0"/>
              </a:rPr>
              <a:t>, несколько одновременных источников контента,</a:t>
            </a:r>
            <a:r>
              <a:rPr lang="en-US" sz="1500" dirty="0">
                <a:solidFill>
                  <a:srgbClr val="637280"/>
                </a:solidFill>
                <a:latin typeface="Arial" pitchFamily="34" charset="0"/>
                <a:cs typeface="Arial" pitchFamily="34" charset="0"/>
              </a:rPr>
              <a:t> </a:t>
            </a:r>
            <a:r>
              <a:rPr lang="de-DE" sz="1500" dirty="0">
                <a:solidFill>
                  <a:srgbClr val="637280"/>
                </a:solidFill>
                <a:latin typeface="Arial" pitchFamily="34" charset="0"/>
                <a:cs typeface="Arial" pitchFamily="34" charset="0"/>
              </a:rPr>
              <a:t>55“ </a:t>
            </a:r>
            <a:r>
              <a:rPr lang="ru-RU" sz="1500" dirty="0">
                <a:solidFill>
                  <a:srgbClr val="637280"/>
                </a:solidFill>
                <a:latin typeface="Arial" pitchFamily="34" charset="0"/>
                <a:cs typeface="Arial" pitchFamily="34" charset="0"/>
              </a:rPr>
              <a:t>экран для демонстрации контента</a:t>
            </a:r>
            <a:r>
              <a:rPr lang="de-DE" sz="1500" dirty="0">
                <a:solidFill>
                  <a:srgbClr val="637280"/>
                </a:solidFill>
                <a:latin typeface="Arial" pitchFamily="34" charset="0"/>
                <a:cs typeface="Arial" pitchFamily="34" charset="0"/>
              </a:rPr>
              <a:t> </a:t>
            </a:r>
            <a:endParaRPr lang="en-US" sz="1500" dirty="0">
              <a:solidFill>
                <a:srgbClr val="637280"/>
              </a:solidFill>
              <a:latin typeface="Arial" pitchFamily="34" charset="0"/>
              <a:cs typeface="Arial" pitchFamily="34" charset="0"/>
            </a:endParaRPr>
          </a:p>
          <a:p>
            <a:pPr marL="256827" indent="-256827">
              <a:buFont typeface="Arial" pitchFamily="34" charset="0"/>
              <a:buChar char="•"/>
            </a:pPr>
            <a:r>
              <a:rPr lang="ru-RU" sz="1500" dirty="0">
                <a:solidFill>
                  <a:srgbClr val="637280"/>
                </a:solidFill>
                <a:latin typeface="Arial" pitchFamily="34" charset="0"/>
                <a:cs typeface="Arial" pitchFamily="34" charset="0"/>
              </a:rPr>
              <a:t>Студия на </a:t>
            </a:r>
            <a:r>
              <a:rPr lang="de-DE" sz="1500" dirty="0">
                <a:solidFill>
                  <a:srgbClr val="637280"/>
                </a:solidFill>
                <a:latin typeface="Arial" pitchFamily="34" charset="0"/>
                <a:cs typeface="Arial" pitchFamily="34" charset="0"/>
              </a:rPr>
              <a:t>9 </a:t>
            </a:r>
            <a:r>
              <a:rPr lang="ru-RU" sz="1500" dirty="0">
                <a:solidFill>
                  <a:srgbClr val="637280"/>
                </a:solidFill>
                <a:latin typeface="Arial" pitchFamily="34" charset="0"/>
                <a:cs typeface="Arial" pitchFamily="34" charset="0"/>
              </a:rPr>
              <a:t>или </a:t>
            </a:r>
            <a:r>
              <a:rPr lang="de-DE" sz="1500" dirty="0">
                <a:solidFill>
                  <a:srgbClr val="637280"/>
                </a:solidFill>
                <a:latin typeface="Arial" pitchFamily="34" charset="0"/>
                <a:cs typeface="Arial" pitchFamily="34" charset="0"/>
              </a:rPr>
              <a:t>21</a:t>
            </a:r>
            <a:r>
              <a:rPr lang="ru-RU" sz="1500" dirty="0">
                <a:solidFill>
                  <a:srgbClr val="637280"/>
                </a:solidFill>
                <a:latin typeface="Arial" pitchFamily="34" charset="0"/>
                <a:cs typeface="Arial" pitchFamily="34" charset="0"/>
              </a:rPr>
              <a:t> место</a:t>
            </a:r>
          </a:p>
          <a:p>
            <a:pPr marL="256827" indent="-256827">
              <a:buFont typeface="Arial" pitchFamily="34" charset="0"/>
              <a:buChar char="•"/>
            </a:pPr>
            <a:r>
              <a:rPr lang="de-DE" sz="1500" dirty="0">
                <a:solidFill>
                  <a:srgbClr val="637280"/>
                </a:solidFill>
                <a:latin typeface="Arial" pitchFamily="34" charset="0"/>
                <a:cs typeface="Arial" pitchFamily="34" charset="0"/>
              </a:rPr>
              <a:t>3 </a:t>
            </a:r>
            <a:r>
              <a:rPr lang="ru-RU" sz="1500" dirty="0">
                <a:solidFill>
                  <a:srgbClr val="637280"/>
                </a:solidFill>
                <a:latin typeface="Arial" pitchFamily="34" charset="0"/>
                <a:cs typeface="Arial" pitchFamily="34" charset="0"/>
              </a:rPr>
              <a:t>экрана</a:t>
            </a:r>
            <a:r>
              <a:rPr lang="de-DE" sz="1500" dirty="0">
                <a:solidFill>
                  <a:srgbClr val="637280"/>
                </a:solidFill>
                <a:latin typeface="Arial" pitchFamily="34" charset="0"/>
                <a:cs typeface="Arial" pitchFamily="34" charset="0"/>
              </a:rPr>
              <a:t> x 84“ - </a:t>
            </a:r>
            <a:r>
              <a:rPr lang="ru-RU" sz="1500" dirty="0">
                <a:solidFill>
                  <a:srgbClr val="637280"/>
                </a:solidFill>
                <a:latin typeface="Arial" pitchFamily="34" charset="0"/>
                <a:cs typeface="Arial" pitchFamily="34" charset="0"/>
              </a:rPr>
              <a:t> с разрешением </a:t>
            </a:r>
            <a:r>
              <a:rPr lang="de-DE" sz="1500" dirty="0">
                <a:solidFill>
                  <a:srgbClr val="637280"/>
                </a:solidFill>
                <a:latin typeface="Arial" pitchFamily="34" charset="0"/>
                <a:cs typeface="Arial" pitchFamily="34" charset="0"/>
              </a:rPr>
              <a:t>2K/4K </a:t>
            </a:r>
          </a:p>
          <a:p>
            <a:pPr marL="256827" indent="-256827">
              <a:buFont typeface="Arial" pitchFamily="34" charset="0"/>
              <a:buChar char="•"/>
            </a:pPr>
            <a:r>
              <a:rPr lang="ru-RU" sz="1500" dirty="0">
                <a:solidFill>
                  <a:srgbClr val="637280"/>
                </a:solidFill>
                <a:latin typeface="Arial" pitchFamily="34" charset="0"/>
                <a:cs typeface="Arial" pitchFamily="34" charset="0"/>
              </a:rPr>
              <a:t>Передовой дизайн и размещение кластера из камер</a:t>
            </a:r>
            <a:endParaRPr lang="de-DE" sz="1500" dirty="0">
              <a:solidFill>
                <a:srgbClr val="637280"/>
              </a:solidFill>
              <a:latin typeface="Arial" pitchFamily="34" charset="0"/>
              <a:cs typeface="Arial" pitchFamily="34" charset="0"/>
            </a:endParaRPr>
          </a:p>
          <a:p>
            <a:pPr marL="256827" indent="-256827">
              <a:buFont typeface="Arial" pitchFamily="34" charset="0"/>
              <a:buChar char="•"/>
            </a:pPr>
            <a:r>
              <a:rPr lang="ru-RU" sz="1500" dirty="0">
                <a:solidFill>
                  <a:srgbClr val="637280"/>
                </a:solidFill>
                <a:latin typeface="Arial" pitchFamily="34" charset="0"/>
                <a:cs typeface="Arial" pitchFamily="34" charset="0"/>
              </a:rPr>
              <a:t>Поддержка демонстрации контента на ваших персональных устройствах (</a:t>
            </a:r>
            <a:r>
              <a:rPr lang="de-DE" sz="1500" dirty="0">
                <a:solidFill>
                  <a:srgbClr val="637280"/>
                </a:solidFill>
                <a:latin typeface="Arial" pitchFamily="34" charset="0"/>
                <a:cs typeface="Arial" pitchFamily="34" charset="0"/>
              </a:rPr>
              <a:t>BYOD</a:t>
            </a:r>
            <a:r>
              <a:rPr lang="ru-RU" sz="1500" dirty="0">
                <a:solidFill>
                  <a:srgbClr val="637280"/>
                </a:solidFill>
                <a:latin typeface="Arial" pitchFamily="34" charset="0"/>
                <a:cs typeface="Arial" pitchFamily="34" charset="0"/>
              </a:rPr>
              <a:t>)</a:t>
            </a:r>
            <a:r>
              <a:rPr lang="de-DE" sz="1500" dirty="0">
                <a:solidFill>
                  <a:srgbClr val="637280"/>
                </a:solidFill>
                <a:latin typeface="Arial" pitchFamily="34" charset="0"/>
                <a:cs typeface="Arial" pitchFamily="34" charset="0"/>
              </a:rPr>
              <a:t>  </a:t>
            </a:r>
          </a:p>
          <a:p>
            <a:pPr marL="256827" indent="-256827">
              <a:buFont typeface="Arial" pitchFamily="34" charset="0"/>
              <a:buChar char="•"/>
            </a:pPr>
            <a:r>
              <a:rPr lang="ru-RU" sz="1500" dirty="0">
                <a:solidFill>
                  <a:srgbClr val="637280"/>
                </a:solidFill>
                <a:latin typeface="Arial" pitchFamily="34" charset="0"/>
                <a:cs typeface="Arial" pitchFamily="34" charset="0"/>
              </a:rPr>
              <a:t>Новая </a:t>
            </a:r>
            <a:r>
              <a:rPr lang="de-DE" sz="1500" dirty="0">
                <a:solidFill>
                  <a:srgbClr val="637280"/>
                </a:solidFill>
                <a:latin typeface="Arial" pitchFamily="34" charset="0"/>
                <a:cs typeface="Arial" pitchFamily="34" charset="0"/>
              </a:rPr>
              <a:t>3D</a:t>
            </a:r>
            <a:r>
              <a:rPr lang="ru-RU" sz="1500" dirty="0">
                <a:solidFill>
                  <a:srgbClr val="637280"/>
                </a:solidFill>
                <a:latin typeface="Arial" pitchFamily="34" charset="0"/>
                <a:cs typeface="Arial" pitchFamily="34" charset="0"/>
              </a:rPr>
              <a:t> аудио система</a:t>
            </a:r>
            <a:r>
              <a:rPr lang="de-DE" sz="1500" dirty="0">
                <a:solidFill>
                  <a:srgbClr val="637280"/>
                </a:solidFill>
                <a:latin typeface="Arial" pitchFamily="34" charset="0"/>
                <a:cs typeface="Arial" pitchFamily="34" charset="0"/>
              </a:rPr>
              <a:t> </a:t>
            </a:r>
            <a:endParaRPr lang="ru-RU" sz="1500" dirty="0">
              <a:solidFill>
                <a:srgbClr val="637280"/>
              </a:solidFill>
              <a:latin typeface="Arial" pitchFamily="34" charset="0"/>
              <a:cs typeface="Arial" pitchFamily="34" charset="0"/>
            </a:endParaRPr>
          </a:p>
          <a:p>
            <a:pPr marL="256827" indent="-256827">
              <a:buFont typeface="Arial" pitchFamily="34" charset="0"/>
              <a:buChar char="•"/>
            </a:pPr>
            <a:r>
              <a:rPr lang="ru-RU" sz="1500" dirty="0">
                <a:solidFill>
                  <a:srgbClr val="637280"/>
                </a:solidFill>
                <a:latin typeface="Arial" pitchFamily="34" charset="0"/>
                <a:cs typeface="Arial" pitchFamily="34" charset="0"/>
              </a:rPr>
              <a:t>Комната многоцелевого назначения</a:t>
            </a:r>
            <a:endParaRPr lang="de-DE" sz="1500" dirty="0">
              <a:solidFill>
                <a:srgbClr val="637280"/>
              </a:solidFill>
              <a:latin typeface="Arial" pitchFamily="34" charset="0"/>
              <a:cs typeface="Arial" pitchFamily="34" charset="0"/>
            </a:endParaRPr>
          </a:p>
          <a:p>
            <a:pPr marL="256827" indent="-256827">
              <a:buFont typeface="Arial" pitchFamily="34" charset="0"/>
              <a:buChar char="•"/>
            </a:pPr>
            <a:r>
              <a:rPr lang="ru-RU" sz="1500" dirty="0">
                <a:solidFill>
                  <a:srgbClr val="637280"/>
                </a:solidFill>
                <a:latin typeface="Arial" pitchFamily="34" charset="0"/>
                <a:cs typeface="Arial" pitchFamily="34" charset="0"/>
              </a:rPr>
              <a:t>Законченный дизайн помещения</a:t>
            </a:r>
          </a:p>
          <a:p>
            <a:pPr marL="256827" indent="-256827">
              <a:buFont typeface="Arial" pitchFamily="34" charset="0"/>
              <a:buChar char="•"/>
            </a:pPr>
            <a:r>
              <a:rPr lang="ru-RU" sz="1500" dirty="0">
                <a:solidFill>
                  <a:srgbClr val="637280"/>
                </a:solidFill>
                <a:latin typeface="Arial" pitchFamily="34" charset="0"/>
                <a:cs typeface="Arial" pitchFamily="34" charset="0"/>
              </a:rPr>
              <a:t>Различный дизайн</a:t>
            </a:r>
            <a:r>
              <a:rPr lang="en-US" sz="1500" dirty="0">
                <a:solidFill>
                  <a:srgbClr val="637280"/>
                </a:solidFill>
                <a:latin typeface="Arial" pitchFamily="34" charset="0"/>
                <a:cs typeface="Arial" pitchFamily="34" charset="0"/>
              </a:rPr>
              <a:t>/</a:t>
            </a:r>
            <a:r>
              <a:rPr lang="ru-RU" sz="1500" dirty="0">
                <a:solidFill>
                  <a:srgbClr val="637280"/>
                </a:solidFill>
                <a:latin typeface="Arial" pitchFamily="34" charset="0"/>
                <a:cs typeface="Arial" pitchFamily="34" charset="0"/>
              </a:rPr>
              <a:t>цвет дерева и отделки</a:t>
            </a:r>
            <a:endParaRPr lang="en-US" sz="1500" dirty="0">
              <a:solidFill>
                <a:srgbClr val="637280"/>
              </a:solidFill>
              <a:latin typeface="Arial" pitchFamily="34" charset="0"/>
              <a:cs typeface="Arial" pitchFamily="34" charset="0"/>
            </a:endParaRPr>
          </a:p>
          <a:p>
            <a:endParaRPr lang="en-US" dirty="0">
              <a:solidFill>
                <a:srgbClr val="637280"/>
              </a:solidFill>
              <a:latin typeface="Arial" pitchFamily="34" charset="0"/>
              <a:cs typeface="Arial" pitchFamily="34" charset="0"/>
            </a:endParaRPr>
          </a:p>
        </p:txBody>
      </p:sp>
    </p:spTree>
    <p:extLst>
      <p:ext uri="{BB962C8B-B14F-4D97-AF65-F5344CB8AC3E}">
        <p14:creationId xmlns:p14="http://schemas.microsoft.com/office/powerpoint/2010/main" val="2608146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5651" y="1041674"/>
            <a:ext cx="8724666" cy="3558260"/>
            <a:chOff x="10666" y="1359592"/>
            <a:chExt cx="9029651" cy="4744346"/>
          </a:xfrm>
        </p:grpSpPr>
        <p:pic>
          <p:nvPicPr>
            <p:cNvPr id="63490"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666" y="1359592"/>
              <a:ext cx="8712200" cy="474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8193702" y="3720559"/>
              <a:ext cx="846615" cy="1033941"/>
              <a:chOff x="7751266" y="3720559"/>
              <a:chExt cx="846615" cy="1033941"/>
            </a:xfrm>
          </p:grpSpPr>
          <p:sp>
            <p:nvSpPr>
              <p:cNvPr id="3" name="Rectangle 2"/>
              <p:cNvSpPr/>
              <p:nvPr/>
            </p:nvSpPr>
            <p:spPr>
              <a:xfrm>
                <a:off x="7751266" y="3720559"/>
                <a:ext cx="803307" cy="103394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accent3"/>
                  </a:solidFill>
                </a:endParaRPr>
              </a:p>
            </p:txBody>
          </p:sp>
          <p:pic>
            <p:nvPicPr>
              <p:cNvPr id="5" name="Picture 2"/>
              <p:cNvPicPr>
                <a:picLocks noChangeAspect="1" noChangeArrowheads="1"/>
              </p:cNvPicPr>
              <p:nvPr/>
            </p:nvPicPr>
            <p:blipFill>
              <a:blip r:embed="rId4" cstate="print"/>
              <a:srcRect/>
              <a:stretch>
                <a:fillRect/>
              </a:stretch>
            </p:blipFill>
            <p:spPr bwMode="auto">
              <a:xfrm>
                <a:off x="7794574" y="3793701"/>
                <a:ext cx="803307" cy="553736"/>
              </a:xfrm>
              <a:prstGeom prst="rect">
                <a:avLst/>
              </a:prstGeom>
              <a:noFill/>
              <a:ln w="9525">
                <a:noFill/>
                <a:miter lim="800000"/>
                <a:headEnd/>
                <a:tailEnd/>
              </a:ln>
            </p:spPr>
          </p:pic>
        </p:grpSp>
      </p:grpSp>
      <p:sp>
        <p:nvSpPr>
          <p:cNvPr id="9" name="TextBox 8"/>
          <p:cNvSpPr txBox="1"/>
          <p:nvPr/>
        </p:nvSpPr>
        <p:spPr>
          <a:xfrm>
            <a:off x="3815700" y="3366835"/>
            <a:ext cx="1557139" cy="438581"/>
          </a:xfrm>
          <a:prstGeom prst="rect">
            <a:avLst/>
          </a:prstGeom>
          <a:solidFill>
            <a:srgbClr val="FFFFFF"/>
          </a:solidFill>
        </p:spPr>
        <p:txBody>
          <a:bodyPr wrap="square" lIns="68589" tIns="34295" rIns="68589" bIns="34295" rtlCol="0">
            <a:spAutoFit/>
          </a:bodyPr>
          <a:lstStyle/>
          <a:p>
            <a:pPr algn="ctr"/>
            <a:r>
              <a:rPr lang="en-US" sz="1200" b="1" dirty="0">
                <a:solidFill>
                  <a:srgbClr val="2E3844"/>
                </a:solidFill>
                <a:latin typeface="Arial" pitchFamily="34" charset="0"/>
                <a:cs typeface="Arial" pitchFamily="34" charset="0"/>
              </a:rPr>
              <a:t>RealPresence Capture Server</a:t>
            </a:r>
          </a:p>
        </p:txBody>
      </p:sp>
      <p:sp>
        <p:nvSpPr>
          <p:cNvPr id="8" name="Title 7"/>
          <p:cNvSpPr>
            <a:spLocks noGrp="1"/>
          </p:cNvSpPr>
          <p:nvPr>
            <p:ph type="title"/>
          </p:nvPr>
        </p:nvSpPr>
        <p:spPr>
          <a:xfrm>
            <a:off x="457200" y="160139"/>
            <a:ext cx="8229600" cy="479822"/>
          </a:xfrm>
        </p:spPr>
        <p:txBody>
          <a:bodyPr>
            <a:noAutofit/>
          </a:bodyPr>
          <a:lstStyle/>
          <a:p>
            <a:r>
              <a:rPr lang="en-US" sz="2100" dirty="0">
                <a:solidFill>
                  <a:schemeClr val="bg1">
                    <a:lumMod val="75000"/>
                  </a:schemeClr>
                </a:solidFill>
              </a:rPr>
              <a:t>RealPresence Capture Server </a:t>
            </a:r>
            <a:r>
              <a:rPr lang="ru-RU" sz="2100" dirty="0">
                <a:solidFill>
                  <a:schemeClr val="bg1">
                    <a:lumMod val="75000"/>
                  </a:schemeClr>
                </a:solidFill>
              </a:rPr>
              <a:t>–сервер записи и вещания</a:t>
            </a:r>
            <a:endParaRPr lang="en-US" sz="1800" dirty="0"/>
          </a:p>
        </p:txBody>
      </p:sp>
      <p:sp>
        <p:nvSpPr>
          <p:cNvPr id="15" name="TextBox 14"/>
          <p:cNvSpPr txBox="1"/>
          <p:nvPr/>
        </p:nvSpPr>
        <p:spPr>
          <a:xfrm>
            <a:off x="3154636" y="872262"/>
            <a:ext cx="5489534" cy="1638920"/>
          </a:xfrm>
          <a:prstGeom prst="rect">
            <a:avLst/>
          </a:prstGeom>
          <a:noFill/>
        </p:spPr>
        <p:txBody>
          <a:bodyPr wrap="none" lIns="68589" tIns="34295" rIns="68589" bIns="34295" rtlCol="0">
            <a:spAutoFit/>
          </a:bodyPr>
          <a:lstStyle/>
          <a:p>
            <a:pPr marL="214341" indent="-214341">
              <a:buFont typeface="Wingdings" panose="05000000000000000000" pitchFamily="2" charset="2"/>
              <a:buChar char="Ø"/>
            </a:pPr>
            <a:r>
              <a:rPr lang="ru-RU" altLang="zh-CN" sz="1200" b="1" dirty="0">
                <a:solidFill>
                  <a:srgbClr val="2E3844"/>
                </a:solidFill>
                <a:latin typeface="Arial" pitchFamily="34" charset="0"/>
                <a:cs typeface="Arial" pitchFamily="34" charset="0"/>
              </a:rPr>
              <a:t>Запись и видео и контента</a:t>
            </a:r>
          </a:p>
          <a:p>
            <a:pPr marL="0" lvl="1" indent="-214341">
              <a:buFont typeface="Wingdings" panose="05000000000000000000" pitchFamily="2" charset="2"/>
              <a:buChar char="Ø"/>
            </a:pPr>
            <a:r>
              <a:rPr lang="ru-RU" sz="1200" b="1" dirty="0">
                <a:solidFill>
                  <a:srgbClr val="2E3844"/>
                </a:solidFill>
                <a:latin typeface="Arial" pitchFamily="34" charset="0"/>
                <a:cs typeface="Arial" pitchFamily="34" charset="0"/>
              </a:rPr>
              <a:t>Исключает необходимость использования </a:t>
            </a:r>
            <a:r>
              <a:rPr lang="en-US" sz="1200" b="1" dirty="0">
                <a:solidFill>
                  <a:srgbClr val="2E3844"/>
                </a:solidFill>
                <a:latin typeface="Arial" pitchFamily="34" charset="0"/>
                <a:cs typeface="Arial" pitchFamily="34" charset="0"/>
              </a:rPr>
              <a:t>DVR</a:t>
            </a:r>
            <a:r>
              <a:rPr lang="ru-RU" sz="1200" b="1" dirty="0">
                <a:solidFill>
                  <a:srgbClr val="2E3844"/>
                </a:solidFill>
                <a:latin typeface="Arial" pitchFamily="34" charset="0"/>
                <a:cs typeface="Arial" pitchFamily="34" charset="0"/>
              </a:rPr>
              <a:t>, </a:t>
            </a:r>
          </a:p>
          <a:p>
            <a:pPr marL="0" lvl="1"/>
            <a:r>
              <a:rPr lang="ru-RU" sz="1200" b="1" dirty="0">
                <a:solidFill>
                  <a:srgbClr val="2E3844"/>
                </a:solidFill>
                <a:latin typeface="Arial" pitchFamily="34" charset="0"/>
                <a:cs typeface="Arial" pitchFamily="34" charset="0"/>
              </a:rPr>
              <a:t>     для каждого видеотерминала</a:t>
            </a:r>
            <a:r>
              <a:rPr lang="en-US" sz="1200" b="1" dirty="0">
                <a:solidFill>
                  <a:srgbClr val="2E3844"/>
                </a:solidFill>
                <a:latin typeface="Arial" pitchFamily="34" charset="0"/>
                <a:cs typeface="Arial" pitchFamily="34" charset="0"/>
              </a:rPr>
              <a:t> </a:t>
            </a:r>
            <a:endParaRPr lang="ru-RU" altLang="zh-CN" sz="1200" b="1" dirty="0">
              <a:solidFill>
                <a:srgbClr val="2E3844"/>
              </a:solidFill>
              <a:latin typeface="Arial" pitchFamily="34" charset="0"/>
              <a:cs typeface="Arial" pitchFamily="34" charset="0"/>
            </a:endParaRPr>
          </a:p>
          <a:p>
            <a:pPr marL="214341" indent="-214341">
              <a:buFont typeface="Wingdings" panose="05000000000000000000" pitchFamily="2" charset="2"/>
              <a:buChar char="Ø"/>
            </a:pPr>
            <a:r>
              <a:rPr lang="ru-RU" sz="1200" b="1" dirty="0">
                <a:solidFill>
                  <a:srgbClr val="2E3844"/>
                </a:solidFill>
                <a:latin typeface="Arial" pitchFamily="34" charset="0"/>
                <a:cs typeface="Arial" pitchFamily="34" charset="0"/>
              </a:rPr>
              <a:t>Записываемые видеоконференции доступны </a:t>
            </a:r>
            <a:r>
              <a:rPr lang="en-US" sz="1200" b="1" dirty="0">
                <a:solidFill>
                  <a:srgbClr val="2E3844"/>
                </a:solidFill>
                <a:latin typeface="Arial" pitchFamily="34" charset="0"/>
                <a:cs typeface="Arial" pitchFamily="34" charset="0"/>
              </a:rPr>
              <a:t>web </a:t>
            </a:r>
            <a:r>
              <a:rPr lang="ru-RU" sz="1200" b="1" dirty="0">
                <a:solidFill>
                  <a:srgbClr val="2E3844"/>
                </a:solidFill>
                <a:latin typeface="Arial" pitchFamily="34" charset="0"/>
                <a:cs typeface="Arial" pitchFamily="34" charset="0"/>
              </a:rPr>
              <a:t>пользователям </a:t>
            </a:r>
          </a:p>
          <a:p>
            <a:r>
              <a:rPr lang="ru-RU" sz="1200" b="1" dirty="0">
                <a:solidFill>
                  <a:srgbClr val="2E3844"/>
                </a:solidFill>
                <a:latin typeface="Arial" pitchFamily="34" charset="0"/>
                <a:cs typeface="Arial" pitchFamily="34" charset="0"/>
              </a:rPr>
              <a:t>     как в режиме трансляции так и по запросу</a:t>
            </a:r>
          </a:p>
          <a:p>
            <a:pPr marL="214341" indent="-214341">
              <a:buFont typeface="Wingdings" panose="05000000000000000000" pitchFamily="2" charset="2"/>
              <a:buChar char="Ø"/>
            </a:pPr>
            <a:endParaRPr lang="en-US" sz="1200" b="1" dirty="0">
              <a:solidFill>
                <a:srgbClr val="2E3844"/>
              </a:solidFill>
              <a:latin typeface="Arial" pitchFamily="34" charset="0"/>
              <a:cs typeface="Arial" pitchFamily="34" charset="0"/>
            </a:endParaRPr>
          </a:p>
          <a:p>
            <a:pPr marL="214341" indent="-214341">
              <a:buFont typeface="Wingdings" panose="05000000000000000000" pitchFamily="2" charset="2"/>
              <a:buChar char="Ø"/>
            </a:pPr>
            <a:endParaRPr lang="en-US" sz="1200" dirty="0">
              <a:solidFill>
                <a:schemeClr val="bg1"/>
              </a:solidFill>
              <a:latin typeface="Arial" pitchFamily="34" charset="0"/>
              <a:cs typeface="Arial" pitchFamily="34" charset="0"/>
            </a:endParaRPr>
          </a:p>
          <a:p>
            <a:endParaRPr lang="en-US"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751807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927" y="1562096"/>
            <a:ext cx="5493689" cy="1435977"/>
          </a:xfrm>
          <a:prstGeom prst="rect">
            <a:avLst/>
          </a:prstGeom>
        </p:spPr>
      </p:pic>
      <p:sp>
        <p:nvSpPr>
          <p:cNvPr id="14" name="TextBox 13"/>
          <p:cNvSpPr txBox="1"/>
          <p:nvPr/>
        </p:nvSpPr>
        <p:spPr>
          <a:xfrm>
            <a:off x="5220072" y="2956655"/>
            <a:ext cx="3240360" cy="368835"/>
          </a:xfrm>
          <a:prstGeom prst="rect">
            <a:avLst/>
          </a:prstGeom>
          <a:noFill/>
        </p:spPr>
        <p:txBody>
          <a:bodyPr wrap="square" lIns="90948" tIns="45474" rIns="90948" bIns="45474" rtlCol="0">
            <a:spAutoFit/>
          </a:bodyPr>
          <a:lstStyle/>
          <a:p>
            <a:r>
              <a:rPr lang="en-GB" dirty="0" smtClean="0">
                <a:latin typeface="Arial" pitchFamily="34" charset="0"/>
                <a:cs typeface="Arial" pitchFamily="34" charset="0"/>
              </a:rPr>
              <a:t>http://www.polycom.com.ru</a:t>
            </a:r>
            <a:endParaRPr lang="en-US" dirty="0" err="1" smtClean="0">
              <a:latin typeface="Arial" pitchFamily="34" charset="0"/>
              <a:cs typeface="Arial" pitchFamily="34" charset="0"/>
            </a:endParaRPr>
          </a:p>
        </p:txBody>
      </p:sp>
      <p:sp>
        <p:nvSpPr>
          <p:cNvPr id="21" name="TextBox 20"/>
          <p:cNvSpPr txBox="1"/>
          <p:nvPr/>
        </p:nvSpPr>
        <p:spPr>
          <a:xfrm>
            <a:off x="323528" y="3579937"/>
            <a:ext cx="3240360" cy="368835"/>
          </a:xfrm>
          <a:prstGeom prst="rect">
            <a:avLst/>
          </a:prstGeom>
          <a:noFill/>
        </p:spPr>
        <p:txBody>
          <a:bodyPr wrap="square" lIns="90948" tIns="45474" rIns="90948" bIns="45474" rtlCol="0">
            <a:spAutoFit/>
          </a:bodyPr>
          <a:lstStyle/>
          <a:p>
            <a:r>
              <a:rPr lang="ru-RU" dirty="0" smtClean="0">
                <a:latin typeface="Arial" pitchFamily="34" charset="0"/>
                <a:cs typeface="Arial" pitchFamily="34" charset="0"/>
              </a:rPr>
              <a:t>7 000  ПАРТНЕРОВ</a:t>
            </a:r>
            <a:endParaRPr lang="en-US" dirty="0" err="1" smtClean="0">
              <a:latin typeface="Arial" pitchFamily="34" charset="0"/>
              <a:cs typeface="Arial" pitchFamily="34" charset="0"/>
            </a:endParaRPr>
          </a:p>
        </p:txBody>
      </p:sp>
      <p:sp>
        <p:nvSpPr>
          <p:cNvPr id="22" name="TextBox 21"/>
          <p:cNvSpPr txBox="1"/>
          <p:nvPr/>
        </p:nvSpPr>
        <p:spPr>
          <a:xfrm>
            <a:off x="343744" y="4085143"/>
            <a:ext cx="3240360" cy="368835"/>
          </a:xfrm>
          <a:prstGeom prst="rect">
            <a:avLst/>
          </a:prstGeom>
          <a:noFill/>
        </p:spPr>
        <p:txBody>
          <a:bodyPr wrap="square" lIns="90948" tIns="45474" rIns="90948" bIns="45474" rtlCol="0">
            <a:spAutoFit/>
          </a:bodyPr>
          <a:lstStyle/>
          <a:p>
            <a:r>
              <a:rPr lang="ru-RU" dirty="0" smtClean="0">
                <a:latin typeface="Arial" pitchFamily="34" charset="0"/>
                <a:cs typeface="Arial" pitchFamily="34" charset="0"/>
              </a:rPr>
              <a:t>415 000+  ЗАКАЗЧИКОВ</a:t>
            </a:r>
            <a:endParaRPr lang="en-US" dirty="0" err="1" smtClean="0">
              <a:latin typeface="Arial" pitchFamily="34" charset="0"/>
              <a:cs typeface="Arial" pitchFamily="34" charset="0"/>
            </a:endParaRPr>
          </a:p>
        </p:txBody>
      </p:sp>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5"/>
          <a:stretch/>
        </p:blipFill>
        <p:spPr bwMode="auto">
          <a:xfrm>
            <a:off x="214821" y="339631"/>
            <a:ext cx="2079252" cy="2515255"/>
          </a:xfrm>
          <a:prstGeom prst="rect">
            <a:avLst/>
          </a:prstGeom>
          <a:noFill/>
          <a:ln w="88900">
            <a:solidFill>
              <a:srgbClr val="FFFFFF"/>
            </a:solidFill>
            <a:miter lim="800000"/>
          </a:ln>
          <a:effectLst>
            <a:reflection stA="22000" endPos="9000" dist="12700" dir="5400000" sy="-100000" algn="bl" rotWithShape="0"/>
          </a:effectLst>
          <a:extLst/>
        </p:spPr>
      </p:pic>
    </p:spTree>
    <p:extLst>
      <p:ext uri="{BB962C8B-B14F-4D97-AF65-F5344CB8AC3E}">
        <p14:creationId xmlns:p14="http://schemas.microsoft.com/office/powerpoint/2010/main" val="406890168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8"/>
          <p:cNvSpPr>
            <a:spLocks/>
          </p:cNvSpPr>
          <p:nvPr/>
        </p:nvSpPr>
        <p:spPr bwMode="auto">
          <a:xfrm rot="10800000">
            <a:off x="36" y="4701"/>
            <a:ext cx="3553631" cy="5156597"/>
          </a:xfrm>
          <a:custGeom>
            <a:avLst/>
            <a:gdLst>
              <a:gd name="T0" fmla="*/ 0 w 1506"/>
              <a:gd name="T1" fmla="*/ 1424 h 2465"/>
              <a:gd name="T2" fmla="*/ 169 w 1506"/>
              <a:gd name="T3" fmla="*/ 1424 h 2465"/>
              <a:gd name="T4" fmla="*/ 906 w 1506"/>
              <a:gd name="T5" fmla="*/ 1778 h 2465"/>
              <a:gd name="T6" fmla="*/ 1122 w 1506"/>
              <a:gd name="T7" fmla="*/ 2465 h 2465"/>
              <a:gd name="T8" fmla="*/ 1506 w 1506"/>
              <a:gd name="T9" fmla="*/ 2465 h 2465"/>
              <a:gd name="T10" fmla="*/ 1506 w 1506"/>
              <a:gd name="T11" fmla="*/ 0 h 2465"/>
              <a:gd name="T12" fmla="*/ 1122 w 1506"/>
              <a:gd name="T13" fmla="*/ 0 h 2465"/>
              <a:gd name="T14" fmla="*/ 906 w 1506"/>
              <a:gd name="T15" fmla="*/ 682 h 2465"/>
              <a:gd name="T16" fmla="*/ 169 w 1506"/>
              <a:gd name="T17" fmla="*/ 1036 h 2465"/>
              <a:gd name="T18" fmla="*/ 0 w 1506"/>
              <a:gd name="T19" fmla="*/ 1036 h 2465"/>
              <a:gd name="T20" fmla="*/ 0 w 1506"/>
              <a:gd name="T21" fmla="*/ 1424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6" h="2465">
                <a:moveTo>
                  <a:pt x="0" y="1424"/>
                </a:moveTo>
                <a:cubicBezTo>
                  <a:pt x="169" y="1424"/>
                  <a:pt x="169" y="1424"/>
                  <a:pt x="169" y="1424"/>
                </a:cubicBezTo>
                <a:cubicBezTo>
                  <a:pt x="169" y="1424"/>
                  <a:pt x="598" y="1400"/>
                  <a:pt x="906" y="1778"/>
                </a:cubicBezTo>
                <a:cubicBezTo>
                  <a:pt x="906" y="1778"/>
                  <a:pt x="1122" y="1962"/>
                  <a:pt x="1122" y="2465"/>
                </a:cubicBezTo>
                <a:cubicBezTo>
                  <a:pt x="1506" y="2465"/>
                  <a:pt x="1506" y="2465"/>
                  <a:pt x="1506" y="2465"/>
                </a:cubicBezTo>
                <a:cubicBezTo>
                  <a:pt x="1506" y="0"/>
                  <a:pt x="1506" y="0"/>
                  <a:pt x="1506" y="0"/>
                </a:cubicBezTo>
                <a:cubicBezTo>
                  <a:pt x="1122" y="0"/>
                  <a:pt x="1122" y="0"/>
                  <a:pt x="1122" y="0"/>
                </a:cubicBezTo>
                <a:cubicBezTo>
                  <a:pt x="1122" y="502"/>
                  <a:pt x="906" y="682"/>
                  <a:pt x="906" y="682"/>
                </a:cubicBezTo>
                <a:cubicBezTo>
                  <a:pt x="598" y="1060"/>
                  <a:pt x="169" y="1036"/>
                  <a:pt x="169" y="1036"/>
                </a:cubicBezTo>
                <a:cubicBezTo>
                  <a:pt x="0" y="1036"/>
                  <a:pt x="0" y="1036"/>
                  <a:pt x="0" y="1036"/>
                </a:cubicBezTo>
                <a:lnTo>
                  <a:pt x="0" y="1424"/>
                </a:lnTo>
                <a:close/>
              </a:path>
            </a:pathLst>
          </a:custGeom>
          <a:gradFill flip="none" rotWithShape="1">
            <a:gsLst>
              <a:gs pos="0">
                <a:srgbClr val="94A9BB"/>
              </a:gs>
              <a:gs pos="100000">
                <a:srgbClr val="BBCAD7">
                  <a:alpha val="38000"/>
                </a:srgbClr>
              </a:gs>
            </a:gsLst>
            <a:lin ang="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685520"/>
            <a:endParaRPr lang="en-US" sz="1400">
              <a:solidFill>
                <a:srgbClr val="637280"/>
              </a:solidFill>
            </a:endParaRPr>
          </a:p>
        </p:txBody>
      </p:sp>
      <p:sp>
        <p:nvSpPr>
          <p:cNvPr id="73" name="Freeform 26"/>
          <p:cNvSpPr>
            <a:spLocks/>
          </p:cNvSpPr>
          <p:nvPr/>
        </p:nvSpPr>
        <p:spPr bwMode="auto">
          <a:xfrm>
            <a:off x="3557067" y="-21006"/>
            <a:ext cx="6413991" cy="5191790"/>
          </a:xfrm>
          <a:custGeom>
            <a:avLst/>
            <a:gdLst>
              <a:gd name="T0" fmla="*/ 0 w 2123"/>
              <a:gd name="T1" fmla="*/ 1464 h 2541"/>
              <a:gd name="T2" fmla="*/ 586 w 2123"/>
              <a:gd name="T3" fmla="*/ 1464 h 2541"/>
              <a:gd name="T4" fmla="*/ 1323 w 2123"/>
              <a:gd name="T5" fmla="*/ 1818 h 2541"/>
              <a:gd name="T6" fmla="*/ 1539 w 2123"/>
              <a:gd name="T7" fmla="*/ 2541 h 2541"/>
              <a:gd name="T8" fmla="*/ 2123 w 2123"/>
              <a:gd name="T9" fmla="*/ 2541 h 2541"/>
              <a:gd name="T10" fmla="*/ 2123 w 2123"/>
              <a:gd name="T11" fmla="*/ 0 h 2541"/>
              <a:gd name="T12" fmla="*/ 1539 w 2123"/>
              <a:gd name="T13" fmla="*/ 0 h 2541"/>
              <a:gd name="T14" fmla="*/ 1323 w 2123"/>
              <a:gd name="T15" fmla="*/ 722 h 2541"/>
              <a:gd name="T16" fmla="*/ 586 w 2123"/>
              <a:gd name="T17" fmla="*/ 1076 h 2541"/>
              <a:gd name="T18" fmla="*/ 0 w 2123"/>
              <a:gd name="T19" fmla="*/ 1076 h 2541"/>
              <a:gd name="T20" fmla="*/ 0 w 2123"/>
              <a:gd name="T21" fmla="*/ 1464 h 2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3" h="2541">
                <a:moveTo>
                  <a:pt x="0" y="1464"/>
                </a:moveTo>
                <a:cubicBezTo>
                  <a:pt x="586" y="1464"/>
                  <a:pt x="586" y="1464"/>
                  <a:pt x="586" y="1464"/>
                </a:cubicBezTo>
                <a:cubicBezTo>
                  <a:pt x="586" y="1464"/>
                  <a:pt x="1015" y="1440"/>
                  <a:pt x="1323" y="1818"/>
                </a:cubicBezTo>
                <a:cubicBezTo>
                  <a:pt x="1323" y="1818"/>
                  <a:pt x="1539" y="2038"/>
                  <a:pt x="1539" y="2541"/>
                </a:cubicBezTo>
                <a:cubicBezTo>
                  <a:pt x="2123" y="2541"/>
                  <a:pt x="2123" y="2541"/>
                  <a:pt x="2123" y="2541"/>
                </a:cubicBezTo>
                <a:cubicBezTo>
                  <a:pt x="2123" y="0"/>
                  <a:pt x="2123" y="0"/>
                  <a:pt x="2123" y="0"/>
                </a:cubicBezTo>
                <a:cubicBezTo>
                  <a:pt x="1539" y="0"/>
                  <a:pt x="1539" y="0"/>
                  <a:pt x="1539" y="0"/>
                </a:cubicBezTo>
                <a:cubicBezTo>
                  <a:pt x="1539" y="502"/>
                  <a:pt x="1323" y="722"/>
                  <a:pt x="1323" y="722"/>
                </a:cubicBezTo>
                <a:cubicBezTo>
                  <a:pt x="1015" y="1100"/>
                  <a:pt x="586" y="1076"/>
                  <a:pt x="586" y="1076"/>
                </a:cubicBezTo>
                <a:cubicBezTo>
                  <a:pt x="0" y="1076"/>
                  <a:pt x="0" y="1076"/>
                  <a:pt x="0" y="1076"/>
                </a:cubicBezTo>
                <a:lnTo>
                  <a:pt x="0" y="1464"/>
                </a:lnTo>
                <a:close/>
              </a:path>
            </a:pathLst>
          </a:custGeom>
          <a:gradFill flip="none" rotWithShape="1">
            <a:gsLst>
              <a:gs pos="0">
                <a:srgbClr val="94A9BB"/>
              </a:gs>
              <a:gs pos="100000">
                <a:srgbClr val="BBCAD7">
                  <a:alpha val="38000"/>
                </a:srgbClr>
              </a:gs>
            </a:gsLst>
            <a:lin ang="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685520"/>
            <a:endParaRPr lang="en-US" sz="1400">
              <a:solidFill>
                <a:srgbClr val="637280"/>
              </a:solidFill>
            </a:endParaRPr>
          </a:p>
        </p:txBody>
      </p:sp>
      <p:sp>
        <p:nvSpPr>
          <p:cNvPr id="1025" name="Title 1024"/>
          <p:cNvSpPr>
            <a:spLocks noGrp="1"/>
          </p:cNvSpPr>
          <p:nvPr>
            <p:ph type="title"/>
          </p:nvPr>
        </p:nvSpPr>
        <p:spPr>
          <a:xfrm>
            <a:off x="1487420" y="484610"/>
            <a:ext cx="6643090" cy="480060"/>
          </a:xfrm>
        </p:spPr>
        <p:txBody>
          <a:bodyPr>
            <a:noAutofit/>
          </a:bodyPr>
          <a:lstStyle/>
          <a:p>
            <a:pPr algn="ctr"/>
            <a:r>
              <a:rPr lang="en-US" sz="2000" b="1" dirty="0">
                <a:solidFill>
                  <a:schemeClr val="tx1"/>
                </a:solidFill>
              </a:rPr>
              <a:t>Polycom Video Content Management Solutions </a:t>
            </a:r>
            <a:r>
              <a:rPr lang="en-US" sz="2000" dirty="0">
                <a:solidFill>
                  <a:srgbClr val="0070C0"/>
                </a:solidFill>
              </a:rPr>
              <a:t/>
            </a:r>
            <a:br>
              <a:rPr lang="en-US" sz="2000" dirty="0">
                <a:solidFill>
                  <a:srgbClr val="0070C0"/>
                </a:solidFill>
              </a:rPr>
            </a:br>
            <a:r>
              <a:rPr lang="ru-RU" sz="2000" dirty="0">
                <a:solidFill>
                  <a:srgbClr val="0070C0"/>
                </a:solidFill>
              </a:rPr>
              <a:t>Получить с любого источника, организовать, </a:t>
            </a:r>
            <a:br>
              <a:rPr lang="ru-RU" sz="2000" dirty="0">
                <a:solidFill>
                  <a:srgbClr val="0070C0"/>
                </a:solidFill>
              </a:rPr>
            </a:br>
            <a:r>
              <a:rPr lang="ru-RU" sz="2000" dirty="0">
                <a:solidFill>
                  <a:srgbClr val="0070C0"/>
                </a:solidFill>
              </a:rPr>
              <a:t>доставить на любое устройство</a:t>
            </a:r>
            <a:endParaRPr lang="en-US" sz="2000" dirty="0">
              <a:solidFill>
                <a:srgbClr val="0070C0"/>
              </a:solidFill>
            </a:endParaRPr>
          </a:p>
        </p:txBody>
      </p:sp>
      <p:grpSp>
        <p:nvGrpSpPr>
          <p:cNvPr id="32" name="Group 31"/>
          <p:cNvGrpSpPr/>
          <p:nvPr/>
        </p:nvGrpSpPr>
        <p:grpSpPr>
          <a:xfrm>
            <a:off x="105948" y="2918720"/>
            <a:ext cx="1556725" cy="617220"/>
            <a:chOff x="141185" y="1347794"/>
            <a:chExt cx="2075093" cy="8229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712" y="1347794"/>
              <a:ext cx="825566" cy="822960"/>
            </a:xfrm>
            <a:prstGeom prst="rect">
              <a:avLst/>
            </a:prstGeom>
            <a:noFill/>
            <a:ln w="60325">
              <a:noFill/>
              <a:miter lim="800000"/>
            </a:ln>
            <a:effectLst/>
          </p:spPr>
        </p:pic>
        <p:sp>
          <p:nvSpPr>
            <p:cNvPr id="16" name="Rectangle 11"/>
            <p:cNvSpPr>
              <a:spLocks/>
            </p:cNvSpPr>
            <p:nvPr/>
          </p:nvSpPr>
          <p:spPr bwMode="auto">
            <a:xfrm>
              <a:off x="141185" y="1575975"/>
              <a:ext cx="1256270" cy="36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85520">
                <a:lnSpc>
                  <a:spcPct val="90000"/>
                </a:lnSpc>
              </a:pPr>
              <a:r>
                <a:rPr lang="ru-RU" sz="800" b="1" dirty="0">
                  <a:solidFill>
                    <a:srgbClr val="637280"/>
                  </a:solidFill>
                  <a:ea typeface="Museo Sans 300" charset="0"/>
                  <a:cs typeface="Museo Sans 300" charset="0"/>
                  <a:sym typeface="Museo Sans 300" charset="0"/>
                </a:rPr>
                <a:t>ВИДЕО-КОНФЕРЕНЦИИ</a:t>
              </a:r>
              <a:endParaRPr lang="en-US" sz="800" b="1" dirty="0">
                <a:solidFill>
                  <a:srgbClr val="637280"/>
                </a:solidFill>
                <a:ea typeface="Museo Sans 300" charset="0"/>
                <a:cs typeface="Museo Sans 300" charset="0"/>
                <a:sym typeface="Museo Sans 300" charset="0"/>
              </a:endParaRPr>
            </a:p>
          </p:txBody>
        </p:sp>
      </p:grpSp>
      <p:grpSp>
        <p:nvGrpSpPr>
          <p:cNvPr id="33" name="Group 32"/>
          <p:cNvGrpSpPr/>
          <p:nvPr/>
        </p:nvGrpSpPr>
        <p:grpSpPr>
          <a:xfrm>
            <a:off x="138364" y="3556638"/>
            <a:ext cx="1533113" cy="617220"/>
            <a:chOff x="184419" y="4744123"/>
            <a:chExt cx="2043619" cy="82296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5078" y="4744123"/>
              <a:ext cx="822960" cy="822960"/>
            </a:xfrm>
            <a:prstGeom prst="rect">
              <a:avLst/>
            </a:prstGeom>
            <a:noFill/>
            <a:ln w="60325">
              <a:noFill/>
              <a:miter lim="800000"/>
            </a:ln>
            <a:effectLst/>
          </p:spPr>
        </p:pic>
        <p:sp>
          <p:nvSpPr>
            <p:cNvPr id="19" name="Rectangle 12"/>
            <p:cNvSpPr>
              <a:spLocks/>
            </p:cNvSpPr>
            <p:nvPr/>
          </p:nvSpPr>
          <p:spPr bwMode="auto">
            <a:xfrm>
              <a:off x="184419" y="4973127"/>
              <a:ext cx="1169802" cy="36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85520">
                <a:lnSpc>
                  <a:spcPct val="90000"/>
                </a:lnSpc>
              </a:pPr>
              <a:r>
                <a:rPr lang="ru-RU" sz="800" b="1" cap="all" dirty="0">
                  <a:solidFill>
                    <a:srgbClr val="637280"/>
                  </a:solidFill>
                  <a:ea typeface="Museo Sans 300" charset="0"/>
                  <a:cs typeface="Museo Sans 300" charset="0"/>
                  <a:sym typeface="Museo Sans 300" charset="0"/>
                </a:rPr>
                <a:t>Сторонние серверы</a:t>
              </a:r>
              <a:endParaRPr lang="en-US" sz="800" b="1" cap="all" dirty="0">
                <a:solidFill>
                  <a:srgbClr val="637280"/>
                </a:solidFill>
                <a:ea typeface="Museo Sans 300" charset="0"/>
                <a:cs typeface="Museo Sans 300" charset="0"/>
                <a:sym typeface="Museo Sans 300" charset="0"/>
              </a:endParaRPr>
            </a:p>
          </p:txBody>
        </p:sp>
      </p:grpSp>
      <p:grpSp>
        <p:nvGrpSpPr>
          <p:cNvPr id="30" name="Group 29"/>
          <p:cNvGrpSpPr/>
          <p:nvPr/>
        </p:nvGrpSpPr>
        <p:grpSpPr>
          <a:xfrm>
            <a:off x="159830" y="1656751"/>
            <a:ext cx="1501834" cy="617220"/>
            <a:chOff x="213051" y="2201499"/>
            <a:chExt cx="2001924" cy="82296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015" y="2201499"/>
              <a:ext cx="822960" cy="822960"/>
            </a:xfrm>
            <a:prstGeom prst="rect">
              <a:avLst/>
            </a:prstGeom>
            <a:noFill/>
            <a:ln w="60325">
              <a:noFill/>
              <a:miter lim="800000"/>
            </a:ln>
            <a:effectLst/>
          </p:spPr>
        </p:pic>
        <p:sp>
          <p:nvSpPr>
            <p:cNvPr id="99" name="Rectangle 11"/>
            <p:cNvSpPr>
              <a:spLocks/>
            </p:cNvSpPr>
            <p:nvPr/>
          </p:nvSpPr>
          <p:spPr bwMode="auto">
            <a:xfrm>
              <a:off x="213051" y="2429680"/>
              <a:ext cx="1112538" cy="36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85520">
                <a:lnSpc>
                  <a:spcPct val="90000"/>
                </a:lnSpc>
              </a:pPr>
              <a:r>
                <a:rPr lang="ru-RU" sz="800" b="1" dirty="0">
                  <a:solidFill>
                    <a:srgbClr val="637280"/>
                  </a:solidFill>
                  <a:ea typeface="Museo Sans 300" charset="0"/>
                  <a:cs typeface="Museo Sans 300" charset="0"/>
                  <a:sym typeface="Museo Sans 300" charset="0"/>
                </a:rPr>
                <a:t>НАСТОЛЬНЫЕ ПРИЛОЖЕНИЯ</a:t>
              </a:r>
              <a:endParaRPr lang="en-US" sz="800" b="1" dirty="0">
                <a:solidFill>
                  <a:srgbClr val="637280"/>
                </a:solidFill>
                <a:ea typeface="Museo Sans 300" charset="0"/>
                <a:cs typeface="Museo Sans 300" charset="0"/>
                <a:sym typeface="Museo Sans 300" charset="0"/>
              </a:endParaRPr>
            </a:p>
          </p:txBody>
        </p:sp>
      </p:grpSp>
      <p:grpSp>
        <p:nvGrpSpPr>
          <p:cNvPr id="29" name="Group 28"/>
          <p:cNvGrpSpPr/>
          <p:nvPr/>
        </p:nvGrpSpPr>
        <p:grpSpPr>
          <a:xfrm>
            <a:off x="195980" y="2294670"/>
            <a:ext cx="1458750" cy="603352"/>
            <a:chOff x="261237" y="3055204"/>
            <a:chExt cx="1944493" cy="804469"/>
          </a:xfrm>
        </p:grpSpPr>
        <p:sp>
          <p:nvSpPr>
            <p:cNvPr id="101" name="Oval 100"/>
            <p:cNvSpPr/>
            <p:nvPr/>
          </p:nvSpPr>
          <p:spPr>
            <a:xfrm>
              <a:off x="1401261" y="3055204"/>
              <a:ext cx="804469" cy="804469"/>
            </a:xfrm>
            <a:prstGeom prst="ellipse">
              <a:avLst/>
            </a:prstGeom>
            <a:blipFill rotWithShape="0">
              <a:blip r:embed="rId6" cstate="print">
                <a:extLst>
                  <a:ext uri="{28A0092B-C50C-407E-A947-70E740481C1C}">
                    <a14:useLocalDpi xmlns:a14="http://schemas.microsoft.com/office/drawing/2010/main" val="0"/>
                  </a:ext>
                </a:extLst>
              </a:blip>
              <a:stretch>
                <a:fillRect/>
              </a:stretch>
            </a:blipFill>
          </p:spPr>
          <p:style>
            <a:lnRef idx="1">
              <a:schemeClr val="accent3">
                <a:hueOff val="0"/>
                <a:satOff val="0"/>
                <a:lumOff val="0"/>
                <a:alphaOff val="0"/>
              </a:schemeClr>
            </a:lnRef>
            <a:fillRef idx="2">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02" name="Rectangle 11"/>
            <p:cNvSpPr>
              <a:spLocks/>
            </p:cNvSpPr>
            <p:nvPr/>
          </p:nvSpPr>
          <p:spPr bwMode="auto">
            <a:xfrm>
              <a:off x="261237" y="3274139"/>
              <a:ext cx="1016167" cy="36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85520">
                <a:lnSpc>
                  <a:spcPct val="90000"/>
                </a:lnSpc>
              </a:pPr>
              <a:r>
                <a:rPr lang="ru-RU" sz="800" b="1" dirty="0">
                  <a:solidFill>
                    <a:srgbClr val="637280"/>
                  </a:solidFill>
                  <a:ea typeface="Museo Sans 300" charset="0"/>
                  <a:cs typeface="Museo Sans 300" charset="0"/>
                  <a:sym typeface="Museo Sans 300" charset="0"/>
                </a:rPr>
                <a:t>МОБИЛЬНЫЕ ПРИЛОЖЕНИЯ</a:t>
              </a:r>
              <a:endParaRPr lang="en-US" sz="800" b="1" dirty="0">
                <a:solidFill>
                  <a:srgbClr val="637280"/>
                </a:solidFill>
                <a:ea typeface="Museo Sans 300" charset="0"/>
                <a:cs typeface="Museo Sans 300" charset="0"/>
                <a:sym typeface="Museo Sans 300" charset="0"/>
              </a:endParaRPr>
            </a:p>
          </p:txBody>
        </p:sp>
      </p:grpSp>
      <p:sp>
        <p:nvSpPr>
          <p:cNvPr id="110" name="Rectangle 11"/>
          <p:cNvSpPr>
            <a:spLocks/>
          </p:cNvSpPr>
          <p:nvPr/>
        </p:nvSpPr>
        <p:spPr bwMode="auto">
          <a:xfrm>
            <a:off x="2676566" y="1426148"/>
            <a:ext cx="1171245" cy="27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85520">
              <a:lnSpc>
                <a:spcPct val="90000"/>
              </a:lnSpc>
            </a:pPr>
            <a:r>
              <a:rPr lang="en-US" sz="1000" b="1" cap="all" dirty="0">
                <a:solidFill>
                  <a:srgbClr val="637280"/>
                </a:solidFill>
                <a:ea typeface="Museo Sans 300" charset="0"/>
                <a:cs typeface="Museo Sans 300" charset="0"/>
                <a:sym typeface="Museo Sans 300" charset="0"/>
              </a:rPr>
              <a:t>REALPRESENCE Media Manager</a:t>
            </a:r>
          </a:p>
        </p:txBody>
      </p:sp>
      <p:sp>
        <p:nvSpPr>
          <p:cNvPr id="111" name="Rectangle 11"/>
          <p:cNvSpPr>
            <a:spLocks/>
          </p:cNvSpPr>
          <p:nvPr/>
        </p:nvSpPr>
        <p:spPr bwMode="auto">
          <a:xfrm>
            <a:off x="4955477" y="1361103"/>
            <a:ext cx="1284787" cy="27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85520">
              <a:lnSpc>
                <a:spcPct val="90000"/>
              </a:lnSpc>
            </a:pPr>
            <a:r>
              <a:rPr lang="ru-RU" sz="1100" b="1" cap="all" dirty="0">
                <a:solidFill>
                  <a:srgbClr val="637280"/>
                </a:solidFill>
                <a:ea typeface="Museo Sans 300" charset="0"/>
                <a:cs typeface="Museo Sans 300" charset="0"/>
                <a:sym typeface="Museo Sans 300" charset="0"/>
              </a:rPr>
              <a:t>Доставка контента</a:t>
            </a:r>
            <a:endParaRPr lang="en-US" sz="1100" b="1" cap="all" dirty="0">
              <a:solidFill>
                <a:srgbClr val="637280"/>
              </a:solidFill>
              <a:ea typeface="Museo Sans 300" charset="0"/>
              <a:cs typeface="Museo Sans 300" charset="0"/>
              <a:sym typeface="Museo Sans 300" charset="0"/>
            </a:endParaRPr>
          </a:p>
        </p:txBody>
      </p:sp>
      <p:grpSp>
        <p:nvGrpSpPr>
          <p:cNvPr id="35" name="Group 34"/>
          <p:cNvGrpSpPr/>
          <p:nvPr/>
        </p:nvGrpSpPr>
        <p:grpSpPr>
          <a:xfrm>
            <a:off x="105916" y="1018832"/>
            <a:ext cx="1562684" cy="617220"/>
            <a:chOff x="141185" y="5597830"/>
            <a:chExt cx="2083036" cy="82296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1261" y="5597830"/>
              <a:ext cx="822960" cy="822960"/>
            </a:xfrm>
            <a:prstGeom prst="rect">
              <a:avLst/>
            </a:prstGeom>
          </p:spPr>
        </p:pic>
        <p:sp>
          <p:nvSpPr>
            <p:cNvPr id="83" name="Rectangle 11"/>
            <p:cNvSpPr>
              <a:spLocks/>
            </p:cNvSpPr>
            <p:nvPr/>
          </p:nvSpPr>
          <p:spPr bwMode="auto">
            <a:xfrm>
              <a:off x="141185" y="5842897"/>
              <a:ext cx="1256270" cy="36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85520">
                <a:lnSpc>
                  <a:spcPct val="90000"/>
                </a:lnSpc>
              </a:pPr>
              <a:r>
                <a:rPr lang="en-US" sz="800" b="1" cap="all" dirty="0">
                  <a:solidFill>
                    <a:srgbClr val="637280"/>
                  </a:solidFill>
                  <a:ea typeface="Museo Sans 300" charset="0"/>
                  <a:cs typeface="Museo Sans 300" charset="0"/>
                  <a:sym typeface="Museo Sans 300" charset="0"/>
                </a:rPr>
                <a:t>REALPRESENCE CAPTURE </a:t>
              </a:r>
              <a:r>
                <a:rPr lang="en-US" sz="800" b="1" cap="all" dirty="0" err="1">
                  <a:solidFill>
                    <a:srgbClr val="637280"/>
                  </a:solidFill>
                  <a:ea typeface="Museo Sans 300" charset="0"/>
                  <a:cs typeface="Museo Sans 300" charset="0"/>
                  <a:sym typeface="Museo Sans 300" charset="0"/>
                </a:rPr>
                <a:t>SErver</a:t>
              </a:r>
              <a:endParaRPr lang="en-US" sz="800" b="1" cap="all" dirty="0">
                <a:solidFill>
                  <a:srgbClr val="637280"/>
                </a:solidFill>
                <a:ea typeface="Museo Sans 300" charset="0"/>
                <a:cs typeface="Museo Sans 300" charset="0"/>
                <a:sym typeface="Museo Sans 300" charset="0"/>
              </a:endParaRPr>
            </a:p>
          </p:txBody>
        </p:sp>
      </p:grpSp>
      <p:grpSp>
        <p:nvGrpSpPr>
          <p:cNvPr id="86" name="Group 85"/>
          <p:cNvGrpSpPr/>
          <p:nvPr/>
        </p:nvGrpSpPr>
        <p:grpSpPr>
          <a:xfrm>
            <a:off x="105930" y="4194558"/>
            <a:ext cx="1565547" cy="617220"/>
            <a:chOff x="141185" y="3890418"/>
            <a:chExt cx="2086853" cy="822960"/>
          </a:xfrm>
        </p:grpSpPr>
        <p:pic>
          <p:nvPicPr>
            <p:cNvPr id="87" name="Picture 8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5078" y="3890418"/>
              <a:ext cx="822960" cy="822960"/>
            </a:xfrm>
            <a:prstGeom prst="rect">
              <a:avLst/>
            </a:prstGeom>
            <a:noFill/>
            <a:ln w="60325">
              <a:noFill/>
              <a:miter lim="800000"/>
            </a:ln>
            <a:effectLst/>
          </p:spPr>
        </p:pic>
        <p:sp>
          <p:nvSpPr>
            <p:cNvPr id="88" name="Rectangle 11"/>
            <p:cNvSpPr>
              <a:spLocks/>
            </p:cNvSpPr>
            <p:nvPr/>
          </p:nvSpPr>
          <p:spPr bwMode="auto">
            <a:xfrm>
              <a:off x="141185" y="4118599"/>
              <a:ext cx="1256270" cy="36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85520">
                <a:lnSpc>
                  <a:spcPct val="90000"/>
                </a:lnSpc>
              </a:pPr>
              <a:r>
                <a:rPr lang="ru-RU" sz="800" b="1" cap="all" dirty="0">
                  <a:solidFill>
                    <a:srgbClr val="637280"/>
                  </a:solidFill>
                  <a:ea typeface="Museo Sans 300" charset="0"/>
                  <a:cs typeface="Museo Sans 300" charset="0"/>
                  <a:sym typeface="Museo Sans 300" charset="0"/>
                </a:rPr>
                <a:t>Портативные системы записи</a:t>
              </a:r>
              <a:endParaRPr lang="en-US" sz="800" b="1" cap="all" dirty="0">
                <a:solidFill>
                  <a:srgbClr val="637280"/>
                </a:solidFill>
                <a:ea typeface="Museo Sans 300" charset="0"/>
                <a:cs typeface="Museo Sans 300" charset="0"/>
                <a:sym typeface="Museo Sans 300" charset="0"/>
              </a:endParaRPr>
            </a:p>
          </p:txBody>
        </p:sp>
      </p:grpSp>
      <p:grpSp>
        <p:nvGrpSpPr>
          <p:cNvPr id="223" name="Group 222"/>
          <p:cNvGrpSpPr/>
          <p:nvPr/>
        </p:nvGrpSpPr>
        <p:grpSpPr>
          <a:xfrm>
            <a:off x="7294272" y="1782883"/>
            <a:ext cx="699703" cy="638954"/>
            <a:chOff x="9499601" y="2530475"/>
            <a:chExt cx="1301749" cy="1189038"/>
          </a:xfrm>
        </p:grpSpPr>
        <p:sp>
          <p:nvSpPr>
            <p:cNvPr id="224" name="AutoShape 4"/>
            <p:cNvSpPr>
              <a:spLocks noChangeAspect="1" noChangeArrowheads="1" noTextEdit="1"/>
            </p:cNvSpPr>
            <p:nvPr/>
          </p:nvSpPr>
          <p:spPr bwMode="auto">
            <a:xfrm>
              <a:off x="9507538" y="2533650"/>
              <a:ext cx="1293812"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121">
                <a:defRPr/>
              </a:pPr>
              <a:endParaRPr lang="en-US" kern="0">
                <a:solidFill>
                  <a:sysClr val="windowText" lastClr="000000"/>
                </a:solidFill>
              </a:endParaRPr>
            </a:p>
          </p:txBody>
        </p:sp>
        <p:sp>
          <p:nvSpPr>
            <p:cNvPr id="225" name="Freeform 6"/>
            <p:cNvSpPr>
              <a:spLocks noEditPoints="1"/>
            </p:cNvSpPr>
            <p:nvPr/>
          </p:nvSpPr>
          <p:spPr bwMode="auto">
            <a:xfrm>
              <a:off x="9499601" y="2530475"/>
              <a:ext cx="1301749" cy="1189038"/>
            </a:xfrm>
            <a:custGeom>
              <a:avLst/>
              <a:gdLst>
                <a:gd name="T0" fmla="*/ 302 w 347"/>
                <a:gd name="T1" fmla="*/ 202 h 317"/>
                <a:gd name="T2" fmla="*/ 286 w 347"/>
                <a:gd name="T3" fmla="*/ 186 h 317"/>
                <a:gd name="T4" fmla="*/ 278 w 347"/>
                <a:gd name="T5" fmla="*/ 186 h 317"/>
                <a:gd name="T6" fmla="*/ 279 w 347"/>
                <a:gd name="T7" fmla="*/ 181 h 317"/>
                <a:gd name="T8" fmla="*/ 279 w 347"/>
                <a:gd name="T9" fmla="*/ 178 h 317"/>
                <a:gd name="T10" fmla="*/ 288 w 347"/>
                <a:gd name="T11" fmla="*/ 178 h 317"/>
                <a:gd name="T12" fmla="*/ 300 w 347"/>
                <a:gd name="T13" fmla="*/ 166 h 317"/>
                <a:gd name="T14" fmla="*/ 300 w 347"/>
                <a:gd name="T15" fmla="*/ 12 h 317"/>
                <a:gd name="T16" fmla="*/ 288 w 347"/>
                <a:gd name="T17" fmla="*/ 0 h 317"/>
                <a:gd name="T18" fmla="*/ 60 w 347"/>
                <a:gd name="T19" fmla="*/ 0 h 317"/>
                <a:gd name="T20" fmla="*/ 49 w 347"/>
                <a:gd name="T21" fmla="*/ 12 h 317"/>
                <a:gd name="T22" fmla="*/ 49 w 347"/>
                <a:gd name="T23" fmla="*/ 166 h 317"/>
                <a:gd name="T24" fmla="*/ 60 w 347"/>
                <a:gd name="T25" fmla="*/ 178 h 317"/>
                <a:gd name="T26" fmla="*/ 70 w 347"/>
                <a:gd name="T27" fmla="*/ 178 h 317"/>
                <a:gd name="T28" fmla="*/ 69 w 347"/>
                <a:gd name="T29" fmla="*/ 182 h 317"/>
                <a:gd name="T30" fmla="*/ 70 w 347"/>
                <a:gd name="T31" fmla="*/ 186 h 317"/>
                <a:gd name="T32" fmla="*/ 68 w 347"/>
                <a:gd name="T33" fmla="*/ 186 h 317"/>
                <a:gd name="T34" fmla="*/ 53 w 347"/>
                <a:gd name="T35" fmla="*/ 202 h 317"/>
                <a:gd name="T36" fmla="*/ 2 w 347"/>
                <a:gd name="T37" fmla="*/ 301 h 317"/>
                <a:gd name="T38" fmla="*/ 18 w 347"/>
                <a:gd name="T39" fmla="*/ 317 h 317"/>
                <a:gd name="T40" fmla="*/ 331 w 347"/>
                <a:gd name="T41" fmla="*/ 317 h 317"/>
                <a:gd name="T42" fmla="*/ 346 w 347"/>
                <a:gd name="T43" fmla="*/ 301 h 317"/>
                <a:gd name="T44" fmla="*/ 302 w 347"/>
                <a:gd name="T45" fmla="*/ 202 h 317"/>
                <a:gd name="T46" fmla="*/ 63 w 347"/>
                <a:gd name="T47" fmla="*/ 165 h 317"/>
                <a:gd name="T48" fmla="*/ 63 w 347"/>
                <a:gd name="T49" fmla="*/ 12 h 317"/>
                <a:gd name="T50" fmla="*/ 285 w 347"/>
                <a:gd name="T51" fmla="*/ 12 h 317"/>
                <a:gd name="T52" fmla="*/ 285 w 347"/>
                <a:gd name="T53" fmla="*/ 165 h 317"/>
                <a:gd name="T54" fmla="*/ 63 w 347"/>
                <a:gd name="T55" fmla="*/ 165 h 317"/>
                <a:gd name="T56" fmla="*/ 23 w 347"/>
                <a:gd name="T57" fmla="*/ 300 h 317"/>
                <a:gd name="T58" fmla="*/ 66 w 347"/>
                <a:gd name="T59" fmla="*/ 200 h 317"/>
                <a:gd name="T60" fmla="*/ 285 w 347"/>
                <a:gd name="T61" fmla="*/ 200 h 317"/>
                <a:gd name="T62" fmla="*/ 325 w 347"/>
                <a:gd name="T63" fmla="*/ 300 h 317"/>
                <a:gd name="T64" fmla="*/ 23 w 347"/>
                <a:gd name="T65" fmla="*/ 30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7" h="317">
                  <a:moveTo>
                    <a:pt x="302" y="202"/>
                  </a:moveTo>
                  <a:cubicBezTo>
                    <a:pt x="297" y="189"/>
                    <a:pt x="295" y="186"/>
                    <a:pt x="286" y="186"/>
                  </a:cubicBezTo>
                  <a:cubicBezTo>
                    <a:pt x="278" y="186"/>
                    <a:pt x="278" y="186"/>
                    <a:pt x="278" y="186"/>
                  </a:cubicBezTo>
                  <a:cubicBezTo>
                    <a:pt x="279" y="185"/>
                    <a:pt x="279" y="183"/>
                    <a:pt x="279" y="181"/>
                  </a:cubicBezTo>
                  <a:cubicBezTo>
                    <a:pt x="279" y="180"/>
                    <a:pt x="279" y="179"/>
                    <a:pt x="279" y="178"/>
                  </a:cubicBezTo>
                  <a:cubicBezTo>
                    <a:pt x="288" y="178"/>
                    <a:pt x="288" y="178"/>
                    <a:pt x="288" y="178"/>
                  </a:cubicBezTo>
                  <a:cubicBezTo>
                    <a:pt x="294" y="178"/>
                    <a:pt x="300" y="173"/>
                    <a:pt x="300" y="166"/>
                  </a:cubicBezTo>
                  <a:cubicBezTo>
                    <a:pt x="300" y="12"/>
                    <a:pt x="300" y="12"/>
                    <a:pt x="300" y="12"/>
                  </a:cubicBezTo>
                  <a:cubicBezTo>
                    <a:pt x="300" y="5"/>
                    <a:pt x="294" y="0"/>
                    <a:pt x="288" y="0"/>
                  </a:cubicBezTo>
                  <a:cubicBezTo>
                    <a:pt x="60" y="0"/>
                    <a:pt x="60" y="0"/>
                    <a:pt x="60" y="0"/>
                  </a:cubicBezTo>
                  <a:cubicBezTo>
                    <a:pt x="54" y="0"/>
                    <a:pt x="49" y="5"/>
                    <a:pt x="49" y="12"/>
                  </a:cubicBezTo>
                  <a:cubicBezTo>
                    <a:pt x="49" y="166"/>
                    <a:pt x="49" y="166"/>
                    <a:pt x="49" y="166"/>
                  </a:cubicBezTo>
                  <a:cubicBezTo>
                    <a:pt x="49" y="173"/>
                    <a:pt x="54" y="178"/>
                    <a:pt x="60" y="178"/>
                  </a:cubicBezTo>
                  <a:cubicBezTo>
                    <a:pt x="70" y="178"/>
                    <a:pt x="70" y="178"/>
                    <a:pt x="70" y="178"/>
                  </a:cubicBezTo>
                  <a:cubicBezTo>
                    <a:pt x="69" y="179"/>
                    <a:pt x="69" y="180"/>
                    <a:pt x="69" y="182"/>
                  </a:cubicBezTo>
                  <a:cubicBezTo>
                    <a:pt x="69" y="183"/>
                    <a:pt x="69" y="185"/>
                    <a:pt x="70" y="186"/>
                  </a:cubicBezTo>
                  <a:cubicBezTo>
                    <a:pt x="68" y="186"/>
                    <a:pt x="68" y="186"/>
                    <a:pt x="68" y="186"/>
                  </a:cubicBezTo>
                  <a:cubicBezTo>
                    <a:pt x="60" y="186"/>
                    <a:pt x="56" y="193"/>
                    <a:pt x="53" y="202"/>
                  </a:cubicBezTo>
                  <a:cubicBezTo>
                    <a:pt x="2" y="301"/>
                    <a:pt x="2" y="301"/>
                    <a:pt x="2" y="301"/>
                  </a:cubicBezTo>
                  <a:cubicBezTo>
                    <a:pt x="0" y="308"/>
                    <a:pt x="9" y="317"/>
                    <a:pt x="18" y="317"/>
                  </a:cubicBezTo>
                  <a:cubicBezTo>
                    <a:pt x="331" y="317"/>
                    <a:pt x="331" y="317"/>
                    <a:pt x="331" y="317"/>
                  </a:cubicBezTo>
                  <a:cubicBezTo>
                    <a:pt x="339" y="317"/>
                    <a:pt x="347" y="309"/>
                    <a:pt x="346" y="301"/>
                  </a:cubicBezTo>
                  <a:lnTo>
                    <a:pt x="302" y="202"/>
                  </a:lnTo>
                  <a:close/>
                  <a:moveTo>
                    <a:pt x="63" y="165"/>
                  </a:moveTo>
                  <a:cubicBezTo>
                    <a:pt x="63" y="12"/>
                    <a:pt x="63" y="12"/>
                    <a:pt x="63" y="12"/>
                  </a:cubicBezTo>
                  <a:cubicBezTo>
                    <a:pt x="285" y="12"/>
                    <a:pt x="285" y="12"/>
                    <a:pt x="285" y="12"/>
                  </a:cubicBezTo>
                  <a:cubicBezTo>
                    <a:pt x="285" y="165"/>
                    <a:pt x="285" y="165"/>
                    <a:pt x="285" y="165"/>
                  </a:cubicBezTo>
                  <a:lnTo>
                    <a:pt x="63" y="165"/>
                  </a:lnTo>
                  <a:close/>
                  <a:moveTo>
                    <a:pt x="23" y="300"/>
                  </a:moveTo>
                  <a:cubicBezTo>
                    <a:pt x="66" y="200"/>
                    <a:pt x="66" y="200"/>
                    <a:pt x="66" y="200"/>
                  </a:cubicBezTo>
                  <a:cubicBezTo>
                    <a:pt x="285" y="200"/>
                    <a:pt x="285" y="200"/>
                    <a:pt x="285" y="200"/>
                  </a:cubicBezTo>
                  <a:cubicBezTo>
                    <a:pt x="325" y="300"/>
                    <a:pt x="325" y="300"/>
                    <a:pt x="325" y="300"/>
                  </a:cubicBezTo>
                  <a:lnTo>
                    <a:pt x="23" y="300"/>
                  </a:lnTo>
                  <a:close/>
                </a:path>
              </a:pathLst>
            </a:custGeom>
            <a:gradFill>
              <a:gsLst>
                <a:gs pos="0">
                  <a:srgbClr val="2E3844"/>
                </a:gs>
                <a:gs pos="100000">
                  <a:srgbClr val="2E3844">
                    <a:lumMod val="60000"/>
                    <a:lumOff val="40000"/>
                  </a:srgbClr>
                </a:gs>
              </a:gsLst>
              <a:lin ang="16200000" scaled="1"/>
            </a:gradFill>
            <a:ln w="38100"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121">
                <a:defRPr/>
              </a:pPr>
              <a:endParaRPr lang="en-US" kern="0">
                <a:solidFill>
                  <a:srgbClr val="FFFFFF"/>
                </a:solidFill>
              </a:endParaRPr>
            </a:p>
          </p:txBody>
        </p:sp>
        <p:sp>
          <p:nvSpPr>
            <p:cNvPr id="226" name="Freeform 8"/>
            <p:cNvSpPr>
              <a:spLocks/>
            </p:cNvSpPr>
            <p:nvPr/>
          </p:nvSpPr>
          <p:spPr bwMode="auto">
            <a:xfrm>
              <a:off x="10033000" y="3502025"/>
              <a:ext cx="254000" cy="107950"/>
            </a:xfrm>
            <a:custGeom>
              <a:avLst/>
              <a:gdLst>
                <a:gd name="T0" fmla="*/ 160 w 160"/>
                <a:gd name="T1" fmla="*/ 68 h 68"/>
                <a:gd name="T2" fmla="*/ 0 w 160"/>
                <a:gd name="T3" fmla="*/ 68 h 68"/>
                <a:gd name="T4" fmla="*/ 19 w 160"/>
                <a:gd name="T5" fmla="*/ 0 h 68"/>
                <a:gd name="T6" fmla="*/ 141 w 160"/>
                <a:gd name="T7" fmla="*/ 0 h 68"/>
                <a:gd name="T8" fmla="*/ 160 w 160"/>
                <a:gd name="T9" fmla="*/ 68 h 68"/>
              </a:gdLst>
              <a:ahLst/>
              <a:cxnLst>
                <a:cxn ang="0">
                  <a:pos x="T0" y="T1"/>
                </a:cxn>
                <a:cxn ang="0">
                  <a:pos x="T2" y="T3"/>
                </a:cxn>
                <a:cxn ang="0">
                  <a:pos x="T4" y="T5"/>
                </a:cxn>
                <a:cxn ang="0">
                  <a:pos x="T6" y="T7"/>
                </a:cxn>
                <a:cxn ang="0">
                  <a:pos x="T8" y="T9"/>
                </a:cxn>
              </a:cxnLst>
              <a:rect l="0" t="0" r="r" b="b"/>
              <a:pathLst>
                <a:path w="160" h="68">
                  <a:moveTo>
                    <a:pt x="160" y="68"/>
                  </a:moveTo>
                  <a:lnTo>
                    <a:pt x="0" y="68"/>
                  </a:lnTo>
                  <a:lnTo>
                    <a:pt x="19" y="0"/>
                  </a:lnTo>
                  <a:lnTo>
                    <a:pt x="141" y="0"/>
                  </a:lnTo>
                  <a:lnTo>
                    <a:pt x="160" y="68"/>
                  </a:lnTo>
                  <a:close/>
                </a:path>
              </a:pathLst>
            </a:custGeom>
            <a:gradFill>
              <a:gsLst>
                <a:gs pos="0">
                  <a:srgbClr val="2E3844"/>
                </a:gs>
                <a:gs pos="100000">
                  <a:srgbClr val="2E3844">
                    <a:lumMod val="60000"/>
                    <a:lumOff val="40000"/>
                  </a:srgbClr>
                </a:gs>
              </a:gsLst>
              <a:lin ang="16200000" scaled="1"/>
            </a:gradFill>
            <a:ln w="38100"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121">
                <a:defRPr/>
              </a:pPr>
              <a:endParaRPr lang="en-US" kern="0">
                <a:solidFill>
                  <a:srgbClr val="FFFFFF"/>
                </a:solidFill>
              </a:endParaRPr>
            </a:p>
          </p:txBody>
        </p:sp>
        <p:sp>
          <p:nvSpPr>
            <p:cNvPr id="227" name="Rectangle 9"/>
            <p:cNvSpPr>
              <a:spLocks noChangeArrowheads="1"/>
            </p:cNvSpPr>
            <p:nvPr/>
          </p:nvSpPr>
          <p:spPr bwMode="auto">
            <a:xfrm>
              <a:off x="9785350" y="2613025"/>
              <a:ext cx="723900" cy="487363"/>
            </a:xfrm>
            <a:prstGeom prst="rect">
              <a:avLst/>
            </a:prstGeom>
            <a:gradFill>
              <a:gsLst>
                <a:gs pos="0">
                  <a:srgbClr val="637280">
                    <a:lumMod val="60000"/>
                    <a:lumOff val="40000"/>
                  </a:srgbClr>
                </a:gs>
                <a:gs pos="100000">
                  <a:srgbClr val="637280">
                    <a:lumMod val="20000"/>
                    <a:lumOff val="80000"/>
                  </a:srgbClr>
                </a:gs>
              </a:gsLst>
              <a:lin ang="16200000" scaled="1"/>
            </a:gradFill>
            <a:ln w="38100"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121">
                <a:defRPr/>
              </a:pPr>
              <a:endParaRPr lang="en-US" kern="0">
                <a:solidFill>
                  <a:srgbClr val="FFFFFF"/>
                </a:solidFill>
              </a:endParaRPr>
            </a:p>
          </p:txBody>
        </p:sp>
      </p:grpSp>
      <p:grpSp>
        <p:nvGrpSpPr>
          <p:cNvPr id="228" name="Group 227"/>
          <p:cNvGrpSpPr/>
          <p:nvPr/>
        </p:nvGrpSpPr>
        <p:grpSpPr>
          <a:xfrm>
            <a:off x="7299915" y="953404"/>
            <a:ext cx="688418" cy="641699"/>
            <a:chOff x="11409363" y="4870450"/>
            <a:chExt cx="774700" cy="722313"/>
          </a:xfrm>
        </p:grpSpPr>
        <p:sp>
          <p:nvSpPr>
            <p:cNvPr id="229" name="AutoShape 53"/>
            <p:cNvSpPr>
              <a:spLocks noChangeAspect="1" noChangeArrowheads="1" noTextEdit="1"/>
            </p:cNvSpPr>
            <p:nvPr/>
          </p:nvSpPr>
          <p:spPr bwMode="auto">
            <a:xfrm>
              <a:off x="11409363" y="4870450"/>
              <a:ext cx="7747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121">
                <a:defRPr/>
              </a:pPr>
              <a:endParaRPr lang="en-US" kern="0">
                <a:solidFill>
                  <a:sysClr val="windowText" lastClr="000000"/>
                </a:solidFill>
              </a:endParaRPr>
            </a:p>
          </p:txBody>
        </p:sp>
        <p:sp>
          <p:nvSpPr>
            <p:cNvPr id="230" name="Freeform 55"/>
            <p:cNvSpPr>
              <a:spLocks/>
            </p:cNvSpPr>
            <p:nvPr/>
          </p:nvSpPr>
          <p:spPr bwMode="auto">
            <a:xfrm>
              <a:off x="11422063" y="4883150"/>
              <a:ext cx="749300" cy="523875"/>
            </a:xfrm>
            <a:custGeom>
              <a:avLst/>
              <a:gdLst>
                <a:gd name="T0" fmla="*/ 2224 w 2224"/>
                <a:gd name="T1" fmla="*/ 1359 h 1549"/>
                <a:gd name="T2" fmla="*/ 2042 w 2224"/>
                <a:gd name="T3" fmla="*/ 1549 h 1549"/>
                <a:gd name="T4" fmla="*/ 182 w 2224"/>
                <a:gd name="T5" fmla="*/ 1549 h 1549"/>
                <a:gd name="T6" fmla="*/ 0 w 2224"/>
                <a:gd name="T7" fmla="*/ 1359 h 1549"/>
                <a:gd name="T8" fmla="*/ 0 w 2224"/>
                <a:gd name="T9" fmla="*/ 191 h 1549"/>
                <a:gd name="T10" fmla="*/ 182 w 2224"/>
                <a:gd name="T11" fmla="*/ 0 h 1549"/>
                <a:gd name="T12" fmla="*/ 2042 w 2224"/>
                <a:gd name="T13" fmla="*/ 0 h 1549"/>
                <a:gd name="T14" fmla="*/ 2224 w 2224"/>
                <a:gd name="T15" fmla="*/ 191 h 1549"/>
                <a:gd name="T16" fmla="*/ 2224 w 2224"/>
                <a:gd name="T17" fmla="*/ 1359 h 1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4" h="1549">
                  <a:moveTo>
                    <a:pt x="2224" y="1359"/>
                  </a:moveTo>
                  <a:cubicBezTo>
                    <a:pt x="2224" y="1464"/>
                    <a:pt x="2143" y="1549"/>
                    <a:pt x="2042" y="1549"/>
                  </a:cubicBezTo>
                  <a:cubicBezTo>
                    <a:pt x="182" y="1549"/>
                    <a:pt x="182" y="1549"/>
                    <a:pt x="182" y="1549"/>
                  </a:cubicBezTo>
                  <a:cubicBezTo>
                    <a:pt x="82" y="1549"/>
                    <a:pt x="0" y="1464"/>
                    <a:pt x="0" y="1359"/>
                  </a:cubicBezTo>
                  <a:cubicBezTo>
                    <a:pt x="0" y="191"/>
                    <a:pt x="0" y="191"/>
                    <a:pt x="0" y="191"/>
                  </a:cubicBezTo>
                  <a:cubicBezTo>
                    <a:pt x="0" y="86"/>
                    <a:pt x="82" y="0"/>
                    <a:pt x="182" y="0"/>
                  </a:cubicBezTo>
                  <a:cubicBezTo>
                    <a:pt x="2042" y="0"/>
                    <a:pt x="2042" y="0"/>
                    <a:pt x="2042" y="0"/>
                  </a:cubicBezTo>
                  <a:cubicBezTo>
                    <a:pt x="2143" y="0"/>
                    <a:pt x="2224" y="86"/>
                    <a:pt x="2224" y="191"/>
                  </a:cubicBezTo>
                  <a:lnTo>
                    <a:pt x="2224" y="1359"/>
                  </a:lnTo>
                  <a:close/>
                </a:path>
              </a:pathLst>
            </a:custGeom>
            <a:gradFill>
              <a:gsLst>
                <a:gs pos="0">
                  <a:srgbClr val="637280">
                    <a:lumMod val="60000"/>
                    <a:lumOff val="40000"/>
                  </a:srgbClr>
                </a:gs>
                <a:gs pos="100000">
                  <a:srgbClr val="637280">
                    <a:lumMod val="20000"/>
                    <a:lumOff val="80000"/>
                  </a:srgbClr>
                </a:gs>
              </a:gsLst>
              <a:lin ang="16200000" scaled="1"/>
            </a:gradFill>
            <a:ln w="38100"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121">
                <a:defRPr/>
              </a:pPr>
              <a:endParaRPr lang="en-US" kern="0">
                <a:solidFill>
                  <a:srgbClr val="FFFFFF"/>
                </a:solidFill>
              </a:endParaRPr>
            </a:p>
          </p:txBody>
        </p:sp>
        <p:sp>
          <p:nvSpPr>
            <p:cNvPr id="231" name="Freeform 56"/>
            <p:cNvSpPr>
              <a:spLocks/>
            </p:cNvSpPr>
            <p:nvPr/>
          </p:nvSpPr>
          <p:spPr bwMode="auto">
            <a:xfrm>
              <a:off x="11625263" y="5437188"/>
              <a:ext cx="352425" cy="30163"/>
            </a:xfrm>
            <a:custGeom>
              <a:avLst/>
              <a:gdLst>
                <a:gd name="T0" fmla="*/ 998 w 1043"/>
                <a:gd name="T1" fmla="*/ 0 h 91"/>
                <a:gd name="T2" fmla="*/ 45 w 1043"/>
                <a:gd name="T3" fmla="*/ 0 h 91"/>
                <a:gd name="T4" fmla="*/ 0 w 1043"/>
                <a:gd name="T5" fmla="*/ 45 h 91"/>
                <a:gd name="T6" fmla="*/ 0 w 1043"/>
                <a:gd name="T7" fmla="*/ 46 h 91"/>
                <a:gd name="T8" fmla="*/ 46 w 1043"/>
                <a:gd name="T9" fmla="*/ 91 h 91"/>
                <a:gd name="T10" fmla="*/ 997 w 1043"/>
                <a:gd name="T11" fmla="*/ 91 h 91"/>
                <a:gd name="T12" fmla="*/ 1043 w 1043"/>
                <a:gd name="T13" fmla="*/ 46 h 91"/>
                <a:gd name="T14" fmla="*/ 1043 w 1043"/>
                <a:gd name="T15" fmla="*/ 46 h 91"/>
                <a:gd name="T16" fmla="*/ 998 w 1043"/>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3" h="91">
                  <a:moveTo>
                    <a:pt x="998" y="0"/>
                  </a:moveTo>
                  <a:cubicBezTo>
                    <a:pt x="45" y="0"/>
                    <a:pt x="45" y="0"/>
                    <a:pt x="45" y="0"/>
                  </a:cubicBezTo>
                  <a:cubicBezTo>
                    <a:pt x="20" y="1"/>
                    <a:pt x="0" y="21"/>
                    <a:pt x="0" y="45"/>
                  </a:cubicBezTo>
                  <a:cubicBezTo>
                    <a:pt x="0" y="46"/>
                    <a:pt x="0" y="46"/>
                    <a:pt x="0" y="46"/>
                  </a:cubicBezTo>
                  <a:cubicBezTo>
                    <a:pt x="0" y="71"/>
                    <a:pt x="21" y="91"/>
                    <a:pt x="46" y="91"/>
                  </a:cubicBezTo>
                  <a:cubicBezTo>
                    <a:pt x="997" y="91"/>
                    <a:pt x="997" y="91"/>
                    <a:pt x="997" y="91"/>
                  </a:cubicBezTo>
                  <a:cubicBezTo>
                    <a:pt x="1022" y="91"/>
                    <a:pt x="1043" y="71"/>
                    <a:pt x="1043" y="46"/>
                  </a:cubicBezTo>
                  <a:cubicBezTo>
                    <a:pt x="1043" y="46"/>
                    <a:pt x="1043" y="46"/>
                    <a:pt x="1043" y="46"/>
                  </a:cubicBezTo>
                  <a:cubicBezTo>
                    <a:pt x="1043" y="21"/>
                    <a:pt x="1023" y="1"/>
                    <a:pt x="998" y="0"/>
                  </a:cubicBezTo>
                </a:path>
              </a:pathLst>
            </a:custGeom>
            <a:solidFill>
              <a:srgbClr val="7D9F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121">
                <a:defRPr/>
              </a:pPr>
              <a:endParaRPr lang="en-US" kern="0">
                <a:solidFill>
                  <a:sysClr val="windowText" lastClr="000000"/>
                </a:solidFill>
              </a:endParaRPr>
            </a:p>
          </p:txBody>
        </p:sp>
        <p:sp>
          <p:nvSpPr>
            <p:cNvPr id="232" name="Freeform 57"/>
            <p:cNvSpPr>
              <a:spLocks/>
            </p:cNvSpPr>
            <p:nvPr/>
          </p:nvSpPr>
          <p:spPr bwMode="auto">
            <a:xfrm>
              <a:off x="11625263" y="5437188"/>
              <a:ext cx="352425" cy="30163"/>
            </a:xfrm>
            <a:custGeom>
              <a:avLst/>
              <a:gdLst>
                <a:gd name="T0" fmla="*/ 1043 w 1043"/>
                <a:gd name="T1" fmla="*/ 46 h 91"/>
                <a:gd name="T2" fmla="*/ 997 w 1043"/>
                <a:gd name="T3" fmla="*/ 91 h 91"/>
                <a:gd name="T4" fmla="*/ 46 w 1043"/>
                <a:gd name="T5" fmla="*/ 91 h 91"/>
                <a:gd name="T6" fmla="*/ 0 w 1043"/>
                <a:gd name="T7" fmla="*/ 46 h 91"/>
                <a:gd name="T8" fmla="*/ 46 w 1043"/>
                <a:gd name="T9" fmla="*/ 0 h 91"/>
                <a:gd name="T10" fmla="*/ 997 w 1043"/>
                <a:gd name="T11" fmla="*/ 0 h 91"/>
                <a:gd name="T12" fmla="*/ 1043 w 1043"/>
                <a:gd name="T13" fmla="*/ 46 h 91"/>
              </a:gdLst>
              <a:ahLst/>
              <a:cxnLst>
                <a:cxn ang="0">
                  <a:pos x="T0" y="T1"/>
                </a:cxn>
                <a:cxn ang="0">
                  <a:pos x="T2" y="T3"/>
                </a:cxn>
                <a:cxn ang="0">
                  <a:pos x="T4" y="T5"/>
                </a:cxn>
                <a:cxn ang="0">
                  <a:pos x="T6" y="T7"/>
                </a:cxn>
                <a:cxn ang="0">
                  <a:pos x="T8" y="T9"/>
                </a:cxn>
                <a:cxn ang="0">
                  <a:pos x="T10" y="T11"/>
                </a:cxn>
                <a:cxn ang="0">
                  <a:pos x="T12" y="T13"/>
                </a:cxn>
              </a:cxnLst>
              <a:rect l="0" t="0" r="r" b="b"/>
              <a:pathLst>
                <a:path w="1043" h="91">
                  <a:moveTo>
                    <a:pt x="1043" y="46"/>
                  </a:moveTo>
                  <a:cubicBezTo>
                    <a:pt x="1043" y="71"/>
                    <a:pt x="1022" y="91"/>
                    <a:pt x="997" y="91"/>
                  </a:cubicBezTo>
                  <a:cubicBezTo>
                    <a:pt x="46" y="91"/>
                    <a:pt x="46" y="91"/>
                    <a:pt x="46" y="91"/>
                  </a:cubicBezTo>
                  <a:cubicBezTo>
                    <a:pt x="20" y="91"/>
                    <a:pt x="0" y="71"/>
                    <a:pt x="0" y="46"/>
                  </a:cubicBezTo>
                  <a:cubicBezTo>
                    <a:pt x="0" y="21"/>
                    <a:pt x="20" y="0"/>
                    <a:pt x="46" y="0"/>
                  </a:cubicBezTo>
                  <a:cubicBezTo>
                    <a:pt x="997" y="0"/>
                    <a:pt x="997" y="0"/>
                    <a:pt x="997" y="0"/>
                  </a:cubicBezTo>
                  <a:cubicBezTo>
                    <a:pt x="1022" y="0"/>
                    <a:pt x="1043" y="21"/>
                    <a:pt x="1043" y="46"/>
                  </a:cubicBezTo>
                </a:path>
              </a:pathLst>
            </a:custGeom>
            <a:gradFill>
              <a:gsLst>
                <a:gs pos="0">
                  <a:srgbClr val="2E3844"/>
                </a:gs>
                <a:gs pos="100000">
                  <a:srgbClr val="2E3844">
                    <a:lumMod val="60000"/>
                    <a:lumOff val="40000"/>
                  </a:srgbClr>
                </a:gs>
              </a:gsLst>
              <a:lin ang="16200000" scaled="1"/>
            </a:gradFill>
            <a:ln w="38100"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121">
                <a:defRPr/>
              </a:pPr>
              <a:endParaRPr lang="en-US" kern="0">
                <a:solidFill>
                  <a:srgbClr val="FFFFFF"/>
                </a:solidFill>
              </a:endParaRPr>
            </a:p>
          </p:txBody>
        </p:sp>
        <p:sp>
          <p:nvSpPr>
            <p:cNvPr id="233" name="Freeform 58"/>
            <p:cNvSpPr>
              <a:spLocks noEditPoints="1"/>
            </p:cNvSpPr>
            <p:nvPr/>
          </p:nvSpPr>
          <p:spPr bwMode="auto">
            <a:xfrm>
              <a:off x="11409363" y="4870450"/>
              <a:ext cx="774700" cy="549275"/>
            </a:xfrm>
            <a:custGeom>
              <a:avLst/>
              <a:gdLst>
                <a:gd name="T0" fmla="*/ 2078 w 2296"/>
                <a:gd name="T1" fmla="*/ 1621 h 1621"/>
                <a:gd name="T2" fmla="*/ 218 w 2296"/>
                <a:gd name="T3" fmla="*/ 1621 h 1621"/>
                <a:gd name="T4" fmla="*/ 0 w 2296"/>
                <a:gd name="T5" fmla="*/ 1395 h 1621"/>
                <a:gd name="T6" fmla="*/ 0 w 2296"/>
                <a:gd name="T7" fmla="*/ 227 h 1621"/>
                <a:gd name="T8" fmla="*/ 218 w 2296"/>
                <a:gd name="T9" fmla="*/ 0 h 1621"/>
                <a:gd name="T10" fmla="*/ 2078 w 2296"/>
                <a:gd name="T11" fmla="*/ 0 h 1621"/>
                <a:gd name="T12" fmla="*/ 2296 w 2296"/>
                <a:gd name="T13" fmla="*/ 227 h 1621"/>
                <a:gd name="T14" fmla="*/ 2296 w 2296"/>
                <a:gd name="T15" fmla="*/ 1395 h 1621"/>
                <a:gd name="T16" fmla="*/ 2078 w 2296"/>
                <a:gd name="T17" fmla="*/ 1621 h 1621"/>
                <a:gd name="T18" fmla="*/ 218 w 2296"/>
                <a:gd name="T19" fmla="*/ 72 h 1621"/>
                <a:gd name="T20" fmla="*/ 72 w 2296"/>
                <a:gd name="T21" fmla="*/ 227 h 1621"/>
                <a:gd name="T22" fmla="*/ 72 w 2296"/>
                <a:gd name="T23" fmla="*/ 1395 h 1621"/>
                <a:gd name="T24" fmla="*/ 208 w 2296"/>
                <a:gd name="T25" fmla="*/ 1549 h 1621"/>
                <a:gd name="T26" fmla="*/ 2068 w 2296"/>
                <a:gd name="T27" fmla="*/ 1549 h 1621"/>
                <a:gd name="T28" fmla="*/ 2224 w 2296"/>
                <a:gd name="T29" fmla="*/ 1395 h 1621"/>
                <a:gd name="T30" fmla="*/ 2224 w 2296"/>
                <a:gd name="T31" fmla="*/ 227 h 1621"/>
                <a:gd name="T32" fmla="*/ 2078 w 2296"/>
                <a:gd name="T33" fmla="*/ 72 h 1621"/>
                <a:gd name="T34" fmla="*/ 218 w 2296"/>
                <a:gd name="T35" fmla="*/ 72 h 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6" h="1621">
                  <a:moveTo>
                    <a:pt x="2078" y="1621"/>
                  </a:moveTo>
                  <a:cubicBezTo>
                    <a:pt x="218" y="1621"/>
                    <a:pt x="218" y="1621"/>
                    <a:pt x="218" y="1621"/>
                  </a:cubicBezTo>
                  <a:cubicBezTo>
                    <a:pt x="98" y="1621"/>
                    <a:pt x="0" y="1520"/>
                    <a:pt x="0" y="1395"/>
                  </a:cubicBezTo>
                  <a:cubicBezTo>
                    <a:pt x="0" y="227"/>
                    <a:pt x="0" y="227"/>
                    <a:pt x="0" y="227"/>
                  </a:cubicBezTo>
                  <a:cubicBezTo>
                    <a:pt x="0" y="102"/>
                    <a:pt x="98" y="0"/>
                    <a:pt x="218" y="0"/>
                  </a:cubicBezTo>
                  <a:cubicBezTo>
                    <a:pt x="2078" y="0"/>
                    <a:pt x="2078" y="0"/>
                    <a:pt x="2078" y="0"/>
                  </a:cubicBezTo>
                  <a:cubicBezTo>
                    <a:pt x="2198" y="0"/>
                    <a:pt x="2296" y="102"/>
                    <a:pt x="2296" y="227"/>
                  </a:cubicBezTo>
                  <a:cubicBezTo>
                    <a:pt x="2296" y="1395"/>
                    <a:pt x="2296" y="1395"/>
                    <a:pt x="2296" y="1395"/>
                  </a:cubicBezTo>
                  <a:cubicBezTo>
                    <a:pt x="2296" y="1520"/>
                    <a:pt x="2198" y="1621"/>
                    <a:pt x="2078" y="1621"/>
                  </a:cubicBezTo>
                  <a:close/>
                  <a:moveTo>
                    <a:pt x="218" y="72"/>
                  </a:moveTo>
                  <a:cubicBezTo>
                    <a:pt x="138" y="72"/>
                    <a:pt x="72" y="142"/>
                    <a:pt x="72" y="227"/>
                  </a:cubicBezTo>
                  <a:cubicBezTo>
                    <a:pt x="72" y="1395"/>
                    <a:pt x="72" y="1395"/>
                    <a:pt x="72" y="1395"/>
                  </a:cubicBezTo>
                  <a:cubicBezTo>
                    <a:pt x="72" y="1480"/>
                    <a:pt x="138" y="1549"/>
                    <a:pt x="208" y="1549"/>
                  </a:cubicBezTo>
                  <a:cubicBezTo>
                    <a:pt x="2068" y="1549"/>
                    <a:pt x="2068" y="1549"/>
                    <a:pt x="2068" y="1549"/>
                  </a:cubicBezTo>
                  <a:cubicBezTo>
                    <a:pt x="2159" y="1549"/>
                    <a:pt x="2224" y="1480"/>
                    <a:pt x="2224" y="1395"/>
                  </a:cubicBezTo>
                  <a:cubicBezTo>
                    <a:pt x="2224" y="227"/>
                    <a:pt x="2224" y="227"/>
                    <a:pt x="2224" y="227"/>
                  </a:cubicBezTo>
                  <a:cubicBezTo>
                    <a:pt x="2224" y="142"/>
                    <a:pt x="2159" y="72"/>
                    <a:pt x="2078" y="72"/>
                  </a:cubicBezTo>
                  <a:lnTo>
                    <a:pt x="218" y="72"/>
                  </a:lnTo>
                  <a:close/>
                </a:path>
              </a:pathLst>
            </a:custGeom>
            <a:gradFill>
              <a:gsLst>
                <a:gs pos="0">
                  <a:srgbClr val="2E3844"/>
                </a:gs>
                <a:gs pos="100000">
                  <a:srgbClr val="2E3844">
                    <a:lumMod val="60000"/>
                    <a:lumOff val="40000"/>
                  </a:srgbClr>
                </a:gs>
              </a:gsLst>
              <a:lin ang="16200000" scaled="1"/>
            </a:gradFill>
            <a:ln w="38100"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121">
                <a:defRPr/>
              </a:pPr>
              <a:endParaRPr lang="en-US" kern="0">
                <a:solidFill>
                  <a:srgbClr val="FFFFFF"/>
                </a:solidFill>
              </a:endParaRPr>
            </a:p>
          </p:txBody>
        </p:sp>
        <p:sp>
          <p:nvSpPr>
            <p:cNvPr id="234" name="Freeform 59"/>
            <p:cNvSpPr>
              <a:spLocks/>
            </p:cNvSpPr>
            <p:nvPr/>
          </p:nvSpPr>
          <p:spPr bwMode="auto">
            <a:xfrm>
              <a:off x="11626851" y="5221288"/>
              <a:ext cx="347663" cy="371475"/>
            </a:xfrm>
            <a:custGeom>
              <a:avLst/>
              <a:gdLst>
                <a:gd name="T0" fmla="*/ 0 w 1029"/>
                <a:gd name="T1" fmla="*/ 1097 h 1097"/>
                <a:gd name="T2" fmla="*/ 1029 w 1029"/>
                <a:gd name="T3" fmla="*/ 1097 h 1097"/>
                <a:gd name="T4" fmla="*/ 687 w 1029"/>
                <a:gd name="T5" fmla="*/ 613 h 1097"/>
                <a:gd name="T6" fmla="*/ 845 w 1029"/>
                <a:gd name="T7" fmla="*/ 331 h 1097"/>
                <a:gd name="T8" fmla="*/ 514 w 1029"/>
                <a:gd name="T9" fmla="*/ 0 h 1097"/>
                <a:gd name="T10" fmla="*/ 183 w 1029"/>
                <a:gd name="T11" fmla="*/ 331 h 1097"/>
                <a:gd name="T12" fmla="*/ 342 w 1029"/>
                <a:gd name="T13" fmla="*/ 613 h 1097"/>
                <a:gd name="T14" fmla="*/ 0 w 1029"/>
                <a:gd name="T15" fmla="*/ 1097 h 10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9" h="1097">
                  <a:moveTo>
                    <a:pt x="0" y="1097"/>
                  </a:moveTo>
                  <a:cubicBezTo>
                    <a:pt x="1029" y="1097"/>
                    <a:pt x="1029" y="1097"/>
                    <a:pt x="1029" y="1097"/>
                  </a:cubicBezTo>
                  <a:cubicBezTo>
                    <a:pt x="986" y="870"/>
                    <a:pt x="856" y="688"/>
                    <a:pt x="687" y="613"/>
                  </a:cubicBezTo>
                  <a:cubicBezTo>
                    <a:pt x="782" y="555"/>
                    <a:pt x="845" y="450"/>
                    <a:pt x="845" y="331"/>
                  </a:cubicBezTo>
                  <a:cubicBezTo>
                    <a:pt x="845" y="148"/>
                    <a:pt x="697" y="0"/>
                    <a:pt x="514" y="0"/>
                  </a:cubicBezTo>
                  <a:cubicBezTo>
                    <a:pt x="331" y="0"/>
                    <a:pt x="183" y="148"/>
                    <a:pt x="183" y="331"/>
                  </a:cubicBezTo>
                  <a:cubicBezTo>
                    <a:pt x="183" y="450"/>
                    <a:pt x="247" y="555"/>
                    <a:pt x="342" y="613"/>
                  </a:cubicBezTo>
                  <a:cubicBezTo>
                    <a:pt x="173" y="688"/>
                    <a:pt x="43" y="870"/>
                    <a:pt x="0" y="1097"/>
                  </a:cubicBezTo>
                </a:path>
              </a:pathLst>
            </a:custGeom>
            <a:gradFill>
              <a:gsLst>
                <a:gs pos="0">
                  <a:srgbClr val="2E3844"/>
                </a:gs>
                <a:gs pos="100000">
                  <a:srgbClr val="2E3844">
                    <a:lumMod val="60000"/>
                    <a:lumOff val="40000"/>
                  </a:srgbClr>
                </a:gs>
              </a:gsLst>
              <a:lin ang="16200000" scaled="1"/>
            </a:gradFill>
            <a:ln w="38100"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121">
                <a:defRPr/>
              </a:pPr>
              <a:endParaRPr lang="en-US" kern="0">
                <a:solidFill>
                  <a:srgbClr val="FFFFFF"/>
                </a:solidFill>
              </a:endParaRPr>
            </a:p>
          </p:txBody>
        </p:sp>
        <p:sp>
          <p:nvSpPr>
            <p:cNvPr id="235" name="Freeform 60"/>
            <p:cNvSpPr>
              <a:spLocks/>
            </p:cNvSpPr>
            <p:nvPr/>
          </p:nvSpPr>
          <p:spPr bwMode="auto">
            <a:xfrm>
              <a:off x="11914188" y="5026025"/>
              <a:ext cx="182563" cy="195263"/>
            </a:xfrm>
            <a:custGeom>
              <a:avLst/>
              <a:gdLst>
                <a:gd name="T0" fmla="*/ 0 w 541"/>
                <a:gd name="T1" fmla="*/ 578 h 578"/>
                <a:gd name="T2" fmla="*/ 541 w 541"/>
                <a:gd name="T3" fmla="*/ 578 h 578"/>
                <a:gd name="T4" fmla="*/ 361 w 541"/>
                <a:gd name="T5" fmla="*/ 323 h 578"/>
                <a:gd name="T6" fmla="*/ 445 w 541"/>
                <a:gd name="T7" fmla="*/ 174 h 578"/>
                <a:gd name="T8" fmla="*/ 271 w 541"/>
                <a:gd name="T9" fmla="*/ 0 h 578"/>
                <a:gd name="T10" fmla="*/ 96 w 541"/>
                <a:gd name="T11" fmla="*/ 174 h 578"/>
                <a:gd name="T12" fmla="*/ 180 w 541"/>
                <a:gd name="T13" fmla="*/ 323 h 578"/>
                <a:gd name="T14" fmla="*/ 0 w 541"/>
                <a:gd name="T15" fmla="*/ 578 h 5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1" h="578">
                  <a:moveTo>
                    <a:pt x="0" y="578"/>
                  </a:moveTo>
                  <a:cubicBezTo>
                    <a:pt x="541" y="578"/>
                    <a:pt x="541" y="578"/>
                    <a:pt x="541" y="578"/>
                  </a:cubicBezTo>
                  <a:cubicBezTo>
                    <a:pt x="519" y="458"/>
                    <a:pt x="450" y="362"/>
                    <a:pt x="361" y="323"/>
                  </a:cubicBezTo>
                  <a:cubicBezTo>
                    <a:pt x="411" y="292"/>
                    <a:pt x="445" y="237"/>
                    <a:pt x="445" y="174"/>
                  </a:cubicBezTo>
                  <a:cubicBezTo>
                    <a:pt x="445" y="78"/>
                    <a:pt x="367" y="0"/>
                    <a:pt x="271" y="0"/>
                  </a:cubicBezTo>
                  <a:cubicBezTo>
                    <a:pt x="174" y="0"/>
                    <a:pt x="96" y="78"/>
                    <a:pt x="96" y="174"/>
                  </a:cubicBezTo>
                  <a:cubicBezTo>
                    <a:pt x="96" y="237"/>
                    <a:pt x="130" y="292"/>
                    <a:pt x="180" y="323"/>
                  </a:cubicBezTo>
                  <a:cubicBezTo>
                    <a:pt x="91" y="362"/>
                    <a:pt x="22" y="458"/>
                    <a:pt x="0" y="578"/>
                  </a:cubicBezTo>
                </a:path>
              </a:pathLst>
            </a:custGeom>
            <a:gradFill>
              <a:gsLst>
                <a:gs pos="0">
                  <a:srgbClr val="2E3844"/>
                </a:gs>
                <a:gs pos="100000">
                  <a:srgbClr val="2E3844">
                    <a:lumMod val="60000"/>
                    <a:lumOff val="40000"/>
                  </a:srgbClr>
                </a:gs>
              </a:gsLst>
              <a:lin ang="16200000" scaled="1"/>
            </a:gradFill>
            <a:ln w="38100"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121">
                <a:defRPr/>
              </a:pPr>
              <a:endParaRPr lang="en-US" kern="0">
                <a:solidFill>
                  <a:srgbClr val="FFFFFF"/>
                </a:solidFill>
              </a:endParaRPr>
            </a:p>
          </p:txBody>
        </p:sp>
        <p:sp>
          <p:nvSpPr>
            <p:cNvPr id="236" name="Freeform 61"/>
            <p:cNvSpPr>
              <a:spLocks/>
            </p:cNvSpPr>
            <p:nvPr/>
          </p:nvSpPr>
          <p:spPr bwMode="auto">
            <a:xfrm>
              <a:off x="11514138" y="5026025"/>
              <a:ext cx="182563" cy="195263"/>
            </a:xfrm>
            <a:custGeom>
              <a:avLst/>
              <a:gdLst>
                <a:gd name="T0" fmla="*/ 0 w 542"/>
                <a:gd name="T1" fmla="*/ 578 h 578"/>
                <a:gd name="T2" fmla="*/ 542 w 542"/>
                <a:gd name="T3" fmla="*/ 578 h 578"/>
                <a:gd name="T4" fmla="*/ 362 w 542"/>
                <a:gd name="T5" fmla="*/ 323 h 578"/>
                <a:gd name="T6" fmla="*/ 445 w 542"/>
                <a:gd name="T7" fmla="*/ 174 h 578"/>
                <a:gd name="T8" fmla="*/ 271 w 542"/>
                <a:gd name="T9" fmla="*/ 0 h 578"/>
                <a:gd name="T10" fmla="*/ 96 w 542"/>
                <a:gd name="T11" fmla="*/ 174 h 578"/>
                <a:gd name="T12" fmla="*/ 180 w 542"/>
                <a:gd name="T13" fmla="*/ 323 h 578"/>
                <a:gd name="T14" fmla="*/ 0 w 542"/>
                <a:gd name="T15" fmla="*/ 578 h 5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578">
                  <a:moveTo>
                    <a:pt x="0" y="578"/>
                  </a:moveTo>
                  <a:cubicBezTo>
                    <a:pt x="542" y="578"/>
                    <a:pt x="542" y="578"/>
                    <a:pt x="542" y="578"/>
                  </a:cubicBezTo>
                  <a:cubicBezTo>
                    <a:pt x="519" y="458"/>
                    <a:pt x="451" y="362"/>
                    <a:pt x="362" y="323"/>
                  </a:cubicBezTo>
                  <a:cubicBezTo>
                    <a:pt x="412" y="292"/>
                    <a:pt x="445" y="237"/>
                    <a:pt x="445" y="174"/>
                  </a:cubicBezTo>
                  <a:cubicBezTo>
                    <a:pt x="445" y="78"/>
                    <a:pt x="367" y="0"/>
                    <a:pt x="271" y="0"/>
                  </a:cubicBezTo>
                  <a:cubicBezTo>
                    <a:pt x="174" y="0"/>
                    <a:pt x="96" y="78"/>
                    <a:pt x="96" y="174"/>
                  </a:cubicBezTo>
                  <a:cubicBezTo>
                    <a:pt x="96" y="237"/>
                    <a:pt x="130" y="292"/>
                    <a:pt x="180" y="323"/>
                  </a:cubicBezTo>
                  <a:cubicBezTo>
                    <a:pt x="91" y="362"/>
                    <a:pt x="22" y="458"/>
                    <a:pt x="0" y="578"/>
                  </a:cubicBezTo>
                </a:path>
              </a:pathLst>
            </a:custGeom>
            <a:gradFill>
              <a:gsLst>
                <a:gs pos="0">
                  <a:srgbClr val="2E3844"/>
                </a:gs>
                <a:gs pos="100000">
                  <a:srgbClr val="2E3844">
                    <a:lumMod val="60000"/>
                    <a:lumOff val="40000"/>
                  </a:srgbClr>
                </a:gs>
              </a:gsLst>
              <a:lin ang="16200000" scaled="1"/>
            </a:gradFill>
            <a:ln w="38100"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121">
                <a:defRPr/>
              </a:pPr>
              <a:endParaRPr lang="en-US" kern="0">
                <a:solidFill>
                  <a:srgbClr val="FFFFFF"/>
                </a:solidFill>
              </a:endParaRPr>
            </a:p>
          </p:txBody>
        </p:sp>
      </p:grpSp>
      <p:grpSp>
        <p:nvGrpSpPr>
          <p:cNvPr id="237" name="Group 5"/>
          <p:cNvGrpSpPr>
            <a:grpSpLocks noChangeAspect="1"/>
          </p:cNvGrpSpPr>
          <p:nvPr/>
        </p:nvGrpSpPr>
        <p:grpSpPr bwMode="auto">
          <a:xfrm>
            <a:off x="7290449" y="3660554"/>
            <a:ext cx="707373" cy="563571"/>
            <a:chOff x="3781" y="640"/>
            <a:chExt cx="714" cy="569"/>
          </a:xfrm>
        </p:grpSpPr>
        <p:sp>
          <p:nvSpPr>
            <p:cNvPr id="238" name="Freeform 6"/>
            <p:cNvSpPr>
              <a:spLocks/>
            </p:cNvSpPr>
            <p:nvPr/>
          </p:nvSpPr>
          <p:spPr bwMode="auto">
            <a:xfrm>
              <a:off x="3781" y="640"/>
              <a:ext cx="714" cy="562"/>
            </a:xfrm>
            <a:custGeom>
              <a:avLst/>
              <a:gdLst>
                <a:gd name="T0" fmla="*/ 152 w 302"/>
                <a:gd name="T1" fmla="*/ 0 h 238"/>
                <a:gd name="T2" fmla="*/ 0 w 302"/>
                <a:gd name="T3" fmla="*/ 24 h 238"/>
                <a:gd name="T4" fmla="*/ 0 w 302"/>
                <a:gd name="T5" fmla="*/ 131 h 238"/>
                <a:gd name="T6" fmla="*/ 0 w 302"/>
                <a:gd name="T7" fmla="*/ 131 h 238"/>
                <a:gd name="T8" fmla="*/ 0 w 302"/>
                <a:gd name="T9" fmla="*/ 238 h 238"/>
                <a:gd name="T10" fmla="*/ 152 w 302"/>
                <a:gd name="T11" fmla="*/ 214 h 238"/>
                <a:gd name="T12" fmla="*/ 302 w 302"/>
                <a:gd name="T13" fmla="*/ 238 h 238"/>
                <a:gd name="T14" fmla="*/ 302 w 302"/>
                <a:gd name="T15" fmla="*/ 131 h 238"/>
                <a:gd name="T16" fmla="*/ 302 w 302"/>
                <a:gd name="T17" fmla="*/ 131 h 238"/>
                <a:gd name="T18" fmla="*/ 302 w 302"/>
                <a:gd name="T19" fmla="*/ 24 h 238"/>
                <a:gd name="T20" fmla="*/ 152 w 302"/>
                <a:gd name="T21"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238">
                  <a:moveTo>
                    <a:pt x="152" y="0"/>
                  </a:moveTo>
                  <a:cubicBezTo>
                    <a:pt x="62" y="0"/>
                    <a:pt x="0" y="24"/>
                    <a:pt x="0" y="24"/>
                  </a:cubicBezTo>
                  <a:cubicBezTo>
                    <a:pt x="0" y="131"/>
                    <a:pt x="0" y="131"/>
                    <a:pt x="0" y="131"/>
                  </a:cubicBezTo>
                  <a:cubicBezTo>
                    <a:pt x="0" y="131"/>
                    <a:pt x="0" y="131"/>
                    <a:pt x="0" y="131"/>
                  </a:cubicBezTo>
                  <a:cubicBezTo>
                    <a:pt x="0" y="238"/>
                    <a:pt x="0" y="238"/>
                    <a:pt x="0" y="238"/>
                  </a:cubicBezTo>
                  <a:cubicBezTo>
                    <a:pt x="0" y="238"/>
                    <a:pt x="62" y="214"/>
                    <a:pt x="152" y="214"/>
                  </a:cubicBezTo>
                  <a:cubicBezTo>
                    <a:pt x="242" y="214"/>
                    <a:pt x="302" y="238"/>
                    <a:pt x="302" y="238"/>
                  </a:cubicBezTo>
                  <a:cubicBezTo>
                    <a:pt x="302" y="131"/>
                    <a:pt x="302" y="131"/>
                    <a:pt x="302" y="131"/>
                  </a:cubicBezTo>
                  <a:cubicBezTo>
                    <a:pt x="302" y="131"/>
                    <a:pt x="302" y="131"/>
                    <a:pt x="302" y="131"/>
                  </a:cubicBezTo>
                  <a:cubicBezTo>
                    <a:pt x="302" y="24"/>
                    <a:pt x="302" y="24"/>
                    <a:pt x="302" y="24"/>
                  </a:cubicBezTo>
                  <a:cubicBezTo>
                    <a:pt x="302" y="24"/>
                    <a:pt x="242" y="0"/>
                    <a:pt x="152" y="0"/>
                  </a:cubicBezTo>
                  <a:close/>
                </a:path>
              </a:pathLst>
            </a:custGeom>
            <a:noFill/>
            <a:ln w="12700" cap="flat">
              <a:solidFill>
                <a:srgbClr val="2E3844"/>
              </a:solidFill>
              <a:prstDash val="solid"/>
              <a:miter lim="800000"/>
              <a:headEnd/>
              <a:tailEnd/>
            </a:ln>
          </p:spPr>
          <p:txBody>
            <a:bodyPr vert="horz" wrap="square" lIns="91440" tIns="45720" rIns="91440" bIns="45720" numCol="1" anchor="t" anchorCtr="0" compatLnSpc="1">
              <a:prstTxWarp prst="textNoShape">
                <a:avLst/>
              </a:prstTxWarp>
            </a:bodyPr>
            <a:lstStyle/>
            <a:p>
              <a:pPr defTabSz="685121">
                <a:defRPr/>
              </a:pPr>
              <a:endParaRPr lang="en-US" kern="0">
                <a:solidFill>
                  <a:sysClr val="windowText" lastClr="000000"/>
                </a:solidFill>
              </a:endParaRPr>
            </a:p>
          </p:txBody>
        </p:sp>
        <p:sp>
          <p:nvSpPr>
            <p:cNvPr id="239" name="Freeform 7"/>
            <p:cNvSpPr>
              <a:spLocks/>
            </p:cNvSpPr>
            <p:nvPr/>
          </p:nvSpPr>
          <p:spPr bwMode="auto">
            <a:xfrm>
              <a:off x="3795" y="656"/>
              <a:ext cx="338" cy="284"/>
            </a:xfrm>
            <a:custGeom>
              <a:avLst/>
              <a:gdLst>
                <a:gd name="T0" fmla="*/ 143 w 143"/>
                <a:gd name="T1" fmla="*/ 87 h 120"/>
                <a:gd name="T2" fmla="*/ 143 w 143"/>
                <a:gd name="T3" fmla="*/ 63 h 120"/>
                <a:gd name="T4" fmla="*/ 143 w 143"/>
                <a:gd name="T5" fmla="*/ 0 h 120"/>
                <a:gd name="T6" fmla="*/ 0 w 143"/>
                <a:gd name="T7" fmla="*/ 22 h 120"/>
                <a:gd name="T8" fmla="*/ 0 w 143"/>
                <a:gd name="T9" fmla="*/ 120 h 120"/>
                <a:gd name="T10" fmla="*/ 129 w 143"/>
                <a:gd name="T11" fmla="*/ 98 h 120"/>
                <a:gd name="T12" fmla="*/ 129 w 143"/>
                <a:gd name="T13" fmla="*/ 79 h 120"/>
                <a:gd name="T14" fmla="*/ 143 w 143"/>
                <a:gd name="T15" fmla="*/ 87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 h="120">
                  <a:moveTo>
                    <a:pt x="143" y="87"/>
                  </a:moveTo>
                  <a:cubicBezTo>
                    <a:pt x="143" y="63"/>
                    <a:pt x="143" y="63"/>
                    <a:pt x="143" y="63"/>
                  </a:cubicBezTo>
                  <a:cubicBezTo>
                    <a:pt x="143" y="0"/>
                    <a:pt x="143" y="0"/>
                    <a:pt x="143" y="0"/>
                  </a:cubicBezTo>
                  <a:cubicBezTo>
                    <a:pt x="58" y="0"/>
                    <a:pt x="0" y="22"/>
                    <a:pt x="0" y="22"/>
                  </a:cubicBezTo>
                  <a:cubicBezTo>
                    <a:pt x="0" y="120"/>
                    <a:pt x="0" y="120"/>
                    <a:pt x="0" y="120"/>
                  </a:cubicBezTo>
                  <a:cubicBezTo>
                    <a:pt x="0" y="120"/>
                    <a:pt x="52" y="101"/>
                    <a:pt x="129" y="98"/>
                  </a:cubicBezTo>
                  <a:cubicBezTo>
                    <a:pt x="129" y="79"/>
                    <a:pt x="129" y="79"/>
                    <a:pt x="129" y="79"/>
                  </a:cubicBezTo>
                  <a:lnTo>
                    <a:pt x="143" y="87"/>
                  </a:lnTo>
                  <a:close/>
                </a:path>
              </a:pathLst>
            </a:custGeom>
            <a:gradFill>
              <a:gsLst>
                <a:gs pos="0">
                  <a:srgbClr val="637280">
                    <a:lumMod val="60000"/>
                    <a:lumOff val="40000"/>
                  </a:srgbClr>
                </a:gs>
                <a:gs pos="100000">
                  <a:srgbClr val="637280">
                    <a:lumMod val="20000"/>
                    <a:lumOff val="80000"/>
                  </a:srgbClr>
                </a:gs>
              </a:gsLst>
              <a:lin ang="16200000" scaled="1"/>
            </a:gradFill>
            <a:ln w="38100"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121">
                <a:defRPr/>
              </a:pPr>
              <a:endParaRPr lang="en-US" kern="0">
                <a:solidFill>
                  <a:srgbClr val="FFFFFF"/>
                </a:solidFill>
              </a:endParaRPr>
            </a:p>
          </p:txBody>
        </p:sp>
        <p:sp>
          <p:nvSpPr>
            <p:cNvPr id="240" name="Freeform 8"/>
            <p:cNvSpPr>
              <a:spLocks/>
            </p:cNvSpPr>
            <p:nvPr/>
          </p:nvSpPr>
          <p:spPr bwMode="auto">
            <a:xfrm>
              <a:off x="4145" y="656"/>
              <a:ext cx="331" cy="284"/>
            </a:xfrm>
            <a:custGeom>
              <a:avLst/>
              <a:gdLst>
                <a:gd name="T0" fmla="*/ 140 w 140"/>
                <a:gd name="T1" fmla="*/ 22 h 120"/>
                <a:gd name="T2" fmla="*/ 0 w 140"/>
                <a:gd name="T3" fmla="*/ 0 h 120"/>
                <a:gd name="T4" fmla="*/ 0 w 140"/>
                <a:gd name="T5" fmla="*/ 90 h 120"/>
                <a:gd name="T6" fmla="*/ 14 w 140"/>
                <a:gd name="T7" fmla="*/ 98 h 120"/>
                <a:gd name="T8" fmla="*/ 140 w 140"/>
                <a:gd name="T9" fmla="*/ 120 h 120"/>
                <a:gd name="T10" fmla="*/ 140 w 140"/>
                <a:gd name="T11" fmla="*/ 22 h 120"/>
              </a:gdLst>
              <a:ahLst/>
              <a:cxnLst>
                <a:cxn ang="0">
                  <a:pos x="T0" y="T1"/>
                </a:cxn>
                <a:cxn ang="0">
                  <a:pos x="T2" y="T3"/>
                </a:cxn>
                <a:cxn ang="0">
                  <a:pos x="T4" y="T5"/>
                </a:cxn>
                <a:cxn ang="0">
                  <a:pos x="T6" y="T7"/>
                </a:cxn>
                <a:cxn ang="0">
                  <a:pos x="T8" y="T9"/>
                </a:cxn>
                <a:cxn ang="0">
                  <a:pos x="T10" y="T11"/>
                </a:cxn>
              </a:cxnLst>
              <a:rect l="0" t="0" r="r" b="b"/>
              <a:pathLst>
                <a:path w="140" h="120">
                  <a:moveTo>
                    <a:pt x="140" y="22"/>
                  </a:moveTo>
                  <a:cubicBezTo>
                    <a:pt x="140" y="22"/>
                    <a:pt x="85" y="0"/>
                    <a:pt x="0" y="0"/>
                  </a:cubicBezTo>
                  <a:cubicBezTo>
                    <a:pt x="0" y="90"/>
                    <a:pt x="0" y="90"/>
                    <a:pt x="0" y="90"/>
                  </a:cubicBezTo>
                  <a:cubicBezTo>
                    <a:pt x="14" y="98"/>
                    <a:pt x="14" y="98"/>
                    <a:pt x="14" y="98"/>
                  </a:cubicBezTo>
                  <a:cubicBezTo>
                    <a:pt x="91" y="101"/>
                    <a:pt x="140" y="120"/>
                    <a:pt x="140" y="120"/>
                  </a:cubicBezTo>
                  <a:lnTo>
                    <a:pt x="140" y="22"/>
                  </a:lnTo>
                  <a:close/>
                </a:path>
              </a:pathLst>
            </a:custGeom>
            <a:gradFill>
              <a:gsLst>
                <a:gs pos="0">
                  <a:srgbClr val="637280">
                    <a:lumMod val="60000"/>
                    <a:lumOff val="40000"/>
                  </a:srgbClr>
                </a:gs>
                <a:gs pos="100000">
                  <a:srgbClr val="637280">
                    <a:lumMod val="20000"/>
                    <a:lumOff val="80000"/>
                  </a:srgbClr>
                </a:gs>
              </a:gsLst>
              <a:lin ang="16200000" scaled="1"/>
            </a:gradFill>
            <a:ln w="38100"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121">
                <a:defRPr/>
              </a:pPr>
              <a:endParaRPr lang="en-US" kern="0">
                <a:solidFill>
                  <a:srgbClr val="FFFFFF"/>
                </a:solidFill>
              </a:endParaRPr>
            </a:p>
          </p:txBody>
        </p:sp>
        <p:sp>
          <p:nvSpPr>
            <p:cNvPr id="241" name="Freeform 9"/>
            <p:cNvSpPr>
              <a:spLocks/>
            </p:cNvSpPr>
            <p:nvPr/>
          </p:nvSpPr>
          <p:spPr bwMode="auto">
            <a:xfrm>
              <a:off x="3795" y="897"/>
              <a:ext cx="338" cy="286"/>
            </a:xfrm>
            <a:custGeom>
              <a:avLst/>
              <a:gdLst>
                <a:gd name="T0" fmla="*/ 129 w 143"/>
                <a:gd name="T1" fmla="*/ 0 h 121"/>
                <a:gd name="T2" fmla="*/ 0 w 143"/>
                <a:gd name="T3" fmla="*/ 22 h 121"/>
                <a:gd name="T4" fmla="*/ 0 w 143"/>
                <a:gd name="T5" fmla="*/ 121 h 121"/>
                <a:gd name="T6" fmla="*/ 143 w 143"/>
                <a:gd name="T7" fmla="*/ 98 h 121"/>
                <a:gd name="T8" fmla="*/ 143 w 143"/>
                <a:gd name="T9" fmla="*/ 12 h 121"/>
                <a:gd name="T10" fmla="*/ 129 w 143"/>
                <a:gd name="T11" fmla="*/ 20 h 121"/>
                <a:gd name="T12" fmla="*/ 129 w 143"/>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3" h="121">
                  <a:moveTo>
                    <a:pt x="129" y="0"/>
                  </a:moveTo>
                  <a:cubicBezTo>
                    <a:pt x="52" y="3"/>
                    <a:pt x="0" y="22"/>
                    <a:pt x="0" y="22"/>
                  </a:cubicBezTo>
                  <a:cubicBezTo>
                    <a:pt x="0" y="121"/>
                    <a:pt x="0" y="121"/>
                    <a:pt x="0" y="121"/>
                  </a:cubicBezTo>
                  <a:cubicBezTo>
                    <a:pt x="0" y="121"/>
                    <a:pt x="58" y="99"/>
                    <a:pt x="143" y="98"/>
                  </a:cubicBezTo>
                  <a:cubicBezTo>
                    <a:pt x="143" y="12"/>
                    <a:pt x="143" y="12"/>
                    <a:pt x="143" y="12"/>
                  </a:cubicBezTo>
                  <a:cubicBezTo>
                    <a:pt x="129" y="20"/>
                    <a:pt x="129" y="20"/>
                    <a:pt x="129" y="20"/>
                  </a:cubicBezTo>
                  <a:lnTo>
                    <a:pt x="129" y="0"/>
                  </a:lnTo>
                  <a:close/>
                </a:path>
              </a:pathLst>
            </a:custGeom>
            <a:gradFill>
              <a:gsLst>
                <a:gs pos="0">
                  <a:srgbClr val="637280">
                    <a:lumMod val="60000"/>
                    <a:lumOff val="40000"/>
                  </a:srgbClr>
                </a:gs>
                <a:gs pos="100000">
                  <a:srgbClr val="637280">
                    <a:lumMod val="20000"/>
                    <a:lumOff val="80000"/>
                  </a:srgbClr>
                </a:gs>
              </a:gsLst>
              <a:lin ang="16200000" scaled="1"/>
            </a:gradFill>
            <a:ln w="38100"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121">
                <a:defRPr/>
              </a:pPr>
              <a:endParaRPr lang="en-US" kern="0">
                <a:solidFill>
                  <a:srgbClr val="FFFFFF"/>
                </a:solidFill>
              </a:endParaRPr>
            </a:p>
          </p:txBody>
        </p:sp>
        <p:sp>
          <p:nvSpPr>
            <p:cNvPr id="242" name="Freeform 10"/>
            <p:cNvSpPr>
              <a:spLocks/>
            </p:cNvSpPr>
            <p:nvPr/>
          </p:nvSpPr>
          <p:spPr bwMode="auto">
            <a:xfrm>
              <a:off x="4145" y="897"/>
              <a:ext cx="331" cy="286"/>
            </a:xfrm>
            <a:custGeom>
              <a:avLst/>
              <a:gdLst>
                <a:gd name="T0" fmla="*/ 0 w 140"/>
                <a:gd name="T1" fmla="*/ 98 h 121"/>
                <a:gd name="T2" fmla="*/ 140 w 140"/>
                <a:gd name="T3" fmla="*/ 121 h 121"/>
                <a:gd name="T4" fmla="*/ 140 w 140"/>
                <a:gd name="T5" fmla="*/ 22 h 121"/>
                <a:gd name="T6" fmla="*/ 15 w 140"/>
                <a:gd name="T7" fmla="*/ 0 h 121"/>
                <a:gd name="T8" fmla="*/ 0 w 140"/>
                <a:gd name="T9" fmla="*/ 9 h 121"/>
                <a:gd name="T10" fmla="*/ 0 w 140"/>
                <a:gd name="T11" fmla="*/ 98 h 121"/>
              </a:gdLst>
              <a:ahLst/>
              <a:cxnLst>
                <a:cxn ang="0">
                  <a:pos x="T0" y="T1"/>
                </a:cxn>
                <a:cxn ang="0">
                  <a:pos x="T2" y="T3"/>
                </a:cxn>
                <a:cxn ang="0">
                  <a:pos x="T4" y="T5"/>
                </a:cxn>
                <a:cxn ang="0">
                  <a:pos x="T6" y="T7"/>
                </a:cxn>
                <a:cxn ang="0">
                  <a:pos x="T8" y="T9"/>
                </a:cxn>
                <a:cxn ang="0">
                  <a:pos x="T10" y="T11"/>
                </a:cxn>
              </a:cxnLst>
              <a:rect l="0" t="0" r="r" b="b"/>
              <a:pathLst>
                <a:path w="140" h="121">
                  <a:moveTo>
                    <a:pt x="0" y="98"/>
                  </a:moveTo>
                  <a:cubicBezTo>
                    <a:pt x="85" y="99"/>
                    <a:pt x="140" y="121"/>
                    <a:pt x="140" y="121"/>
                  </a:cubicBezTo>
                  <a:cubicBezTo>
                    <a:pt x="140" y="22"/>
                    <a:pt x="140" y="22"/>
                    <a:pt x="140" y="22"/>
                  </a:cubicBezTo>
                  <a:cubicBezTo>
                    <a:pt x="140" y="22"/>
                    <a:pt x="91" y="3"/>
                    <a:pt x="15" y="0"/>
                  </a:cubicBezTo>
                  <a:cubicBezTo>
                    <a:pt x="0" y="9"/>
                    <a:pt x="0" y="9"/>
                    <a:pt x="0" y="9"/>
                  </a:cubicBezTo>
                  <a:lnTo>
                    <a:pt x="0" y="98"/>
                  </a:lnTo>
                  <a:close/>
                </a:path>
              </a:pathLst>
            </a:custGeom>
            <a:gradFill>
              <a:gsLst>
                <a:gs pos="0">
                  <a:srgbClr val="637280">
                    <a:lumMod val="60000"/>
                    <a:lumOff val="40000"/>
                  </a:srgbClr>
                </a:gs>
                <a:gs pos="100000">
                  <a:srgbClr val="637280">
                    <a:lumMod val="20000"/>
                    <a:lumOff val="80000"/>
                  </a:srgbClr>
                </a:gs>
              </a:gsLst>
              <a:lin ang="16200000" scaled="1"/>
            </a:gradFill>
            <a:ln w="38100"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121">
                <a:defRPr/>
              </a:pPr>
              <a:endParaRPr lang="en-US" kern="0">
                <a:solidFill>
                  <a:srgbClr val="FFFFFF"/>
                </a:solidFill>
              </a:endParaRPr>
            </a:p>
          </p:txBody>
        </p:sp>
        <p:sp>
          <p:nvSpPr>
            <p:cNvPr id="243" name="Freeform 11"/>
            <p:cNvSpPr>
              <a:spLocks/>
            </p:cNvSpPr>
            <p:nvPr/>
          </p:nvSpPr>
          <p:spPr bwMode="auto">
            <a:xfrm>
              <a:off x="4100" y="843"/>
              <a:ext cx="33" cy="45"/>
            </a:xfrm>
            <a:custGeom>
              <a:avLst/>
              <a:gdLst>
                <a:gd name="T0" fmla="*/ 14 w 14"/>
                <a:gd name="T1" fmla="*/ 8 h 19"/>
                <a:gd name="T2" fmla="*/ 0 w 14"/>
                <a:gd name="T3" fmla="*/ 0 h 19"/>
                <a:gd name="T4" fmla="*/ 0 w 14"/>
                <a:gd name="T5" fmla="*/ 19 h 19"/>
                <a:gd name="T6" fmla="*/ 14 w 14"/>
                <a:gd name="T7" fmla="*/ 19 h 19"/>
                <a:gd name="T8" fmla="*/ 14 w 14"/>
                <a:gd name="T9" fmla="*/ 8 h 19"/>
              </a:gdLst>
              <a:ahLst/>
              <a:cxnLst>
                <a:cxn ang="0">
                  <a:pos x="T0" y="T1"/>
                </a:cxn>
                <a:cxn ang="0">
                  <a:pos x="T2" y="T3"/>
                </a:cxn>
                <a:cxn ang="0">
                  <a:pos x="T4" y="T5"/>
                </a:cxn>
                <a:cxn ang="0">
                  <a:pos x="T6" y="T7"/>
                </a:cxn>
                <a:cxn ang="0">
                  <a:pos x="T8" y="T9"/>
                </a:cxn>
              </a:cxnLst>
              <a:rect l="0" t="0" r="r" b="b"/>
              <a:pathLst>
                <a:path w="14" h="19">
                  <a:moveTo>
                    <a:pt x="14" y="8"/>
                  </a:moveTo>
                  <a:cubicBezTo>
                    <a:pt x="0" y="0"/>
                    <a:pt x="0" y="0"/>
                    <a:pt x="0" y="0"/>
                  </a:cubicBezTo>
                  <a:cubicBezTo>
                    <a:pt x="0" y="19"/>
                    <a:pt x="0" y="19"/>
                    <a:pt x="0" y="19"/>
                  </a:cubicBezTo>
                  <a:cubicBezTo>
                    <a:pt x="4" y="19"/>
                    <a:pt x="9" y="19"/>
                    <a:pt x="14" y="19"/>
                  </a:cubicBezTo>
                  <a:lnTo>
                    <a:pt x="14" y="8"/>
                  </a:lnTo>
                  <a:close/>
                </a:path>
              </a:pathLst>
            </a:custGeom>
            <a:solidFill>
              <a:srgbClr val="2E3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121">
                <a:defRPr/>
              </a:pPr>
              <a:endParaRPr lang="en-US" kern="0">
                <a:solidFill>
                  <a:sysClr val="windowText" lastClr="000000"/>
                </a:solidFill>
              </a:endParaRPr>
            </a:p>
          </p:txBody>
        </p:sp>
        <p:sp>
          <p:nvSpPr>
            <p:cNvPr id="244" name="Freeform 12"/>
            <p:cNvSpPr>
              <a:spLocks/>
            </p:cNvSpPr>
            <p:nvPr/>
          </p:nvSpPr>
          <p:spPr bwMode="auto">
            <a:xfrm>
              <a:off x="4145" y="869"/>
              <a:ext cx="33" cy="19"/>
            </a:xfrm>
            <a:custGeom>
              <a:avLst/>
              <a:gdLst>
                <a:gd name="T0" fmla="*/ 0 w 14"/>
                <a:gd name="T1" fmla="*/ 8 h 8"/>
                <a:gd name="T2" fmla="*/ 14 w 14"/>
                <a:gd name="T3" fmla="*/ 8 h 8"/>
                <a:gd name="T4" fmla="*/ 0 w 14"/>
                <a:gd name="T5" fmla="*/ 0 h 8"/>
                <a:gd name="T6" fmla="*/ 0 w 14"/>
                <a:gd name="T7" fmla="*/ 8 h 8"/>
              </a:gdLst>
              <a:ahLst/>
              <a:cxnLst>
                <a:cxn ang="0">
                  <a:pos x="T0" y="T1"/>
                </a:cxn>
                <a:cxn ang="0">
                  <a:pos x="T2" y="T3"/>
                </a:cxn>
                <a:cxn ang="0">
                  <a:pos x="T4" y="T5"/>
                </a:cxn>
                <a:cxn ang="0">
                  <a:pos x="T6" y="T7"/>
                </a:cxn>
              </a:cxnLst>
              <a:rect l="0" t="0" r="r" b="b"/>
              <a:pathLst>
                <a:path w="14" h="8">
                  <a:moveTo>
                    <a:pt x="0" y="8"/>
                  </a:moveTo>
                  <a:cubicBezTo>
                    <a:pt x="5" y="8"/>
                    <a:pt x="10" y="8"/>
                    <a:pt x="14" y="8"/>
                  </a:cubicBezTo>
                  <a:cubicBezTo>
                    <a:pt x="0" y="0"/>
                    <a:pt x="0" y="0"/>
                    <a:pt x="0" y="0"/>
                  </a:cubicBezTo>
                  <a:lnTo>
                    <a:pt x="0" y="8"/>
                  </a:lnTo>
                  <a:close/>
                </a:path>
              </a:pathLst>
            </a:custGeom>
            <a:solidFill>
              <a:srgbClr val="2E3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121">
                <a:defRPr/>
              </a:pPr>
              <a:endParaRPr lang="en-US" kern="0">
                <a:solidFill>
                  <a:sysClr val="windowText" lastClr="000000"/>
                </a:solidFill>
              </a:endParaRPr>
            </a:p>
          </p:txBody>
        </p:sp>
        <p:sp>
          <p:nvSpPr>
            <p:cNvPr id="245" name="Freeform 13"/>
            <p:cNvSpPr>
              <a:spLocks/>
            </p:cNvSpPr>
            <p:nvPr/>
          </p:nvSpPr>
          <p:spPr bwMode="auto">
            <a:xfrm>
              <a:off x="4100" y="897"/>
              <a:ext cx="33" cy="47"/>
            </a:xfrm>
            <a:custGeom>
              <a:avLst/>
              <a:gdLst>
                <a:gd name="T0" fmla="*/ 0 w 14"/>
                <a:gd name="T1" fmla="*/ 0 h 20"/>
                <a:gd name="T2" fmla="*/ 0 w 14"/>
                <a:gd name="T3" fmla="*/ 20 h 20"/>
                <a:gd name="T4" fmla="*/ 14 w 14"/>
                <a:gd name="T5" fmla="*/ 12 h 20"/>
                <a:gd name="T6" fmla="*/ 14 w 14"/>
                <a:gd name="T7" fmla="*/ 0 h 20"/>
                <a:gd name="T8" fmla="*/ 0 w 14"/>
                <a:gd name="T9" fmla="*/ 0 h 20"/>
              </a:gdLst>
              <a:ahLst/>
              <a:cxnLst>
                <a:cxn ang="0">
                  <a:pos x="T0" y="T1"/>
                </a:cxn>
                <a:cxn ang="0">
                  <a:pos x="T2" y="T3"/>
                </a:cxn>
                <a:cxn ang="0">
                  <a:pos x="T4" y="T5"/>
                </a:cxn>
                <a:cxn ang="0">
                  <a:pos x="T6" y="T7"/>
                </a:cxn>
                <a:cxn ang="0">
                  <a:pos x="T8" y="T9"/>
                </a:cxn>
              </a:cxnLst>
              <a:rect l="0" t="0" r="r" b="b"/>
              <a:pathLst>
                <a:path w="14" h="20">
                  <a:moveTo>
                    <a:pt x="0" y="0"/>
                  </a:moveTo>
                  <a:cubicBezTo>
                    <a:pt x="0" y="20"/>
                    <a:pt x="0" y="20"/>
                    <a:pt x="0" y="20"/>
                  </a:cubicBezTo>
                  <a:cubicBezTo>
                    <a:pt x="14" y="12"/>
                    <a:pt x="14" y="12"/>
                    <a:pt x="14" y="12"/>
                  </a:cubicBezTo>
                  <a:cubicBezTo>
                    <a:pt x="14" y="0"/>
                    <a:pt x="14" y="0"/>
                    <a:pt x="14" y="0"/>
                  </a:cubicBezTo>
                  <a:cubicBezTo>
                    <a:pt x="9" y="0"/>
                    <a:pt x="4" y="0"/>
                    <a:pt x="0" y="0"/>
                  </a:cubicBezTo>
                  <a:close/>
                </a:path>
              </a:pathLst>
            </a:custGeom>
            <a:solidFill>
              <a:srgbClr val="2E3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121">
                <a:defRPr/>
              </a:pPr>
              <a:endParaRPr lang="en-US" kern="0">
                <a:solidFill>
                  <a:sysClr val="windowText" lastClr="000000"/>
                </a:solidFill>
              </a:endParaRPr>
            </a:p>
          </p:txBody>
        </p:sp>
        <p:sp>
          <p:nvSpPr>
            <p:cNvPr id="246" name="Freeform 14"/>
            <p:cNvSpPr>
              <a:spLocks/>
            </p:cNvSpPr>
            <p:nvPr/>
          </p:nvSpPr>
          <p:spPr bwMode="auto">
            <a:xfrm>
              <a:off x="4145" y="897"/>
              <a:ext cx="36" cy="21"/>
            </a:xfrm>
            <a:custGeom>
              <a:avLst/>
              <a:gdLst>
                <a:gd name="T0" fmla="*/ 0 w 15"/>
                <a:gd name="T1" fmla="*/ 9 h 9"/>
                <a:gd name="T2" fmla="*/ 15 w 15"/>
                <a:gd name="T3" fmla="*/ 0 h 9"/>
                <a:gd name="T4" fmla="*/ 0 w 15"/>
                <a:gd name="T5" fmla="*/ 0 h 9"/>
                <a:gd name="T6" fmla="*/ 0 w 15"/>
                <a:gd name="T7" fmla="*/ 9 h 9"/>
              </a:gdLst>
              <a:ahLst/>
              <a:cxnLst>
                <a:cxn ang="0">
                  <a:pos x="T0" y="T1"/>
                </a:cxn>
                <a:cxn ang="0">
                  <a:pos x="T2" y="T3"/>
                </a:cxn>
                <a:cxn ang="0">
                  <a:pos x="T4" y="T5"/>
                </a:cxn>
                <a:cxn ang="0">
                  <a:pos x="T6" y="T7"/>
                </a:cxn>
              </a:cxnLst>
              <a:rect l="0" t="0" r="r" b="b"/>
              <a:pathLst>
                <a:path w="15" h="9">
                  <a:moveTo>
                    <a:pt x="0" y="9"/>
                  </a:moveTo>
                  <a:cubicBezTo>
                    <a:pt x="15" y="0"/>
                    <a:pt x="15" y="0"/>
                    <a:pt x="15" y="0"/>
                  </a:cubicBezTo>
                  <a:cubicBezTo>
                    <a:pt x="10" y="0"/>
                    <a:pt x="5" y="0"/>
                    <a:pt x="0" y="0"/>
                  </a:cubicBezTo>
                  <a:lnTo>
                    <a:pt x="0" y="9"/>
                  </a:lnTo>
                  <a:close/>
                </a:path>
              </a:pathLst>
            </a:custGeom>
            <a:solidFill>
              <a:srgbClr val="2E3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121">
                <a:defRPr/>
              </a:pPr>
              <a:endParaRPr lang="en-US" kern="0">
                <a:solidFill>
                  <a:sysClr val="windowText" lastClr="000000"/>
                </a:solidFill>
              </a:endParaRPr>
            </a:p>
          </p:txBody>
        </p:sp>
        <p:sp>
          <p:nvSpPr>
            <p:cNvPr id="247" name="Line 15"/>
            <p:cNvSpPr>
              <a:spLocks noChangeShapeType="1"/>
            </p:cNvSpPr>
            <p:nvPr/>
          </p:nvSpPr>
          <p:spPr bwMode="auto">
            <a:xfrm>
              <a:off x="4145" y="805"/>
              <a:ext cx="0" cy="0"/>
            </a:xfrm>
            <a:prstGeom prst="line">
              <a:avLst/>
            </a:prstGeom>
            <a:noFill/>
            <a:ln w="9"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121">
                <a:defRPr/>
              </a:pPr>
              <a:endParaRPr lang="en-US" kern="0">
                <a:solidFill>
                  <a:sysClr val="windowText" lastClr="000000"/>
                </a:solidFill>
              </a:endParaRPr>
            </a:p>
          </p:txBody>
        </p:sp>
        <p:sp>
          <p:nvSpPr>
            <p:cNvPr id="248" name="Freeform 16"/>
            <p:cNvSpPr>
              <a:spLocks/>
            </p:cNvSpPr>
            <p:nvPr/>
          </p:nvSpPr>
          <p:spPr bwMode="auto">
            <a:xfrm>
              <a:off x="4058" y="805"/>
              <a:ext cx="75" cy="85"/>
            </a:xfrm>
            <a:custGeom>
              <a:avLst/>
              <a:gdLst>
                <a:gd name="T0" fmla="*/ 0 w 32"/>
                <a:gd name="T1" fmla="*/ 36 h 36"/>
                <a:gd name="T2" fmla="*/ 0 w 32"/>
                <a:gd name="T3" fmla="*/ 35 h 36"/>
                <a:gd name="T4" fmla="*/ 32 w 32"/>
                <a:gd name="T5" fmla="*/ 0 h 36"/>
              </a:gdLst>
              <a:ahLst/>
              <a:cxnLst>
                <a:cxn ang="0">
                  <a:pos x="T0" y="T1"/>
                </a:cxn>
                <a:cxn ang="0">
                  <a:pos x="T2" y="T3"/>
                </a:cxn>
                <a:cxn ang="0">
                  <a:pos x="T4" y="T5"/>
                </a:cxn>
              </a:cxnLst>
              <a:rect l="0" t="0" r="r" b="b"/>
              <a:pathLst>
                <a:path w="32" h="36">
                  <a:moveTo>
                    <a:pt x="0" y="36"/>
                  </a:moveTo>
                  <a:cubicBezTo>
                    <a:pt x="0" y="36"/>
                    <a:pt x="0" y="35"/>
                    <a:pt x="0" y="35"/>
                  </a:cubicBezTo>
                  <a:cubicBezTo>
                    <a:pt x="0" y="17"/>
                    <a:pt x="14" y="2"/>
                    <a:pt x="32" y="0"/>
                  </a:cubicBezTo>
                </a:path>
              </a:pathLst>
            </a:custGeom>
            <a:noFill/>
            <a:ln w="12700" cap="flat">
              <a:solidFill>
                <a:srgbClr val="2E384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121">
                <a:defRPr/>
              </a:pPr>
              <a:endParaRPr lang="en-US" kern="0">
                <a:solidFill>
                  <a:sysClr val="windowText" lastClr="000000"/>
                </a:solidFill>
              </a:endParaRPr>
            </a:p>
          </p:txBody>
        </p:sp>
        <p:sp>
          <p:nvSpPr>
            <p:cNvPr id="249" name="Freeform 17"/>
            <p:cNvSpPr>
              <a:spLocks/>
            </p:cNvSpPr>
            <p:nvPr/>
          </p:nvSpPr>
          <p:spPr bwMode="auto">
            <a:xfrm>
              <a:off x="4060" y="899"/>
              <a:ext cx="73" cy="69"/>
            </a:xfrm>
            <a:custGeom>
              <a:avLst/>
              <a:gdLst>
                <a:gd name="T0" fmla="*/ 31 w 31"/>
                <a:gd name="T1" fmla="*/ 29 h 29"/>
                <a:gd name="T2" fmla="*/ 0 w 31"/>
                <a:gd name="T3" fmla="*/ 0 h 29"/>
              </a:gdLst>
              <a:ahLst/>
              <a:cxnLst>
                <a:cxn ang="0">
                  <a:pos x="T0" y="T1"/>
                </a:cxn>
                <a:cxn ang="0">
                  <a:pos x="T2" y="T3"/>
                </a:cxn>
              </a:cxnLst>
              <a:rect l="0" t="0" r="r" b="b"/>
              <a:pathLst>
                <a:path w="31" h="29">
                  <a:moveTo>
                    <a:pt x="31" y="29"/>
                  </a:moveTo>
                  <a:cubicBezTo>
                    <a:pt x="15" y="28"/>
                    <a:pt x="2" y="16"/>
                    <a:pt x="0" y="0"/>
                  </a:cubicBezTo>
                </a:path>
              </a:pathLst>
            </a:custGeom>
            <a:noFill/>
            <a:ln w="12700" cap="flat">
              <a:solidFill>
                <a:srgbClr val="2E384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121">
                <a:defRPr/>
              </a:pPr>
              <a:endParaRPr lang="en-US" kern="0">
                <a:solidFill>
                  <a:sysClr val="windowText" lastClr="000000"/>
                </a:solidFill>
              </a:endParaRPr>
            </a:p>
          </p:txBody>
        </p:sp>
        <p:sp>
          <p:nvSpPr>
            <p:cNvPr id="250" name="Freeform 18"/>
            <p:cNvSpPr>
              <a:spLocks/>
            </p:cNvSpPr>
            <p:nvPr/>
          </p:nvSpPr>
          <p:spPr bwMode="auto">
            <a:xfrm>
              <a:off x="4145" y="899"/>
              <a:ext cx="73" cy="69"/>
            </a:xfrm>
            <a:custGeom>
              <a:avLst/>
              <a:gdLst>
                <a:gd name="T0" fmla="*/ 31 w 31"/>
                <a:gd name="T1" fmla="*/ 0 h 29"/>
                <a:gd name="T2" fmla="*/ 0 w 31"/>
                <a:gd name="T3" fmla="*/ 29 h 29"/>
              </a:gdLst>
              <a:ahLst/>
              <a:cxnLst>
                <a:cxn ang="0">
                  <a:pos x="T0" y="T1"/>
                </a:cxn>
                <a:cxn ang="0">
                  <a:pos x="T2" y="T3"/>
                </a:cxn>
              </a:cxnLst>
              <a:rect l="0" t="0" r="r" b="b"/>
              <a:pathLst>
                <a:path w="31" h="29">
                  <a:moveTo>
                    <a:pt x="31" y="0"/>
                  </a:moveTo>
                  <a:cubicBezTo>
                    <a:pt x="29" y="16"/>
                    <a:pt x="16" y="28"/>
                    <a:pt x="0" y="29"/>
                  </a:cubicBezTo>
                </a:path>
              </a:pathLst>
            </a:custGeom>
            <a:noFill/>
            <a:ln w="12700" cap="flat">
              <a:solidFill>
                <a:srgbClr val="2E384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121">
                <a:defRPr/>
              </a:pPr>
              <a:endParaRPr lang="en-US" kern="0">
                <a:solidFill>
                  <a:sysClr val="windowText" lastClr="000000"/>
                </a:solidFill>
              </a:endParaRPr>
            </a:p>
          </p:txBody>
        </p:sp>
        <p:sp>
          <p:nvSpPr>
            <p:cNvPr id="251" name="Freeform 19"/>
            <p:cNvSpPr>
              <a:spLocks/>
            </p:cNvSpPr>
            <p:nvPr/>
          </p:nvSpPr>
          <p:spPr bwMode="auto">
            <a:xfrm>
              <a:off x="4145" y="805"/>
              <a:ext cx="76" cy="85"/>
            </a:xfrm>
            <a:custGeom>
              <a:avLst/>
              <a:gdLst>
                <a:gd name="T0" fmla="*/ 0 w 32"/>
                <a:gd name="T1" fmla="*/ 0 h 36"/>
                <a:gd name="T2" fmla="*/ 32 w 32"/>
                <a:gd name="T3" fmla="*/ 35 h 36"/>
                <a:gd name="T4" fmla="*/ 32 w 32"/>
                <a:gd name="T5" fmla="*/ 36 h 36"/>
              </a:gdLst>
              <a:ahLst/>
              <a:cxnLst>
                <a:cxn ang="0">
                  <a:pos x="T0" y="T1"/>
                </a:cxn>
                <a:cxn ang="0">
                  <a:pos x="T2" y="T3"/>
                </a:cxn>
                <a:cxn ang="0">
                  <a:pos x="T4" y="T5"/>
                </a:cxn>
              </a:cxnLst>
              <a:rect l="0" t="0" r="r" b="b"/>
              <a:pathLst>
                <a:path w="32" h="36">
                  <a:moveTo>
                    <a:pt x="0" y="0"/>
                  </a:moveTo>
                  <a:cubicBezTo>
                    <a:pt x="18" y="2"/>
                    <a:pt x="32" y="17"/>
                    <a:pt x="32" y="35"/>
                  </a:cubicBezTo>
                  <a:cubicBezTo>
                    <a:pt x="32" y="36"/>
                    <a:pt x="32" y="36"/>
                    <a:pt x="32" y="36"/>
                  </a:cubicBezTo>
                </a:path>
              </a:pathLst>
            </a:custGeom>
            <a:noFill/>
            <a:ln w="12700" cap="flat">
              <a:solidFill>
                <a:srgbClr val="2E384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121">
                <a:defRPr/>
              </a:pPr>
              <a:endParaRPr lang="en-US" kern="0">
                <a:solidFill>
                  <a:sysClr val="windowText" lastClr="000000"/>
                </a:solidFill>
              </a:endParaRPr>
            </a:p>
          </p:txBody>
        </p:sp>
        <p:sp>
          <p:nvSpPr>
            <p:cNvPr id="252" name="Freeform 20"/>
            <p:cNvSpPr>
              <a:spLocks/>
            </p:cNvSpPr>
            <p:nvPr/>
          </p:nvSpPr>
          <p:spPr bwMode="auto">
            <a:xfrm>
              <a:off x="4254" y="866"/>
              <a:ext cx="144" cy="343"/>
            </a:xfrm>
            <a:custGeom>
              <a:avLst/>
              <a:gdLst>
                <a:gd name="T0" fmla="*/ 41 w 61"/>
                <a:gd name="T1" fmla="*/ 34 h 145"/>
                <a:gd name="T2" fmla="*/ 59 w 61"/>
                <a:gd name="T3" fmla="*/ 61 h 145"/>
                <a:gd name="T4" fmla="*/ 59 w 61"/>
                <a:gd name="T5" fmla="*/ 89 h 145"/>
                <a:gd name="T6" fmla="*/ 52 w 61"/>
                <a:gd name="T7" fmla="*/ 95 h 145"/>
                <a:gd name="T8" fmla="*/ 48 w 61"/>
                <a:gd name="T9" fmla="*/ 89 h 145"/>
                <a:gd name="T10" fmla="*/ 48 w 61"/>
                <a:gd name="T11" fmla="*/ 69 h 145"/>
                <a:gd name="T12" fmla="*/ 47 w 61"/>
                <a:gd name="T13" fmla="*/ 67 h 145"/>
                <a:gd name="T14" fmla="*/ 46 w 61"/>
                <a:gd name="T15" fmla="*/ 69 h 145"/>
                <a:gd name="T16" fmla="*/ 46 w 61"/>
                <a:gd name="T17" fmla="*/ 126 h 145"/>
                <a:gd name="T18" fmla="*/ 39 w 61"/>
                <a:gd name="T19" fmla="*/ 145 h 145"/>
                <a:gd name="T20" fmla="*/ 32 w 61"/>
                <a:gd name="T21" fmla="*/ 126 h 145"/>
                <a:gd name="T22" fmla="*/ 32 w 61"/>
                <a:gd name="T23" fmla="*/ 104 h 145"/>
                <a:gd name="T24" fmla="*/ 31 w 61"/>
                <a:gd name="T25" fmla="*/ 103 h 145"/>
                <a:gd name="T26" fmla="*/ 30 w 61"/>
                <a:gd name="T27" fmla="*/ 104 h 145"/>
                <a:gd name="T28" fmla="*/ 30 w 61"/>
                <a:gd name="T29" fmla="*/ 126 h 145"/>
                <a:gd name="T30" fmla="*/ 23 w 61"/>
                <a:gd name="T31" fmla="*/ 145 h 145"/>
                <a:gd name="T32" fmla="*/ 16 w 61"/>
                <a:gd name="T33" fmla="*/ 126 h 145"/>
                <a:gd name="T34" fmla="*/ 16 w 61"/>
                <a:gd name="T35" fmla="*/ 69 h 145"/>
                <a:gd name="T36" fmla="*/ 15 w 61"/>
                <a:gd name="T37" fmla="*/ 67 h 145"/>
                <a:gd name="T38" fmla="*/ 14 w 61"/>
                <a:gd name="T39" fmla="*/ 69 h 145"/>
                <a:gd name="T40" fmla="*/ 14 w 61"/>
                <a:gd name="T41" fmla="*/ 89 h 145"/>
                <a:gd name="T42" fmla="*/ 10 w 61"/>
                <a:gd name="T43" fmla="*/ 95 h 145"/>
                <a:gd name="T44" fmla="*/ 3 w 61"/>
                <a:gd name="T45" fmla="*/ 90 h 145"/>
                <a:gd name="T46" fmla="*/ 3 w 61"/>
                <a:gd name="T47" fmla="*/ 61 h 145"/>
                <a:gd name="T48" fmla="*/ 22 w 61"/>
                <a:gd name="T49" fmla="*/ 34 h 145"/>
                <a:gd name="T50" fmla="*/ 13 w 61"/>
                <a:gd name="T51" fmla="*/ 18 h 145"/>
                <a:gd name="T52" fmla="*/ 32 w 61"/>
                <a:gd name="T53" fmla="*/ 0 h 145"/>
                <a:gd name="T54" fmla="*/ 50 w 61"/>
                <a:gd name="T55" fmla="*/ 18 h 145"/>
                <a:gd name="T56" fmla="*/ 41 w 61"/>
                <a:gd name="T57" fmla="*/ 3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145">
                  <a:moveTo>
                    <a:pt x="41" y="34"/>
                  </a:moveTo>
                  <a:cubicBezTo>
                    <a:pt x="51" y="38"/>
                    <a:pt x="56" y="48"/>
                    <a:pt x="59" y="61"/>
                  </a:cubicBezTo>
                  <a:cubicBezTo>
                    <a:pt x="59" y="61"/>
                    <a:pt x="61" y="75"/>
                    <a:pt x="59" y="89"/>
                  </a:cubicBezTo>
                  <a:cubicBezTo>
                    <a:pt x="59" y="89"/>
                    <a:pt x="57" y="95"/>
                    <a:pt x="52" y="95"/>
                  </a:cubicBezTo>
                  <a:cubicBezTo>
                    <a:pt x="52" y="95"/>
                    <a:pt x="48" y="95"/>
                    <a:pt x="48" y="89"/>
                  </a:cubicBezTo>
                  <a:cubicBezTo>
                    <a:pt x="48" y="69"/>
                    <a:pt x="48" y="69"/>
                    <a:pt x="48" y="69"/>
                  </a:cubicBezTo>
                  <a:cubicBezTo>
                    <a:pt x="48" y="69"/>
                    <a:pt x="48" y="67"/>
                    <a:pt x="47" y="67"/>
                  </a:cubicBezTo>
                  <a:cubicBezTo>
                    <a:pt x="47" y="67"/>
                    <a:pt x="46" y="67"/>
                    <a:pt x="46" y="69"/>
                  </a:cubicBezTo>
                  <a:cubicBezTo>
                    <a:pt x="46" y="126"/>
                    <a:pt x="46" y="126"/>
                    <a:pt x="46" y="126"/>
                  </a:cubicBezTo>
                  <a:cubicBezTo>
                    <a:pt x="46" y="126"/>
                    <a:pt x="47" y="145"/>
                    <a:pt x="39" y="145"/>
                  </a:cubicBezTo>
                  <a:cubicBezTo>
                    <a:pt x="31" y="145"/>
                    <a:pt x="32" y="126"/>
                    <a:pt x="32" y="126"/>
                  </a:cubicBezTo>
                  <a:cubicBezTo>
                    <a:pt x="32" y="104"/>
                    <a:pt x="32" y="104"/>
                    <a:pt x="32" y="104"/>
                  </a:cubicBezTo>
                  <a:cubicBezTo>
                    <a:pt x="32" y="104"/>
                    <a:pt x="32" y="103"/>
                    <a:pt x="31" y="103"/>
                  </a:cubicBezTo>
                  <a:cubicBezTo>
                    <a:pt x="30" y="103"/>
                    <a:pt x="30" y="104"/>
                    <a:pt x="30" y="104"/>
                  </a:cubicBezTo>
                  <a:cubicBezTo>
                    <a:pt x="30" y="126"/>
                    <a:pt x="30" y="126"/>
                    <a:pt x="30" y="126"/>
                  </a:cubicBezTo>
                  <a:cubicBezTo>
                    <a:pt x="30" y="126"/>
                    <a:pt x="31" y="145"/>
                    <a:pt x="23" y="145"/>
                  </a:cubicBezTo>
                  <a:cubicBezTo>
                    <a:pt x="15" y="145"/>
                    <a:pt x="16" y="126"/>
                    <a:pt x="16" y="126"/>
                  </a:cubicBezTo>
                  <a:cubicBezTo>
                    <a:pt x="16" y="69"/>
                    <a:pt x="16" y="69"/>
                    <a:pt x="16" y="69"/>
                  </a:cubicBezTo>
                  <a:cubicBezTo>
                    <a:pt x="16" y="67"/>
                    <a:pt x="15" y="67"/>
                    <a:pt x="15" y="67"/>
                  </a:cubicBezTo>
                  <a:cubicBezTo>
                    <a:pt x="14" y="67"/>
                    <a:pt x="14" y="69"/>
                    <a:pt x="14" y="69"/>
                  </a:cubicBezTo>
                  <a:cubicBezTo>
                    <a:pt x="14" y="89"/>
                    <a:pt x="14" y="89"/>
                    <a:pt x="14" y="89"/>
                  </a:cubicBezTo>
                  <a:cubicBezTo>
                    <a:pt x="14" y="95"/>
                    <a:pt x="10" y="95"/>
                    <a:pt x="10" y="95"/>
                  </a:cubicBezTo>
                  <a:cubicBezTo>
                    <a:pt x="5" y="95"/>
                    <a:pt x="3" y="90"/>
                    <a:pt x="3" y="90"/>
                  </a:cubicBezTo>
                  <a:cubicBezTo>
                    <a:pt x="0" y="75"/>
                    <a:pt x="3" y="61"/>
                    <a:pt x="3" y="61"/>
                  </a:cubicBezTo>
                  <a:cubicBezTo>
                    <a:pt x="6" y="48"/>
                    <a:pt x="13" y="38"/>
                    <a:pt x="22" y="34"/>
                  </a:cubicBezTo>
                  <a:cubicBezTo>
                    <a:pt x="17" y="31"/>
                    <a:pt x="13" y="25"/>
                    <a:pt x="13" y="18"/>
                  </a:cubicBezTo>
                  <a:cubicBezTo>
                    <a:pt x="13" y="8"/>
                    <a:pt x="22" y="0"/>
                    <a:pt x="32" y="0"/>
                  </a:cubicBezTo>
                  <a:cubicBezTo>
                    <a:pt x="42" y="0"/>
                    <a:pt x="50" y="8"/>
                    <a:pt x="50" y="18"/>
                  </a:cubicBezTo>
                  <a:cubicBezTo>
                    <a:pt x="50" y="25"/>
                    <a:pt x="47" y="31"/>
                    <a:pt x="41" y="34"/>
                  </a:cubicBezTo>
                  <a:close/>
                </a:path>
              </a:pathLst>
            </a:custGeom>
            <a:gradFill>
              <a:gsLst>
                <a:gs pos="0">
                  <a:srgbClr val="2E3844"/>
                </a:gs>
                <a:gs pos="100000">
                  <a:srgbClr val="5A6D84"/>
                </a:gs>
              </a:gsLst>
              <a:lin ang="16200000" scaled="1"/>
            </a:gradFill>
            <a:ln w="38100"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121">
                <a:defRPr/>
              </a:pPr>
              <a:endParaRPr lang="en-US" kern="0">
                <a:solidFill>
                  <a:srgbClr val="FFFFFF"/>
                </a:solidFill>
              </a:endParaRPr>
            </a:p>
          </p:txBody>
        </p:sp>
      </p:grpSp>
      <p:grpSp>
        <p:nvGrpSpPr>
          <p:cNvPr id="253" name="Group 252"/>
          <p:cNvGrpSpPr>
            <a:grpSpLocks noChangeAspect="1"/>
          </p:cNvGrpSpPr>
          <p:nvPr/>
        </p:nvGrpSpPr>
        <p:grpSpPr>
          <a:xfrm>
            <a:off x="7442281" y="2679804"/>
            <a:ext cx="403688" cy="267629"/>
            <a:chOff x="10215210" y="1729697"/>
            <a:chExt cx="578297" cy="383488"/>
          </a:xfrm>
        </p:grpSpPr>
        <p:pic>
          <p:nvPicPr>
            <p:cNvPr id="254" name="Picture 253"/>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0215210" y="1729697"/>
              <a:ext cx="578297" cy="383488"/>
            </a:xfrm>
            <a:prstGeom prst="rect">
              <a:avLst/>
            </a:prstGeom>
          </p:spPr>
        </p:pic>
        <p:pic>
          <p:nvPicPr>
            <p:cNvPr id="255" name="Picture 254" descr="E:\Accordent\Graphics\mm workflow diagram.png"/>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bwMode="auto">
            <a:xfrm>
              <a:off x="10219219" y="1734459"/>
              <a:ext cx="140713" cy="36576"/>
            </a:xfrm>
            <a:prstGeom prst="roundRect">
              <a:avLst/>
            </a:prstGeom>
            <a:noFill/>
            <a:ln w="88900">
              <a:noFill/>
              <a:miter lim="800000"/>
            </a:ln>
            <a:effectLst>
              <a:reflection stA="22000" endPos="9000" dist="12700" dir="5400000" sy="-100000" algn="bl" rotWithShape="0"/>
            </a:effectLst>
          </p:spPr>
        </p:pic>
      </p:grpSp>
      <p:grpSp>
        <p:nvGrpSpPr>
          <p:cNvPr id="256" name="Group 255"/>
          <p:cNvGrpSpPr/>
          <p:nvPr/>
        </p:nvGrpSpPr>
        <p:grpSpPr>
          <a:xfrm>
            <a:off x="7427207" y="1816527"/>
            <a:ext cx="433836" cy="287616"/>
            <a:chOff x="10215210" y="1729697"/>
            <a:chExt cx="578297" cy="383488"/>
          </a:xfrm>
        </p:grpSpPr>
        <p:pic>
          <p:nvPicPr>
            <p:cNvPr id="257" name="Picture 256"/>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0215210" y="1729697"/>
              <a:ext cx="578297" cy="383488"/>
            </a:xfrm>
            <a:prstGeom prst="rect">
              <a:avLst/>
            </a:prstGeom>
          </p:spPr>
        </p:pic>
        <p:pic>
          <p:nvPicPr>
            <p:cNvPr id="258" name="Picture 257" descr="E:\Accordent\Graphics\mm workflow diagram.png"/>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bwMode="auto">
            <a:xfrm>
              <a:off x="10219219" y="1734459"/>
              <a:ext cx="140713" cy="36576"/>
            </a:xfrm>
            <a:prstGeom prst="roundRect">
              <a:avLst/>
            </a:prstGeom>
            <a:noFill/>
            <a:ln w="88900">
              <a:noFill/>
              <a:miter lim="800000"/>
            </a:ln>
            <a:effectLst>
              <a:reflection stA="22000" endPos="9000" dist="12700" dir="5400000" sy="-100000" algn="bl" rotWithShape="0"/>
            </a:effectLst>
          </p:spPr>
        </p:pic>
      </p:grpSp>
      <p:grpSp>
        <p:nvGrpSpPr>
          <p:cNvPr id="259" name="Group 258"/>
          <p:cNvGrpSpPr/>
          <p:nvPr/>
        </p:nvGrpSpPr>
        <p:grpSpPr>
          <a:xfrm rot="16200000">
            <a:off x="7461729" y="2573214"/>
            <a:ext cx="364861" cy="490084"/>
            <a:chOff x="10953744" y="4251325"/>
            <a:chExt cx="611188" cy="820739"/>
          </a:xfrm>
        </p:grpSpPr>
        <p:sp>
          <p:nvSpPr>
            <p:cNvPr id="260" name="AutoShape 17"/>
            <p:cNvSpPr>
              <a:spLocks noChangeAspect="1" noChangeArrowheads="1" noTextEdit="1"/>
            </p:cNvSpPr>
            <p:nvPr/>
          </p:nvSpPr>
          <p:spPr bwMode="auto">
            <a:xfrm>
              <a:off x="10953750" y="4251325"/>
              <a:ext cx="608013"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121">
                <a:defRPr/>
              </a:pPr>
              <a:endParaRPr lang="en-US" kern="0">
                <a:solidFill>
                  <a:sysClr val="windowText" lastClr="000000"/>
                </a:solidFill>
              </a:endParaRPr>
            </a:p>
          </p:txBody>
        </p:sp>
        <p:sp>
          <p:nvSpPr>
            <p:cNvPr id="261" name="Freeform 19"/>
            <p:cNvSpPr>
              <a:spLocks noEditPoints="1"/>
            </p:cNvSpPr>
            <p:nvPr/>
          </p:nvSpPr>
          <p:spPr bwMode="auto">
            <a:xfrm>
              <a:off x="10953744" y="4251326"/>
              <a:ext cx="611188" cy="820738"/>
            </a:xfrm>
            <a:custGeom>
              <a:avLst/>
              <a:gdLst>
                <a:gd name="T0" fmla="*/ 160 w 163"/>
                <a:gd name="T1" fmla="*/ 3 h 219"/>
                <a:gd name="T2" fmla="*/ 153 w 163"/>
                <a:gd name="T3" fmla="*/ 0 h 219"/>
                <a:gd name="T4" fmla="*/ 43 w 163"/>
                <a:gd name="T5" fmla="*/ 0 h 219"/>
                <a:gd name="T6" fmla="*/ 11 w 163"/>
                <a:gd name="T7" fmla="*/ 0 h 219"/>
                <a:gd name="T8" fmla="*/ 0 w 163"/>
                <a:gd name="T9" fmla="*/ 10 h 219"/>
                <a:gd name="T10" fmla="*/ 0 w 163"/>
                <a:gd name="T11" fmla="*/ 208 h 219"/>
                <a:gd name="T12" fmla="*/ 11 w 163"/>
                <a:gd name="T13" fmla="*/ 219 h 219"/>
                <a:gd name="T14" fmla="*/ 153 w 163"/>
                <a:gd name="T15" fmla="*/ 219 h 219"/>
                <a:gd name="T16" fmla="*/ 163 w 163"/>
                <a:gd name="T17" fmla="*/ 208 h 219"/>
                <a:gd name="T18" fmla="*/ 163 w 163"/>
                <a:gd name="T19" fmla="*/ 10 h 219"/>
                <a:gd name="T20" fmla="*/ 160 w 163"/>
                <a:gd name="T21" fmla="*/ 3 h 219"/>
                <a:gd name="T22" fmla="*/ 82 w 163"/>
                <a:gd name="T23" fmla="*/ 214 h 219"/>
                <a:gd name="T24" fmla="*/ 76 w 163"/>
                <a:gd name="T25" fmla="*/ 208 h 219"/>
                <a:gd name="T26" fmla="*/ 82 w 163"/>
                <a:gd name="T27" fmla="*/ 202 h 219"/>
                <a:gd name="T28" fmla="*/ 88 w 163"/>
                <a:gd name="T29" fmla="*/ 208 h 219"/>
                <a:gd name="T30" fmla="*/ 82 w 163"/>
                <a:gd name="T31" fmla="*/ 214 h 219"/>
                <a:gd name="T32" fmla="*/ 143 w 163"/>
                <a:gd name="T33" fmla="*/ 198 h 219"/>
                <a:gd name="T34" fmla="*/ 21 w 163"/>
                <a:gd name="T35" fmla="*/ 198 h 219"/>
                <a:gd name="T36" fmla="*/ 21 w 163"/>
                <a:gd name="T37" fmla="*/ 20 h 219"/>
                <a:gd name="T38" fmla="*/ 143 w 163"/>
                <a:gd name="T39" fmla="*/ 20 h 219"/>
                <a:gd name="T40" fmla="*/ 143 w 163"/>
                <a:gd name="T41" fmla="*/ 19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 h="219">
                  <a:moveTo>
                    <a:pt x="160" y="3"/>
                  </a:moveTo>
                  <a:cubicBezTo>
                    <a:pt x="159" y="1"/>
                    <a:pt x="156" y="0"/>
                    <a:pt x="153" y="0"/>
                  </a:cubicBezTo>
                  <a:cubicBezTo>
                    <a:pt x="124" y="0"/>
                    <a:pt x="72" y="0"/>
                    <a:pt x="43" y="0"/>
                  </a:cubicBezTo>
                  <a:cubicBezTo>
                    <a:pt x="40" y="0"/>
                    <a:pt x="14" y="0"/>
                    <a:pt x="11" y="0"/>
                  </a:cubicBezTo>
                  <a:cubicBezTo>
                    <a:pt x="5" y="0"/>
                    <a:pt x="0" y="4"/>
                    <a:pt x="0" y="10"/>
                  </a:cubicBezTo>
                  <a:cubicBezTo>
                    <a:pt x="0" y="76"/>
                    <a:pt x="0" y="142"/>
                    <a:pt x="0" y="208"/>
                  </a:cubicBezTo>
                  <a:cubicBezTo>
                    <a:pt x="0" y="214"/>
                    <a:pt x="5" y="219"/>
                    <a:pt x="11" y="219"/>
                  </a:cubicBezTo>
                  <a:cubicBezTo>
                    <a:pt x="58" y="219"/>
                    <a:pt x="106" y="219"/>
                    <a:pt x="153" y="219"/>
                  </a:cubicBezTo>
                  <a:cubicBezTo>
                    <a:pt x="159" y="219"/>
                    <a:pt x="163" y="214"/>
                    <a:pt x="163" y="208"/>
                  </a:cubicBezTo>
                  <a:cubicBezTo>
                    <a:pt x="163" y="142"/>
                    <a:pt x="163" y="76"/>
                    <a:pt x="163" y="10"/>
                  </a:cubicBezTo>
                  <a:cubicBezTo>
                    <a:pt x="163" y="7"/>
                    <a:pt x="162" y="4"/>
                    <a:pt x="160" y="3"/>
                  </a:cubicBezTo>
                  <a:close/>
                  <a:moveTo>
                    <a:pt x="82" y="214"/>
                  </a:moveTo>
                  <a:cubicBezTo>
                    <a:pt x="79" y="214"/>
                    <a:pt x="76" y="211"/>
                    <a:pt x="76" y="208"/>
                  </a:cubicBezTo>
                  <a:cubicBezTo>
                    <a:pt x="76" y="204"/>
                    <a:pt x="79" y="202"/>
                    <a:pt x="82" y="202"/>
                  </a:cubicBezTo>
                  <a:cubicBezTo>
                    <a:pt x="85" y="202"/>
                    <a:pt x="88" y="204"/>
                    <a:pt x="88" y="208"/>
                  </a:cubicBezTo>
                  <a:cubicBezTo>
                    <a:pt x="88" y="211"/>
                    <a:pt x="85" y="214"/>
                    <a:pt x="82" y="214"/>
                  </a:cubicBezTo>
                  <a:close/>
                  <a:moveTo>
                    <a:pt x="143" y="198"/>
                  </a:moveTo>
                  <a:cubicBezTo>
                    <a:pt x="102" y="198"/>
                    <a:pt x="62" y="198"/>
                    <a:pt x="21" y="198"/>
                  </a:cubicBezTo>
                  <a:cubicBezTo>
                    <a:pt x="21" y="139"/>
                    <a:pt x="21" y="80"/>
                    <a:pt x="21" y="20"/>
                  </a:cubicBezTo>
                  <a:cubicBezTo>
                    <a:pt x="62" y="20"/>
                    <a:pt x="102" y="20"/>
                    <a:pt x="143" y="20"/>
                  </a:cubicBezTo>
                  <a:cubicBezTo>
                    <a:pt x="143" y="80"/>
                    <a:pt x="143" y="139"/>
                    <a:pt x="143" y="198"/>
                  </a:cubicBezTo>
                  <a:close/>
                </a:path>
              </a:pathLst>
            </a:custGeom>
            <a:gradFill>
              <a:gsLst>
                <a:gs pos="0">
                  <a:srgbClr val="2E3844"/>
                </a:gs>
                <a:gs pos="100000">
                  <a:srgbClr val="2E3844">
                    <a:lumMod val="60000"/>
                    <a:lumOff val="40000"/>
                  </a:srgbClr>
                </a:gs>
              </a:gsLst>
              <a:lin ang="16200000" scaled="1"/>
            </a:gradFill>
            <a:ln w="38100"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121">
                <a:defRPr/>
              </a:pPr>
              <a:endParaRPr lang="en-US" kern="0">
                <a:solidFill>
                  <a:srgbClr val="FFFFFF"/>
                </a:solidFill>
              </a:endParaRPr>
            </a:p>
          </p:txBody>
        </p:sp>
        <p:sp>
          <p:nvSpPr>
            <p:cNvPr id="262" name="Rectangle 20"/>
            <p:cNvSpPr>
              <a:spLocks noChangeArrowheads="1"/>
            </p:cNvSpPr>
            <p:nvPr/>
          </p:nvSpPr>
          <p:spPr bwMode="auto">
            <a:xfrm>
              <a:off x="11261725" y="5049838"/>
              <a:ext cx="1588" cy="1588"/>
            </a:xfrm>
            <a:prstGeom prst="rect">
              <a:avLst/>
            </a:prstGeom>
            <a:solidFill>
              <a:srgbClr val="F062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121">
                <a:defRPr/>
              </a:pPr>
              <a:endParaRPr lang="en-US" kern="0">
                <a:solidFill>
                  <a:sysClr val="windowText" lastClr="000000"/>
                </a:solidFill>
              </a:endParaRPr>
            </a:p>
          </p:txBody>
        </p:sp>
      </p:grpSp>
      <p:grpSp>
        <p:nvGrpSpPr>
          <p:cNvPr id="263" name="Group 262"/>
          <p:cNvGrpSpPr>
            <a:grpSpLocks noChangeAspect="1"/>
          </p:cNvGrpSpPr>
          <p:nvPr/>
        </p:nvGrpSpPr>
        <p:grpSpPr>
          <a:xfrm>
            <a:off x="7463213" y="3186949"/>
            <a:ext cx="361822" cy="220508"/>
            <a:chOff x="10119631" y="4250017"/>
            <a:chExt cx="349903" cy="213299"/>
          </a:xfrm>
        </p:grpSpPr>
        <p:grpSp>
          <p:nvGrpSpPr>
            <p:cNvPr id="264" name="Group 263"/>
            <p:cNvGrpSpPr>
              <a:grpSpLocks noChangeAspect="1"/>
            </p:cNvGrpSpPr>
            <p:nvPr/>
          </p:nvGrpSpPr>
          <p:grpSpPr>
            <a:xfrm>
              <a:off x="10154641" y="4274070"/>
              <a:ext cx="289571" cy="170986"/>
              <a:chOff x="10215210" y="1729697"/>
              <a:chExt cx="578297" cy="341473"/>
            </a:xfrm>
          </p:grpSpPr>
          <p:pic>
            <p:nvPicPr>
              <p:cNvPr id="269" name="Picture 268"/>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0215210" y="1729697"/>
                <a:ext cx="578297" cy="341473"/>
              </a:xfrm>
              <a:prstGeom prst="rect">
                <a:avLst/>
              </a:prstGeom>
            </p:spPr>
          </p:pic>
          <p:pic>
            <p:nvPicPr>
              <p:cNvPr id="270" name="Picture 269" descr="E:\Accordent\Graphics\mm workflow diagram.png"/>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0219219" y="1734459"/>
                <a:ext cx="140713" cy="36576"/>
              </a:xfrm>
              <a:prstGeom prst="roundRect">
                <a:avLst/>
              </a:prstGeom>
              <a:noFill/>
              <a:ln w="88900">
                <a:noFill/>
                <a:miter lim="800000"/>
              </a:ln>
              <a:effectLst>
                <a:reflection stA="22000" endPos="9000" dist="12700" dir="5400000" sy="-100000" algn="bl" rotWithShape="0"/>
              </a:effectLst>
            </p:spPr>
          </p:pic>
        </p:grpSp>
        <p:grpSp>
          <p:nvGrpSpPr>
            <p:cNvPr id="265" name="Group 264"/>
            <p:cNvGrpSpPr/>
            <p:nvPr/>
          </p:nvGrpSpPr>
          <p:grpSpPr>
            <a:xfrm rot="5400000">
              <a:off x="10187933" y="4181715"/>
              <a:ext cx="213299" cy="349903"/>
              <a:chOff x="11276013" y="4051300"/>
              <a:chExt cx="611187" cy="820738"/>
            </a:xfrm>
          </p:grpSpPr>
          <p:sp>
            <p:nvSpPr>
              <p:cNvPr id="266" name="AutoShape 32"/>
              <p:cNvSpPr>
                <a:spLocks noChangeAspect="1" noChangeArrowheads="1" noTextEdit="1"/>
              </p:cNvSpPr>
              <p:nvPr/>
            </p:nvSpPr>
            <p:spPr bwMode="auto">
              <a:xfrm>
                <a:off x="11276013" y="4051300"/>
                <a:ext cx="60801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121">
                  <a:defRPr/>
                </a:pPr>
                <a:endParaRPr lang="en-US" kern="0">
                  <a:solidFill>
                    <a:sysClr val="windowText" lastClr="000000"/>
                  </a:solidFill>
                </a:endParaRPr>
              </a:p>
            </p:txBody>
          </p:sp>
          <p:sp>
            <p:nvSpPr>
              <p:cNvPr id="267" name="Freeform 35"/>
              <p:cNvSpPr>
                <a:spLocks noEditPoints="1"/>
              </p:cNvSpPr>
              <p:nvPr/>
            </p:nvSpPr>
            <p:spPr bwMode="auto">
              <a:xfrm>
                <a:off x="11276013" y="4051300"/>
                <a:ext cx="611187" cy="820738"/>
              </a:xfrm>
              <a:custGeom>
                <a:avLst/>
                <a:gdLst>
                  <a:gd name="T0" fmla="*/ 160 w 163"/>
                  <a:gd name="T1" fmla="*/ 3 h 219"/>
                  <a:gd name="T2" fmla="*/ 152 w 163"/>
                  <a:gd name="T3" fmla="*/ 0 h 219"/>
                  <a:gd name="T4" fmla="*/ 42 w 163"/>
                  <a:gd name="T5" fmla="*/ 0 h 219"/>
                  <a:gd name="T6" fmla="*/ 10 w 163"/>
                  <a:gd name="T7" fmla="*/ 0 h 219"/>
                  <a:gd name="T8" fmla="*/ 0 w 163"/>
                  <a:gd name="T9" fmla="*/ 10 h 219"/>
                  <a:gd name="T10" fmla="*/ 0 w 163"/>
                  <a:gd name="T11" fmla="*/ 208 h 219"/>
                  <a:gd name="T12" fmla="*/ 10 w 163"/>
                  <a:gd name="T13" fmla="*/ 219 h 219"/>
                  <a:gd name="T14" fmla="*/ 152 w 163"/>
                  <a:gd name="T15" fmla="*/ 219 h 219"/>
                  <a:gd name="T16" fmla="*/ 163 w 163"/>
                  <a:gd name="T17" fmla="*/ 208 h 219"/>
                  <a:gd name="T18" fmla="*/ 163 w 163"/>
                  <a:gd name="T19" fmla="*/ 10 h 219"/>
                  <a:gd name="T20" fmla="*/ 160 w 163"/>
                  <a:gd name="T21" fmla="*/ 3 h 219"/>
                  <a:gd name="T22" fmla="*/ 66 w 163"/>
                  <a:gd name="T23" fmla="*/ 7 h 219"/>
                  <a:gd name="T24" fmla="*/ 97 w 163"/>
                  <a:gd name="T25" fmla="*/ 7 h 219"/>
                  <a:gd name="T26" fmla="*/ 97 w 163"/>
                  <a:gd name="T27" fmla="*/ 12 h 219"/>
                  <a:gd name="T28" fmla="*/ 66 w 163"/>
                  <a:gd name="T29" fmla="*/ 12 h 219"/>
                  <a:gd name="T30" fmla="*/ 66 w 163"/>
                  <a:gd name="T31" fmla="*/ 7 h 219"/>
                  <a:gd name="T32" fmla="*/ 81 w 163"/>
                  <a:gd name="T33" fmla="*/ 214 h 219"/>
                  <a:gd name="T34" fmla="*/ 75 w 163"/>
                  <a:gd name="T35" fmla="*/ 208 h 219"/>
                  <a:gd name="T36" fmla="*/ 81 w 163"/>
                  <a:gd name="T37" fmla="*/ 202 h 219"/>
                  <a:gd name="T38" fmla="*/ 87 w 163"/>
                  <a:gd name="T39" fmla="*/ 208 h 219"/>
                  <a:gd name="T40" fmla="*/ 81 w 163"/>
                  <a:gd name="T41" fmla="*/ 214 h 219"/>
                  <a:gd name="T42" fmla="*/ 142 w 163"/>
                  <a:gd name="T43" fmla="*/ 198 h 219"/>
                  <a:gd name="T44" fmla="*/ 21 w 163"/>
                  <a:gd name="T45" fmla="*/ 198 h 219"/>
                  <a:gd name="T46" fmla="*/ 21 w 163"/>
                  <a:gd name="T47" fmla="*/ 20 h 219"/>
                  <a:gd name="T48" fmla="*/ 142 w 163"/>
                  <a:gd name="T49" fmla="*/ 20 h 219"/>
                  <a:gd name="T50" fmla="*/ 142 w 163"/>
                  <a:gd name="T51" fmla="*/ 19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3" h="219">
                    <a:moveTo>
                      <a:pt x="160" y="3"/>
                    </a:moveTo>
                    <a:cubicBezTo>
                      <a:pt x="158" y="1"/>
                      <a:pt x="155" y="0"/>
                      <a:pt x="152" y="0"/>
                    </a:cubicBezTo>
                    <a:cubicBezTo>
                      <a:pt x="123" y="0"/>
                      <a:pt x="71" y="0"/>
                      <a:pt x="42" y="0"/>
                    </a:cubicBezTo>
                    <a:cubicBezTo>
                      <a:pt x="39" y="0"/>
                      <a:pt x="13" y="0"/>
                      <a:pt x="10" y="0"/>
                    </a:cubicBezTo>
                    <a:cubicBezTo>
                      <a:pt x="4" y="0"/>
                      <a:pt x="0" y="4"/>
                      <a:pt x="0" y="10"/>
                    </a:cubicBezTo>
                    <a:cubicBezTo>
                      <a:pt x="0" y="76"/>
                      <a:pt x="0" y="142"/>
                      <a:pt x="0" y="208"/>
                    </a:cubicBezTo>
                    <a:cubicBezTo>
                      <a:pt x="0" y="214"/>
                      <a:pt x="4" y="219"/>
                      <a:pt x="10" y="219"/>
                    </a:cubicBezTo>
                    <a:cubicBezTo>
                      <a:pt x="57" y="219"/>
                      <a:pt x="105" y="219"/>
                      <a:pt x="152" y="219"/>
                    </a:cubicBezTo>
                    <a:cubicBezTo>
                      <a:pt x="158" y="219"/>
                      <a:pt x="163" y="214"/>
                      <a:pt x="163" y="208"/>
                    </a:cubicBezTo>
                    <a:cubicBezTo>
                      <a:pt x="163" y="142"/>
                      <a:pt x="163" y="76"/>
                      <a:pt x="163" y="10"/>
                    </a:cubicBezTo>
                    <a:cubicBezTo>
                      <a:pt x="163" y="7"/>
                      <a:pt x="161" y="4"/>
                      <a:pt x="160" y="3"/>
                    </a:cubicBezTo>
                    <a:close/>
                    <a:moveTo>
                      <a:pt x="66" y="7"/>
                    </a:moveTo>
                    <a:cubicBezTo>
                      <a:pt x="97" y="7"/>
                      <a:pt x="97" y="7"/>
                      <a:pt x="97" y="7"/>
                    </a:cubicBezTo>
                    <a:cubicBezTo>
                      <a:pt x="97" y="12"/>
                      <a:pt x="97" y="12"/>
                      <a:pt x="97" y="12"/>
                    </a:cubicBezTo>
                    <a:cubicBezTo>
                      <a:pt x="66" y="12"/>
                      <a:pt x="66" y="12"/>
                      <a:pt x="66" y="12"/>
                    </a:cubicBezTo>
                    <a:lnTo>
                      <a:pt x="66" y="7"/>
                    </a:lnTo>
                    <a:close/>
                    <a:moveTo>
                      <a:pt x="81" y="214"/>
                    </a:moveTo>
                    <a:cubicBezTo>
                      <a:pt x="78" y="214"/>
                      <a:pt x="75" y="211"/>
                      <a:pt x="75" y="208"/>
                    </a:cubicBezTo>
                    <a:cubicBezTo>
                      <a:pt x="75" y="204"/>
                      <a:pt x="78" y="202"/>
                      <a:pt x="81" y="202"/>
                    </a:cubicBezTo>
                    <a:cubicBezTo>
                      <a:pt x="85" y="202"/>
                      <a:pt x="87" y="204"/>
                      <a:pt x="87" y="208"/>
                    </a:cubicBezTo>
                    <a:cubicBezTo>
                      <a:pt x="87" y="211"/>
                      <a:pt x="85" y="214"/>
                      <a:pt x="81" y="214"/>
                    </a:cubicBezTo>
                    <a:close/>
                    <a:moveTo>
                      <a:pt x="142" y="198"/>
                    </a:moveTo>
                    <a:cubicBezTo>
                      <a:pt x="101" y="198"/>
                      <a:pt x="61" y="198"/>
                      <a:pt x="21" y="198"/>
                    </a:cubicBezTo>
                    <a:cubicBezTo>
                      <a:pt x="21" y="139"/>
                      <a:pt x="21" y="80"/>
                      <a:pt x="21" y="20"/>
                    </a:cubicBezTo>
                    <a:cubicBezTo>
                      <a:pt x="61" y="20"/>
                      <a:pt x="101" y="20"/>
                      <a:pt x="142" y="20"/>
                    </a:cubicBezTo>
                    <a:cubicBezTo>
                      <a:pt x="142" y="80"/>
                      <a:pt x="142" y="139"/>
                      <a:pt x="142" y="198"/>
                    </a:cubicBezTo>
                    <a:close/>
                  </a:path>
                </a:pathLst>
              </a:custGeom>
              <a:gradFill>
                <a:gsLst>
                  <a:gs pos="0">
                    <a:srgbClr val="2E3844"/>
                  </a:gs>
                  <a:gs pos="100000">
                    <a:srgbClr val="2E3844">
                      <a:lumMod val="60000"/>
                      <a:lumOff val="40000"/>
                    </a:srgbClr>
                  </a:gs>
                </a:gsLst>
                <a:lin ang="16200000" scaled="1"/>
              </a:gradFill>
              <a:ln w="38100"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121">
                  <a:defRPr/>
                </a:pPr>
                <a:endParaRPr lang="en-US" kern="0">
                  <a:solidFill>
                    <a:srgbClr val="FFFFFF"/>
                  </a:solidFill>
                </a:endParaRPr>
              </a:p>
            </p:txBody>
          </p:sp>
          <p:sp>
            <p:nvSpPr>
              <p:cNvPr id="268" name="Freeform 36"/>
              <p:cNvSpPr>
                <a:spLocks/>
              </p:cNvSpPr>
              <p:nvPr/>
            </p:nvSpPr>
            <p:spPr bwMode="auto">
              <a:xfrm>
                <a:off x="11579225" y="4849813"/>
                <a:ext cx="4762" cy="0"/>
              </a:xfrm>
              <a:custGeom>
                <a:avLst/>
                <a:gdLst>
                  <a:gd name="T0" fmla="*/ 0 w 1"/>
                  <a:gd name="T1" fmla="*/ 0 w 1"/>
                </a:gdLst>
                <a:ahLst/>
                <a:cxnLst>
                  <a:cxn ang="0">
                    <a:pos x="T0" y="0"/>
                  </a:cxn>
                  <a:cxn ang="0">
                    <a:pos x="T1" y="0"/>
                  </a:cxn>
                </a:cxnLst>
                <a:rect l="0" t="0" r="r" b="b"/>
                <a:pathLst>
                  <a:path w="1">
                    <a:moveTo>
                      <a:pt x="0" y="0"/>
                    </a:moveTo>
                    <a:cubicBezTo>
                      <a:pt x="0" y="0"/>
                      <a:pt x="1" y="0"/>
                      <a:pt x="0" y="0"/>
                    </a:cubicBezTo>
                    <a:close/>
                  </a:path>
                </a:pathLst>
              </a:custGeom>
              <a:solidFill>
                <a:srgbClr val="F062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121">
                  <a:defRPr/>
                </a:pPr>
                <a:endParaRPr lang="en-US" kern="0">
                  <a:solidFill>
                    <a:sysClr val="windowText" lastClr="000000"/>
                  </a:solidFill>
                </a:endParaRPr>
              </a:p>
            </p:txBody>
          </p:sp>
        </p:grpSp>
      </p:grpSp>
      <p:sp>
        <p:nvSpPr>
          <p:cNvPr id="271" name="Rectangle 11"/>
          <p:cNvSpPr>
            <a:spLocks/>
          </p:cNvSpPr>
          <p:nvPr/>
        </p:nvSpPr>
        <p:spPr bwMode="auto">
          <a:xfrm>
            <a:off x="7996830" y="1048826"/>
            <a:ext cx="942448" cy="27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85520">
              <a:lnSpc>
                <a:spcPct val="90000"/>
              </a:lnSpc>
            </a:pPr>
            <a:r>
              <a:rPr lang="ru-RU" sz="1000" b="1" dirty="0">
                <a:solidFill>
                  <a:srgbClr val="637280"/>
                </a:solidFill>
                <a:ea typeface="Museo Sans 300" charset="0"/>
                <a:cs typeface="Museo Sans 300" charset="0"/>
                <a:sym typeface="Museo Sans 300" charset="0"/>
              </a:rPr>
              <a:t>ВИДЕО-</a:t>
            </a:r>
          </a:p>
          <a:p>
            <a:pPr algn="ctr" defTabSz="685520">
              <a:lnSpc>
                <a:spcPct val="90000"/>
              </a:lnSpc>
            </a:pPr>
            <a:r>
              <a:rPr lang="ru-RU" sz="1000" b="1" dirty="0">
                <a:solidFill>
                  <a:srgbClr val="637280"/>
                </a:solidFill>
                <a:ea typeface="Museo Sans 300" charset="0"/>
                <a:cs typeface="Museo Sans 300" charset="0"/>
                <a:sym typeface="Museo Sans 300" charset="0"/>
              </a:rPr>
              <a:t>ТЕРМИНАЛЫ</a:t>
            </a:r>
            <a:endParaRPr lang="en-US" sz="1000" b="1" dirty="0">
              <a:solidFill>
                <a:srgbClr val="637280"/>
              </a:solidFill>
              <a:ea typeface="Museo Sans 300" charset="0"/>
              <a:cs typeface="Museo Sans 300" charset="0"/>
              <a:sym typeface="Museo Sans 300" charset="0"/>
            </a:endParaRPr>
          </a:p>
        </p:txBody>
      </p:sp>
      <p:sp>
        <p:nvSpPr>
          <p:cNvPr id="272" name="Rectangle 11"/>
          <p:cNvSpPr>
            <a:spLocks/>
          </p:cNvSpPr>
          <p:nvPr/>
        </p:nvSpPr>
        <p:spPr bwMode="auto">
          <a:xfrm>
            <a:off x="7996831" y="1898893"/>
            <a:ext cx="1034744" cy="27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85520">
              <a:lnSpc>
                <a:spcPct val="90000"/>
              </a:lnSpc>
            </a:pPr>
            <a:r>
              <a:rPr lang="ru-RU" sz="900" b="1" dirty="0">
                <a:solidFill>
                  <a:srgbClr val="637280"/>
                </a:solidFill>
                <a:ea typeface="Museo Sans 300" charset="0"/>
                <a:cs typeface="Museo Sans 300" charset="0"/>
                <a:sym typeface="Museo Sans 300" charset="0"/>
              </a:rPr>
              <a:t>ПЕРСОНАЛЬНЫЕ КОМПЬЮТЕРЫ</a:t>
            </a:r>
            <a:endParaRPr lang="en-US" sz="900" b="1" dirty="0">
              <a:solidFill>
                <a:srgbClr val="637280"/>
              </a:solidFill>
              <a:ea typeface="Museo Sans 300" charset="0"/>
              <a:cs typeface="Museo Sans 300" charset="0"/>
              <a:sym typeface="Museo Sans 300" charset="0"/>
            </a:endParaRPr>
          </a:p>
        </p:txBody>
      </p:sp>
      <p:sp>
        <p:nvSpPr>
          <p:cNvPr id="273" name="Rectangle 11"/>
          <p:cNvSpPr>
            <a:spLocks/>
          </p:cNvSpPr>
          <p:nvPr/>
        </p:nvSpPr>
        <p:spPr bwMode="auto">
          <a:xfrm>
            <a:off x="7996830" y="2947446"/>
            <a:ext cx="942448" cy="27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85520">
              <a:lnSpc>
                <a:spcPct val="90000"/>
              </a:lnSpc>
            </a:pPr>
            <a:r>
              <a:rPr lang="ru-RU" sz="900" b="1" dirty="0">
                <a:solidFill>
                  <a:srgbClr val="637280"/>
                </a:solidFill>
                <a:ea typeface="Museo Sans 300" charset="0"/>
                <a:cs typeface="Museo Sans 300" charset="0"/>
                <a:sym typeface="Museo Sans 300" charset="0"/>
              </a:rPr>
              <a:t>МОБИЛЬНЫЕ УСТРОЙТСТВА</a:t>
            </a:r>
            <a:endParaRPr lang="en-US" sz="900" b="1" dirty="0">
              <a:solidFill>
                <a:srgbClr val="637280"/>
              </a:solidFill>
              <a:ea typeface="Museo Sans 300" charset="0"/>
              <a:cs typeface="Museo Sans 300" charset="0"/>
              <a:sym typeface="Museo Sans 300" charset="0"/>
            </a:endParaRPr>
          </a:p>
        </p:txBody>
      </p:sp>
      <p:sp>
        <p:nvSpPr>
          <p:cNvPr id="274" name="Rectangle 11"/>
          <p:cNvSpPr>
            <a:spLocks/>
          </p:cNvSpPr>
          <p:nvPr/>
        </p:nvSpPr>
        <p:spPr bwMode="auto">
          <a:xfrm>
            <a:off x="8119066" y="3759336"/>
            <a:ext cx="697978" cy="27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85520">
              <a:lnSpc>
                <a:spcPct val="90000"/>
              </a:lnSpc>
            </a:pPr>
            <a:r>
              <a:rPr lang="ru-RU" sz="900" b="1" dirty="0">
                <a:solidFill>
                  <a:srgbClr val="637280"/>
                </a:solidFill>
                <a:ea typeface="Museo Sans 300" charset="0"/>
                <a:cs typeface="Museo Sans 300" charset="0"/>
                <a:sym typeface="Museo Sans 300" charset="0"/>
              </a:rPr>
              <a:t>СИСТЕМЫ </a:t>
            </a:r>
            <a:r>
              <a:rPr lang="en-US" sz="900" b="1" dirty="0">
                <a:solidFill>
                  <a:srgbClr val="637280"/>
                </a:solidFill>
                <a:ea typeface="Museo Sans 300" charset="0"/>
                <a:cs typeface="Museo Sans 300" charset="0"/>
                <a:sym typeface="Museo Sans 300" charset="0"/>
              </a:rPr>
              <a:t>DIGITAL SIGNAGE</a:t>
            </a:r>
          </a:p>
        </p:txBody>
      </p:sp>
      <p:graphicFrame>
        <p:nvGraphicFramePr>
          <p:cNvPr id="277" name="Content Placeholder 3"/>
          <p:cNvGraphicFramePr>
            <a:graphicFrameLocks/>
          </p:cNvGraphicFramePr>
          <p:nvPr>
            <p:extLst/>
          </p:nvPr>
        </p:nvGraphicFramePr>
        <p:xfrm>
          <a:off x="2539530" y="1779909"/>
          <a:ext cx="1509155" cy="1723600"/>
        </p:xfrm>
        <a:graphic>
          <a:graphicData uri="http://schemas.openxmlformats.org/drawingml/2006/table">
            <a:tbl>
              <a:tblPr firstRow="1" bandRow="1"/>
              <a:tblGrid>
                <a:gridCol w="301831"/>
                <a:gridCol w="301831"/>
                <a:gridCol w="301831"/>
                <a:gridCol w="301831"/>
                <a:gridCol w="301831"/>
              </a:tblGrid>
              <a:tr h="582930">
                <a:tc gridSpan="5">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gn="ctr"/>
                      <a:r>
                        <a:rPr lang="en-US" sz="1100" baseline="0" dirty="0" smtClean="0">
                          <a:solidFill>
                            <a:srgbClr val="FFFFFF"/>
                          </a:solidFill>
                        </a:rPr>
                        <a:t>Manage with Rules and Logic</a:t>
                      </a:r>
                      <a:endParaRPr lang="en-US" sz="1100" dirty="0">
                        <a:solidFill>
                          <a:srgbClr val="FFFFFF"/>
                        </a:solidFill>
                      </a:endParaRPr>
                    </a:p>
                  </a:txBody>
                  <a:tcPr marL="68598" marR="68598" marT="34290" marB="3429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pPr algn="ctr"/>
                      <a:endParaRPr lang="en-US" dirty="0"/>
                    </a:p>
                  </a:txBody>
                  <a:tcPr/>
                </a:tc>
              </a:tr>
              <a:tr h="114067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smtClean="0">
                          <a:solidFill>
                            <a:srgbClr val="FFFFFF"/>
                          </a:solidFill>
                        </a:rPr>
                        <a:t>Collect</a:t>
                      </a:r>
                      <a:endParaRPr lang="en-US" sz="1100" dirty="0">
                        <a:solidFill>
                          <a:srgbClr val="FFFFFF"/>
                        </a:solidFill>
                      </a:endParaRPr>
                    </a:p>
                  </a:txBody>
                  <a:tcPr marL="68598" marR="68598" marT="34290" marB="34290" vert="vert27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smtClean="0">
                          <a:solidFill>
                            <a:srgbClr val="FFFFFF"/>
                          </a:solidFill>
                        </a:rPr>
                        <a:t>Transform</a:t>
                      </a:r>
                      <a:endParaRPr lang="en-US" sz="1100" dirty="0">
                        <a:solidFill>
                          <a:srgbClr val="FFFFFF"/>
                        </a:solidFill>
                      </a:endParaRPr>
                    </a:p>
                  </a:txBody>
                  <a:tcPr marL="68598" marR="68598" marT="34290" marB="34290" vert="vert27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smtClean="0">
                          <a:solidFill>
                            <a:srgbClr val="FFFFFF"/>
                          </a:solidFill>
                        </a:rPr>
                        <a:t>Organize</a:t>
                      </a:r>
                      <a:endParaRPr lang="en-US" sz="1100" dirty="0">
                        <a:solidFill>
                          <a:srgbClr val="FFFFFF"/>
                        </a:solidFill>
                      </a:endParaRPr>
                    </a:p>
                  </a:txBody>
                  <a:tcPr marL="68598" marR="68598" marT="34290" marB="34290" vert="vert27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smtClean="0">
                          <a:solidFill>
                            <a:srgbClr val="FFFFFF"/>
                          </a:solidFill>
                        </a:rPr>
                        <a:t>Protect</a:t>
                      </a:r>
                      <a:endParaRPr lang="en-US" sz="1100" dirty="0">
                        <a:solidFill>
                          <a:srgbClr val="FFFFFF"/>
                        </a:solidFill>
                      </a:endParaRPr>
                    </a:p>
                  </a:txBody>
                  <a:tcPr marL="68598" marR="68598" marT="34290" marB="34290" vert="vert27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smtClean="0">
                          <a:solidFill>
                            <a:srgbClr val="FFFFFF"/>
                          </a:solidFill>
                        </a:rPr>
                        <a:t>Analyze</a:t>
                      </a:r>
                      <a:endParaRPr lang="en-US" sz="1100" dirty="0">
                        <a:solidFill>
                          <a:srgbClr val="FFFFFF"/>
                        </a:solidFill>
                      </a:endParaRPr>
                    </a:p>
                  </a:txBody>
                  <a:tcPr marL="68598" marR="68598" marT="34290" marB="34290" vert="vert27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r>
            </a:tbl>
          </a:graphicData>
        </a:graphic>
      </p:graphicFrame>
      <p:grpSp>
        <p:nvGrpSpPr>
          <p:cNvPr id="21" name="Group 20"/>
          <p:cNvGrpSpPr/>
          <p:nvPr/>
        </p:nvGrpSpPr>
        <p:grpSpPr>
          <a:xfrm>
            <a:off x="4584316" y="1584902"/>
            <a:ext cx="2298627" cy="2203015"/>
            <a:chOff x="4299653" y="1584902"/>
            <a:chExt cx="2298627" cy="2203015"/>
          </a:xfrm>
        </p:grpSpPr>
        <p:pic>
          <p:nvPicPr>
            <p:cNvPr id="60" name="Picture 59"/>
            <p:cNvPicPr>
              <a:picLocks noChangeAspect="1"/>
            </p:cNvPicPr>
            <p:nvPr/>
          </p:nvPicPr>
          <p:blipFill rotWithShape="1">
            <a:blip r:embed="rId15" cstate="print">
              <a:clrChange>
                <a:clrFrom>
                  <a:srgbClr val="FEFEFE">
                    <a:alpha val="30196"/>
                  </a:srgbClr>
                </a:clrFrom>
                <a:clrTo>
                  <a:srgbClr val="FEFEFE">
                    <a:alpha val="0"/>
                  </a:srgbClr>
                </a:clrTo>
              </a:clrChange>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val="0"/>
                </a:ext>
              </a:extLst>
            </a:blip>
            <a:srcRect/>
            <a:stretch/>
          </p:blipFill>
          <p:spPr>
            <a:xfrm>
              <a:off x="4299653" y="1584902"/>
              <a:ext cx="2298627" cy="2203015"/>
            </a:xfrm>
            <a:prstGeom prst="rect">
              <a:avLst/>
            </a:prstGeom>
          </p:spPr>
        </p:pic>
        <p:grpSp>
          <p:nvGrpSpPr>
            <p:cNvPr id="5" name="Group 6"/>
            <p:cNvGrpSpPr>
              <a:grpSpLocks noChangeAspect="1"/>
            </p:cNvGrpSpPr>
            <p:nvPr/>
          </p:nvGrpSpPr>
          <p:grpSpPr bwMode="auto">
            <a:xfrm>
              <a:off x="4517217" y="1726406"/>
              <a:ext cx="1915024" cy="1914525"/>
              <a:chOff x="3793" y="1450"/>
              <a:chExt cx="1608" cy="1608"/>
            </a:xfrm>
            <a:effectLst>
              <a:outerShdw blurRad="63500" sx="102000" sy="102000" algn="ctr" rotWithShape="0">
                <a:prstClr val="black">
                  <a:alpha val="40000"/>
                </a:prstClr>
              </a:outerShdw>
            </a:effectLst>
          </p:grpSpPr>
          <p:sp>
            <p:nvSpPr>
              <p:cNvPr id="17" name="Oval 7"/>
              <p:cNvSpPr>
                <a:spLocks noChangeArrowheads="1"/>
              </p:cNvSpPr>
              <p:nvPr/>
            </p:nvSpPr>
            <p:spPr bwMode="auto">
              <a:xfrm>
                <a:off x="3793" y="1450"/>
                <a:ext cx="1608" cy="1608"/>
              </a:xfrm>
              <a:prstGeom prst="ellipse">
                <a:avLst/>
              </a:pr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18" name="Freeform 8"/>
              <p:cNvSpPr>
                <a:spLocks/>
              </p:cNvSpPr>
              <p:nvPr/>
            </p:nvSpPr>
            <p:spPr bwMode="auto">
              <a:xfrm>
                <a:off x="4257" y="2129"/>
                <a:ext cx="771" cy="676"/>
              </a:xfrm>
              <a:custGeom>
                <a:avLst/>
                <a:gdLst>
                  <a:gd name="T0" fmla="*/ 41 w 387"/>
                  <a:gd name="T1" fmla="*/ 0 h 339"/>
                  <a:gd name="T2" fmla="*/ 0 w 387"/>
                  <a:gd name="T3" fmla="*/ 98 h 339"/>
                  <a:gd name="T4" fmla="*/ 261 w 387"/>
                  <a:gd name="T5" fmla="*/ 335 h 339"/>
                  <a:gd name="T6" fmla="*/ 278 w 387"/>
                  <a:gd name="T7" fmla="*/ 339 h 339"/>
                  <a:gd name="T8" fmla="*/ 387 w 387"/>
                  <a:gd name="T9" fmla="*/ 212 h 339"/>
                  <a:gd name="T10" fmla="*/ 320 w 387"/>
                  <a:gd name="T11" fmla="*/ 27 h 339"/>
                  <a:gd name="T12" fmla="*/ 41 w 387"/>
                  <a:gd name="T13" fmla="*/ 0 h 339"/>
                </a:gdLst>
                <a:ahLst/>
                <a:cxnLst>
                  <a:cxn ang="0">
                    <a:pos x="T0" y="T1"/>
                  </a:cxn>
                  <a:cxn ang="0">
                    <a:pos x="T2" y="T3"/>
                  </a:cxn>
                  <a:cxn ang="0">
                    <a:pos x="T4" y="T5"/>
                  </a:cxn>
                  <a:cxn ang="0">
                    <a:pos x="T6" y="T7"/>
                  </a:cxn>
                  <a:cxn ang="0">
                    <a:pos x="T8" y="T9"/>
                  </a:cxn>
                  <a:cxn ang="0">
                    <a:pos x="T10" y="T11"/>
                  </a:cxn>
                  <a:cxn ang="0">
                    <a:pos x="T12" y="T13"/>
                  </a:cxn>
                </a:cxnLst>
                <a:rect l="0" t="0" r="r" b="b"/>
                <a:pathLst>
                  <a:path w="387" h="339">
                    <a:moveTo>
                      <a:pt x="41" y="0"/>
                    </a:moveTo>
                    <a:cubicBezTo>
                      <a:pt x="27" y="31"/>
                      <a:pt x="13" y="64"/>
                      <a:pt x="0" y="98"/>
                    </a:cubicBezTo>
                    <a:cubicBezTo>
                      <a:pt x="118" y="143"/>
                      <a:pt x="208" y="230"/>
                      <a:pt x="261" y="335"/>
                    </a:cubicBezTo>
                    <a:cubicBezTo>
                      <a:pt x="267" y="337"/>
                      <a:pt x="272" y="338"/>
                      <a:pt x="278" y="339"/>
                    </a:cubicBezTo>
                    <a:cubicBezTo>
                      <a:pt x="321" y="304"/>
                      <a:pt x="358" y="261"/>
                      <a:pt x="387" y="212"/>
                    </a:cubicBezTo>
                    <a:cubicBezTo>
                      <a:pt x="376" y="147"/>
                      <a:pt x="353" y="84"/>
                      <a:pt x="320" y="27"/>
                    </a:cubicBezTo>
                    <a:cubicBezTo>
                      <a:pt x="225" y="43"/>
                      <a:pt x="129" y="33"/>
                      <a:pt x="41" y="0"/>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37" name="Freeform 9"/>
              <p:cNvSpPr>
                <a:spLocks/>
              </p:cNvSpPr>
              <p:nvPr/>
            </p:nvSpPr>
            <p:spPr bwMode="auto">
              <a:xfrm>
                <a:off x="4777" y="2797"/>
                <a:ext cx="34" cy="26"/>
              </a:xfrm>
              <a:custGeom>
                <a:avLst/>
                <a:gdLst>
                  <a:gd name="T0" fmla="*/ 6 w 17"/>
                  <a:gd name="T1" fmla="*/ 13 h 13"/>
                  <a:gd name="T2" fmla="*/ 17 w 17"/>
                  <a:gd name="T3" fmla="*/ 4 h 13"/>
                  <a:gd name="T4" fmla="*/ 0 w 17"/>
                  <a:gd name="T5" fmla="*/ 0 h 13"/>
                  <a:gd name="T6" fmla="*/ 6 w 17"/>
                  <a:gd name="T7" fmla="*/ 13 h 13"/>
                </a:gdLst>
                <a:ahLst/>
                <a:cxnLst>
                  <a:cxn ang="0">
                    <a:pos x="T0" y="T1"/>
                  </a:cxn>
                  <a:cxn ang="0">
                    <a:pos x="T2" y="T3"/>
                  </a:cxn>
                  <a:cxn ang="0">
                    <a:pos x="T4" y="T5"/>
                  </a:cxn>
                  <a:cxn ang="0">
                    <a:pos x="T6" y="T7"/>
                  </a:cxn>
                </a:cxnLst>
                <a:rect l="0" t="0" r="r" b="b"/>
                <a:pathLst>
                  <a:path w="17" h="13">
                    <a:moveTo>
                      <a:pt x="6" y="13"/>
                    </a:moveTo>
                    <a:cubicBezTo>
                      <a:pt x="10" y="10"/>
                      <a:pt x="13" y="7"/>
                      <a:pt x="17" y="4"/>
                    </a:cubicBezTo>
                    <a:cubicBezTo>
                      <a:pt x="11" y="3"/>
                      <a:pt x="6" y="2"/>
                      <a:pt x="0" y="0"/>
                    </a:cubicBezTo>
                    <a:cubicBezTo>
                      <a:pt x="2" y="4"/>
                      <a:pt x="4" y="8"/>
                      <a:pt x="6" y="13"/>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38" name="Freeform 10"/>
              <p:cNvSpPr>
                <a:spLocks/>
              </p:cNvSpPr>
              <p:nvPr/>
            </p:nvSpPr>
            <p:spPr bwMode="auto">
              <a:xfrm>
                <a:off x="4520" y="1470"/>
                <a:ext cx="632" cy="713"/>
              </a:xfrm>
              <a:custGeom>
                <a:avLst/>
                <a:gdLst>
                  <a:gd name="T0" fmla="*/ 188 w 317"/>
                  <a:gd name="T1" fmla="*/ 358 h 358"/>
                  <a:gd name="T2" fmla="*/ 309 w 317"/>
                  <a:gd name="T3" fmla="*/ 323 h 358"/>
                  <a:gd name="T4" fmla="*/ 317 w 317"/>
                  <a:gd name="T5" fmla="*/ 320 h 358"/>
                  <a:gd name="T6" fmla="*/ 317 w 317"/>
                  <a:gd name="T7" fmla="*/ 311 h 358"/>
                  <a:gd name="T8" fmla="*/ 227 w 317"/>
                  <a:gd name="T9" fmla="*/ 37 h 358"/>
                  <a:gd name="T10" fmla="*/ 130 w 317"/>
                  <a:gd name="T11" fmla="*/ 0 h 358"/>
                  <a:gd name="T12" fmla="*/ 0 w 317"/>
                  <a:gd name="T13" fmla="*/ 166 h 358"/>
                  <a:gd name="T14" fmla="*/ 188 w 317"/>
                  <a:gd name="T15" fmla="*/ 358 h 3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 h="358">
                    <a:moveTo>
                      <a:pt x="188" y="358"/>
                    </a:moveTo>
                    <a:cubicBezTo>
                      <a:pt x="229" y="351"/>
                      <a:pt x="270" y="340"/>
                      <a:pt x="309" y="323"/>
                    </a:cubicBezTo>
                    <a:cubicBezTo>
                      <a:pt x="312" y="322"/>
                      <a:pt x="315" y="321"/>
                      <a:pt x="317" y="320"/>
                    </a:cubicBezTo>
                    <a:cubicBezTo>
                      <a:pt x="317" y="317"/>
                      <a:pt x="317" y="314"/>
                      <a:pt x="317" y="311"/>
                    </a:cubicBezTo>
                    <a:cubicBezTo>
                      <a:pt x="317" y="208"/>
                      <a:pt x="284" y="113"/>
                      <a:pt x="227" y="37"/>
                    </a:cubicBezTo>
                    <a:cubicBezTo>
                      <a:pt x="197" y="21"/>
                      <a:pt x="164" y="8"/>
                      <a:pt x="130" y="0"/>
                    </a:cubicBezTo>
                    <a:cubicBezTo>
                      <a:pt x="94" y="38"/>
                      <a:pt x="47" y="93"/>
                      <a:pt x="0" y="166"/>
                    </a:cubicBezTo>
                    <a:cubicBezTo>
                      <a:pt x="80" y="214"/>
                      <a:pt x="144" y="281"/>
                      <a:pt x="188" y="358"/>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39" name="Freeform 11"/>
              <p:cNvSpPr>
                <a:spLocks/>
              </p:cNvSpPr>
              <p:nvPr/>
            </p:nvSpPr>
            <p:spPr bwMode="auto">
              <a:xfrm>
                <a:off x="4082" y="1450"/>
                <a:ext cx="697" cy="351"/>
              </a:xfrm>
              <a:custGeom>
                <a:avLst/>
                <a:gdLst>
                  <a:gd name="T0" fmla="*/ 161 w 350"/>
                  <a:gd name="T1" fmla="*/ 144 h 176"/>
                  <a:gd name="T2" fmla="*/ 220 w 350"/>
                  <a:gd name="T3" fmla="*/ 176 h 176"/>
                  <a:gd name="T4" fmla="*/ 350 w 350"/>
                  <a:gd name="T5" fmla="*/ 10 h 176"/>
                  <a:gd name="T6" fmla="*/ 258 w 350"/>
                  <a:gd name="T7" fmla="*/ 0 h 176"/>
                  <a:gd name="T8" fmla="*/ 0 w 350"/>
                  <a:gd name="T9" fmla="*/ 93 h 176"/>
                  <a:gd name="T10" fmla="*/ 1 w 350"/>
                  <a:gd name="T11" fmla="*/ 99 h 176"/>
                  <a:gd name="T12" fmla="*/ 161 w 350"/>
                  <a:gd name="T13" fmla="*/ 144 h 176"/>
                </a:gdLst>
                <a:ahLst/>
                <a:cxnLst>
                  <a:cxn ang="0">
                    <a:pos x="T0" y="T1"/>
                  </a:cxn>
                  <a:cxn ang="0">
                    <a:pos x="T2" y="T3"/>
                  </a:cxn>
                  <a:cxn ang="0">
                    <a:pos x="T4" y="T5"/>
                  </a:cxn>
                  <a:cxn ang="0">
                    <a:pos x="T6" y="T7"/>
                  </a:cxn>
                  <a:cxn ang="0">
                    <a:pos x="T8" y="T9"/>
                  </a:cxn>
                  <a:cxn ang="0">
                    <a:pos x="T10" y="T11"/>
                  </a:cxn>
                  <a:cxn ang="0">
                    <a:pos x="T12" y="T13"/>
                  </a:cxn>
                </a:cxnLst>
                <a:rect l="0" t="0" r="r" b="b"/>
                <a:pathLst>
                  <a:path w="350" h="176">
                    <a:moveTo>
                      <a:pt x="161" y="144"/>
                    </a:moveTo>
                    <a:cubicBezTo>
                      <a:pt x="182" y="154"/>
                      <a:pt x="201" y="164"/>
                      <a:pt x="220" y="176"/>
                    </a:cubicBezTo>
                    <a:cubicBezTo>
                      <a:pt x="267" y="103"/>
                      <a:pt x="314" y="48"/>
                      <a:pt x="350" y="10"/>
                    </a:cubicBezTo>
                    <a:cubicBezTo>
                      <a:pt x="320" y="3"/>
                      <a:pt x="290" y="0"/>
                      <a:pt x="258" y="0"/>
                    </a:cubicBezTo>
                    <a:cubicBezTo>
                      <a:pt x="160" y="0"/>
                      <a:pt x="70" y="35"/>
                      <a:pt x="0" y="93"/>
                    </a:cubicBezTo>
                    <a:cubicBezTo>
                      <a:pt x="1" y="95"/>
                      <a:pt x="1" y="97"/>
                      <a:pt x="1" y="99"/>
                    </a:cubicBezTo>
                    <a:cubicBezTo>
                      <a:pt x="55" y="106"/>
                      <a:pt x="109" y="121"/>
                      <a:pt x="161" y="144"/>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40" name="Freeform 12"/>
              <p:cNvSpPr>
                <a:spLocks/>
              </p:cNvSpPr>
              <p:nvPr/>
            </p:nvSpPr>
            <p:spPr bwMode="auto">
              <a:xfrm>
                <a:off x="4895" y="2108"/>
                <a:ext cx="257" cy="444"/>
              </a:xfrm>
              <a:custGeom>
                <a:avLst/>
                <a:gdLst>
                  <a:gd name="T0" fmla="*/ 0 w 129"/>
                  <a:gd name="T1" fmla="*/ 38 h 223"/>
                  <a:gd name="T2" fmla="*/ 67 w 129"/>
                  <a:gd name="T3" fmla="*/ 223 h 223"/>
                  <a:gd name="T4" fmla="*/ 129 w 129"/>
                  <a:gd name="T5" fmla="*/ 0 h 223"/>
                  <a:gd name="T6" fmla="*/ 121 w 129"/>
                  <a:gd name="T7" fmla="*/ 3 h 223"/>
                  <a:gd name="T8" fmla="*/ 0 w 129"/>
                  <a:gd name="T9" fmla="*/ 38 h 223"/>
                </a:gdLst>
                <a:ahLst/>
                <a:cxnLst>
                  <a:cxn ang="0">
                    <a:pos x="T0" y="T1"/>
                  </a:cxn>
                  <a:cxn ang="0">
                    <a:pos x="T2" y="T3"/>
                  </a:cxn>
                  <a:cxn ang="0">
                    <a:pos x="T4" y="T5"/>
                  </a:cxn>
                  <a:cxn ang="0">
                    <a:pos x="T6" y="T7"/>
                  </a:cxn>
                  <a:cxn ang="0">
                    <a:pos x="T8" y="T9"/>
                  </a:cxn>
                </a:cxnLst>
                <a:rect l="0" t="0" r="r" b="b"/>
                <a:pathLst>
                  <a:path w="129" h="223">
                    <a:moveTo>
                      <a:pt x="0" y="38"/>
                    </a:moveTo>
                    <a:cubicBezTo>
                      <a:pt x="33" y="95"/>
                      <a:pt x="56" y="158"/>
                      <a:pt x="67" y="223"/>
                    </a:cubicBezTo>
                    <a:cubicBezTo>
                      <a:pt x="105" y="157"/>
                      <a:pt x="128" y="81"/>
                      <a:pt x="129" y="0"/>
                    </a:cubicBezTo>
                    <a:cubicBezTo>
                      <a:pt x="127" y="1"/>
                      <a:pt x="124" y="2"/>
                      <a:pt x="121" y="3"/>
                    </a:cubicBezTo>
                    <a:cubicBezTo>
                      <a:pt x="82" y="20"/>
                      <a:pt x="41" y="31"/>
                      <a:pt x="0" y="38"/>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42" name="Freeform 13"/>
              <p:cNvSpPr>
                <a:spLocks/>
              </p:cNvSpPr>
              <p:nvPr/>
            </p:nvSpPr>
            <p:spPr bwMode="auto">
              <a:xfrm>
                <a:off x="4070" y="1635"/>
                <a:ext cx="14" cy="12"/>
              </a:xfrm>
              <a:custGeom>
                <a:avLst/>
                <a:gdLst>
                  <a:gd name="T0" fmla="*/ 6 w 7"/>
                  <a:gd name="T1" fmla="*/ 0 h 6"/>
                  <a:gd name="T2" fmla="*/ 0 w 7"/>
                  <a:gd name="T3" fmla="*/ 5 h 6"/>
                  <a:gd name="T4" fmla="*/ 7 w 7"/>
                  <a:gd name="T5" fmla="*/ 6 h 6"/>
                  <a:gd name="T6" fmla="*/ 6 w 7"/>
                  <a:gd name="T7" fmla="*/ 0 h 6"/>
                </a:gdLst>
                <a:ahLst/>
                <a:cxnLst>
                  <a:cxn ang="0">
                    <a:pos x="T0" y="T1"/>
                  </a:cxn>
                  <a:cxn ang="0">
                    <a:pos x="T2" y="T3"/>
                  </a:cxn>
                  <a:cxn ang="0">
                    <a:pos x="T4" y="T5"/>
                  </a:cxn>
                  <a:cxn ang="0">
                    <a:pos x="T6" y="T7"/>
                  </a:cxn>
                </a:cxnLst>
                <a:rect l="0" t="0" r="r" b="b"/>
                <a:pathLst>
                  <a:path w="7" h="6">
                    <a:moveTo>
                      <a:pt x="6" y="0"/>
                    </a:moveTo>
                    <a:cubicBezTo>
                      <a:pt x="4" y="2"/>
                      <a:pt x="2" y="4"/>
                      <a:pt x="0" y="5"/>
                    </a:cubicBezTo>
                    <a:cubicBezTo>
                      <a:pt x="3" y="6"/>
                      <a:pt x="5" y="6"/>
                      <a:pt x="7" y="6"/>
                    </a:cubicBezTo>
                    <a:cubicBezTo>
                      <a:pt x="7" y="4"/>
                      <a:pt x="7" y="2"/>
                      <a:pt x="6" y="0"/>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43" name="Freeform 14"/>
              <p:cNvSpPr>
                <a:spLocks/>
              </p:cNvSpPr>
              <p:nvPr/>
            </p:nvSpPr>
            <p:spPr bwMode="auto">
              <a:xfrm>
                <a:off x="4054" y="2010"/>
                <a:ext cx="285" cy="315"/>
              </a:xfrm>
              <a:custGeom>
                <a:avLst/>
                <a:gdLst>
                  <a:gd name="T0" fmla="*/ 26 w 143"/>
                  <a:gd name="T1" fmla="*/ 0 h 158"/>
                  <a:gd name="T2" fmla="*/ 0 w 143"/>
                  <a:gd name="T3" fmla="*/ 131 h 158"/>
                  <a:gd name="T4" fmla="*/ 72 w 143"/>
                  <a:gd name="T5" fmla="*/ 148 h 158"/>
                  <a:gd name="T6" fmla="*/ 102 w 143"/>
                  <a:gd name="T7" fmla="*/ 158 h 158"/>
                  <a:gd name="T8" fmla="*/ 143 w 143"/>
                  <a:gd name="T9" fmla="*/ 60 h 158"/>
                  <a:gd name="T10" fmla="*/ 26 w 143"/>
                  <a:gd name="T11" fmla="*/ 0 h 158"/>
                </a:gdLst>
                <a:ahLst/>
                <a:cxnLst>
                  <a:cxn ang="0">
                    <a:pos x="T0" y="T1"/>
                  </a:cxn>
                  <a:cxn ang="0">
                    <a:pos x="T2" y="T3"/>
                  </a:cxn>
                  <a:cxn ang="0">
                    <a:pos x="T4" y="T5"/>
                  </a:cxn>
                  <a:cxn ang="0">
                    <a:pos x="T6" y="T7"/>
                  </a:cxn>
                  <a:cxn ang="0">
                    <a:pos x="T8" y="T9"/>
                  </a:cxn>
                  <a:cxn ang="0">
                    <a:pos x="T10" y="T11"/>
                  </a:cxn>
                </a:cxnLst>
                <a:rect l="0" t="0" r="r" b="b"/>
                <a:pathLst>
                  <a:path w="143" h="158">
                    <a:moveTo>
                      <a:pt x="26" y="0"/>
                    </a:moveTo>
                    <a:cubicBezTo>
                      <a:pt x="23" y="43"/>
                      <a:pt x="15" y="88"/>
                      <a:pt x="0" y="131"/>
                    </a:cubicBezTo>
                    <a:cubicBezTo>
                      <a:pt x="24" y="135"/>
                      <a:pt x="48" y="140"/>
                      <a:pt x="72" y="148"/>
                    </a:cubicBezTo>
                    <a:cubicBezTo>
                      <a:pt x="82" y="151"/>
                      <a:pt x="92" y="154"/>
                      <a:pt x="102" y="158"/>
                    </a:cubicBezTo>
                    <a:cubicBezTo>
                      <a:pt x="115" y="124"/>
                      <a:pt x="129" y="91"/>
                      <a:pt x="143" y="60"/>
                    </a:cubicBezTo>
                    <a:cubicBezTo>
                      <a:pt x="102" y="45"/>
                      <a:pt x="63" y="25"/>
                      <a:pt x="26" y="0"/>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44" name="Freeform 15"/>
              <p:cNvSpPr>
                <a:spLocks/>
              </p:cNvSpPr>
              <p:nvPr/>
            </p:nvSpPr>
            <p:spPr bwMode="auto">
              <a:xfrm>
                <a:off x="4339" y="1801"/>
                <a:ext cx="556" cy="414"/>
              </a:xfrm>
              <a:custGeom>
                <a:avLst/>
                <a:gdLst>
                  <a:gd name="T0" fmla="*/ 279 w 279"/>
                  <a:gd name="T1" fmla="*/ 192 h 208"/>
                  <a:gd name="T2" fmla="*/ 91 w 279"/>
                  <a:gd name="T3" fmla="*/ 0 h 208"/>
                  <a:gd name="T4" fmla="*/ 0 w 279"/>
                  <a:gd name="T5" fmla="*/ 165 h 208"/>
                  <a:gd name="T6" fmla="*/ 279 w 279"/>
                  <a:gd name="T7" fmla="*/ 192 h 208"/>
                </a:gdLst>
                <a:ahLst/>
                <a:cxnLst>
                  <a:cxn ang="0">
                    <a:pos x="T0" y="T1"/>
                  </a:cxn>
                  <a:cxn ang="0">
                    <a:pos x="T2" y="T3"/>
                  </a:cxn>
                  <a:cxn ang="0">
                    <a:pos x="T4" y="T5"/>
                  </a:cxn>
                  <a:cxn ang="0">
                    <a:pos x="T6" y="T7"/>
                  </a:cxn>
                </a:cxnLst>
                <a:rect l="0" t="0" r="r" b="b"/>
                <a:pathLst>
                  <a:path w="279" h="208">
                    <a:moveTo>
                      <a:pt x="279" y="192"/>
                    </a:moveTo>
                    <a:cubicBezTo>
                      <a:pt x="235" y="115"/>
                      <a:pt x="171" y="48"/>
                      <a:pt x="91" y="0"/>
                    </a:cubicBezTo>
                    <a:cubicBezTo>
                      <a:pt x="60" y="47"/>
                      <a:pt x="29" y="102"/>
                      <a:pt x="0" y="165"/>
                    </a:cubicBezTo>
                    <a:cubicBezTo>
                      <a:pt x="88" y="198"/>
                      <a:pt x="184" y="208"/>
                      <a:pt x="279" y="192"/>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45" name="Freeform 16"/>
              <p:cNvSpPr>
                <a:spLocks/>
              </p:cNvSpPr>
              <p:nvPr/>
            </p:nvSpPr>
            <p:spPr bwMode="auto">
              <a:xfrm>
                <a:off x="4811" y="2552"/>
                <a:ext cx="237" cy="357"/>
              </a:xfrm>
              <a:custGeom>
                <a:avLst/>
                <a:gdLst>
                  <a:gd name="T0" fmla="*/ 0 w 119"/>
                  <a:gd name="T1" fmla="*/ 127 h 179"/>
                  <a:gd name="T2" fmla="*/ 109 w 119"/>
                  <a:gd name="T3" fmla="*/ 179 h 179"/>
                  <a:gd name="T4" fmla="*/ 109 w 119"/>
                  <a:gd name="T5" fmla="*/ 0 h 179"/>
                  <a:gd name="T6" fmla="*/ 0 w 119"/>
                  <a:gd name="T7" fmla="*/ 127 h 179"/>
                </a:gdLst>
                <a:ahLst/>
                <a:cxnLst>
                  <a:cxn ang="0">
                    <a:pos x="T0" y="T1"/>
                  </a:cxn>
                  <a:cxn ang="0">
                    <a:pos x="T2" y="T3"/>
                  </a:cxn>
                  <a:cxn ang="0">
                    <a:pos x="T4" y="T5"/>
                  </a:cxn>
                  <a:cxn ang="0">
                    <a:pos x="T6" y="T7"/>
                  </a:cxn>
                </a:cxnLst>
                <a:rect l="0" t="0" r="r" b="b"/>
                <a:pathLst>
                  <a:path w="119" h="179">
                    <a:moveTo>
                      <a:pt x="0" y="127"/>
                    </a:moveTo>
                    <a:cubicBezTo>
                      <a:pt x="38" y="138"/>
                      <a:pt x="75" y="156"/>
                      <a:pt x="109" y="179"/>
                    </a:cubicBezTo>
                    <a:cubicBezTo>
                      <a:pt x="119" y="119"/>
                      <a:pt x="119" y="58"/>
                      <a:pt x="109" y="0"/>
                    </a:cubicBezTo>
                    <a:cubicBezTo>
                      <a:pt x="80" y="49"/>
                      <a:pt x="43" y="92"/>
                      <a:pt x="0" y="127"/>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46" name="Freeform 17"/>
              <p:cNvSpPr>
                <a:spLocks/>
              </p:cNvSpPr>
              <p:nvPr/>
            </p:nvSpPr>
            <p:spPr bwMode="auto">
              <a:xfrm>
                <a:off x="4084" y="1647"/>
                <a:ext cx="436" cy="482"/>
              </a:xfrm>
              <a:custGeom>
                <a:avLst/>
                <a:gdLst>
                  <a:gd name="T0" fmla="*/ 219 w 219"/>
                  <a:gd name="T1" fmla="*/ 77 h 242"/>
                  <a:gd name="T2" fmla="*/ 160 w 219"/>
                  <a:gd name="T3" fmla="*/ 45 h 242"/>
                  <a:gd name="T4" fmla="*/ 0 w 219"/>
                  <a:gd name="T5" fmla="*/ 0 h 242"/>
                  <a:gd name="T6" fmla="*/ 11 w 219"/>
                  <a:gd name="T7" fmla="*/ 182 h 242"/>
                  <a:gd name="T8" fmla="*/ 128 w 219"/>
                  <a:gd name="T9" fmla="*/ 242 h 242"/>
                  <a:gd name="T10" fmla="*/ 219 w 219"/>
                  <a:gd name="T11" fmla="*/ 77 h 242"/>
                </a:gdLst>
                <a:ahLst/>
                <a:cxnLst>
                  <a:cxn ang="0">
                    <a:pos x="T0" y="T1"/>
                  </a:cxn>
                  <a:cxn ang="0">
                    <a:pos x="T2" y="T3"/>
                  </a:cxn>
                  <a:cxn ang="0">
                    <a:pos x="T4" y="T5"/>
                  </a:cxn>
                  <a:cxn ang="0">
                    <a:pos x="T6" y="T7"/>
                  </a:cxn>
                  <a:cxn ang="0">
                    <a:pos x="T8" y="T9"/>
                  </a:cxn>
                  <a:cxn ang="0">
                    <a:pos x="T10" y="T11"/>
                  </a:cxn>
                </a:cxnLst>
                <a:rect l="0" t="0" r="r" b="b"/>
                <a:pathLst>
                  <a:path w="219" h="242">
                    <a:moveTo>
                      <a:pt x="219" y="77"/>
                    </a:moveTo>
                    <a:cubicBezTo>
                      <a:pt x="200" y="65"/>
                      <a:pt x="181" y="55"/>
                      <a:pt x="160" y="45"/>
                    </a:cubicBezTo>
                    <a:cubicBezTo>
                      <a:pt x="108" y="22"/>
                      <a:pt x="54" y="7"/>
                      <a:pt x="0" y="0"/>
                    </a:cubicBezTo>
                    <a:cubicBezTo>
                      <a:pt x="9" y="48"/>
                      <a:pt x="16" y="113"/>
                      <a:pt x="11" y="182"/>
                    </a:cubicBezTo>
                    <a:cubicBezTo>
                      <a:pt x="48" y="207"/>
                      <a:pt x="87" y="227"/>
                      <a:pt x="128" y="242"/>
                    </a:cubicBezTo>
                    <a:cubicBezTo>
                      <a:pt x="157" y="179"/>
                      <a:pt x="188" y="124"/>
                      <a:pt x="219" y="77"/>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47" name="Freeform 18"/>
              <p:cNvSpPr>
                <a:spLocks/>
              </p:cNvSpPr>
              <p:nvPr/>
            </p:nvSpPr>
            <p:spPr bwMode="auto">
              <a:xfrm>
                <a:off x="4789" y="2805"/>
                <a:ext cx="239" cy="209"/>
              </a:xfrm>
              <a:custGeom>
                <a:avLst/>
                <a:gdLst>
                  <a:gd name="T0" fmla="*/ 11 w 120"/>
                  <a:gd name="T1" fmla="*/ 0 h 105"/>
                  <a:gd name="T2" fmla="*/ 0 w 120"/>
                  <a:gd name="T3" fmla="*/ 9 h 105"/>
                  <a:gd name="T4" fmla="*/ 33 w 120"/>
                  <a:gd name="T5" fmla="*/ 105 h 105"/>
                  <a:gd name="T6" fmla="*/ 118 w 120"/>
                  <a:gd name="T7" fmla="*/ 65 h 105"/>
                  <a:gd name="T8" fmla="*/ 120 w 120"/>
                  <a:gd name="T9" fmla="*/ 52 h 105"/>
                  <a:gd name="T10" fmla="*/ 11 w 120"/>
                  <a:gd name="T11" fmla="*/ 0 h 105"/>
                </a:gdLst>
                <a:ahLst/>
                <a:cxnLst>
                  <a:cxn ang="0">
                    <a:pos x="T0" y="T1"/>
                  </a:cxn>
                  <a:cxn ang="0">
                    <a:pos x="T2" y="T3"/>
                  </a:cxn>
                  <a:cxn ang="0">
                    <a:pos x="T4" y="T5"/>
                  </a:cxn>
                  <a:cxn ang="0">
                    <a:pos x="T6" y="T7"/>
                  </a:cxn>
                  <a:cxn ang="0">
                    <a:pos x="T8" y="T9"/>
                  </a:cxn>
                  <a:cxn ang="0">
                    <a:pos x="T10" y="T11"/>
                  </a:cxn>
                </a:cxnLst>
                <a:rect l="0" t="0" r="r" b="b"/>
                <a:pathLst>
                  <a:path w="120" h="105">
                    <a:moveTo>
                      <a:pt x="11" y="0"/>
                    </a:moveTo>
                    <a:cubicBezTo>
                      <a:pt x="7" y="3"/>
                      <a:pt x="4" y="6"/>
                      <a:pt x="0" y="9"/>
                    </a:cubicBezTo>
                    <a:cubicBezTo>
                      <a:pt x="15" y="39"/>
                      <a:pt x="26" y="72"/>
                      <a:pt x="33" y="105"/>
                    </a:cubicBezTo>
                    <a:cubicBezTo>
                      <a:pt x="63" y="95"/>
                      <a:pt x="91" y="81"/>
                      <a:pt x="118" y="65"/>
                    </a:cubicBezTo>
                    <a:cubicBezTo>
                      <a:pt x="119" y="60"/>
                      <a:pt x="119" y="56"/>
                      <a:pt x="120" y="52"/>
                    </a:cubicBezTo>
                    <a:cubicBezTo>
                      <a:pt x="86" y="29"/>
                      <a:pt x="49" y="11"/>
                      <a:pt x="11" y="0"/>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48" name="Freeform 19"/>
              <p:cNvSpPr>
                <a:spLocks/>
              </p:cNvSpPr>
              <p:nvPr/>
            </p:nvSpPr>
            <p:spPr bwMode="auto">
              <a:xfrm>
                <a:off x="5024" y="2909"/>
                <a:ext cx="22" cy="26"/>
              </a:xfrm>
              <a:custGeom>
                <a:avLst/>
                <a:gdLst>
                  <a:gd name="T0" fmla="*/ 0 w 11"/>
                  <a:gd name="T1" fmla="*/ 13 h 13"/>
                  <a:gd name="T2" fmla="*/ 11 w 11"/>
                  <a:gd name="T3" fmla="*/ 6 h 13"/>
                  <a:gd name="T4" fmla="*/ 2 w 11"/>
                  <a:gd name="T5" fmla="*/ 0 h 13"/>
                  <a:gd name="T6" fmla="*/ 0 w 11"/>
                  <a:gd name="T7" fmla="*/ 13 h 13"/>
                </a:gdLst>
                <a:ahLst/>
                <a:cxnLst>
                  <a:cxn ang="0">
                    <a:pos x="T0" y="T1"/>
                  </a:cxn>
                  <a:cxn ang="0">
                    <a:pos x="T2" y="T3"/>
                  </a:cxn>
                  <a:cxn ang="0">
                    <a:pos x="T4" y="T5"/>
                  </a:cxn>
                  <a:cxn ang="0">
                    <a:pos x="T6" y="T7"/>
                  </a:cxn>
                </a:cxnLst>
                <a:rect l="0" t="0" r="r" b="b"/>
                <a:pathLst>
                  <a:path w="11" h="13">
                    <a:moveTo>
                      <a:pt x="0" y="13"/>
                    </a:moveTo>
                    <a:cubicBezTo>
                      <a:pt x="3" y="11"/>
                      <a:pt x="7" y="8"/>
                      <a:pt x="11" y="6"/>
                    </a:cubicBezTo>
                    <a:cubicBezTo>
                      <a:pt x="8" y="4"/>
                      <a:pt x="5" y="2"/>
                      <a:pt x="2" y="0"/>
                    </a:cubicBezTo>
                    <a:cubicBezTo>
                      <a:pt x="1" y="4"/>
                      <a:pt x="1" y="8"/>
                      <a:pt x="0" y="13"/>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49" name="Freeform 20"/>
              <p:cNvSpPr>
                <a:spLocks/>
              </p:cNvSpPr>
              <p:nvPr/>
            </p:nvSpPr>
            <p:spPr bwMode="auto">
              <a:xfrm>
                <a:off x="5028" y="1992"/>
                <a:ext cx="373" cy="929"/>
              </a:xfrm>
              <a:custGeom>
                <a:avLst/>
                <a:gdLst>
                  <a:gd name="T0" fmla="*/ 0 w 187"/>
                  <a:gd name="T1" fmla="*/ 281 h 466"/>
                  <a:gd name="T2" fmla="*/ 0 w 187"/>
                  <a:gd name="T3" fmla="*/ 460 h 466"/>
                  <a:gd name="T4" fmla="*/ 9 w 187"/>
                  <a:gd name="T5" fmla="*/ 466 h 466"/>
                  <a:gd name="T6" fmla="*/ 187 w 187"/>
                  <a:gd name="T7" fmla="*/ 131 h 466"/>
                  <a:gd name="T8" fmla="*/ 165 w 187"/>
                  <a:gd name="T9" fmla="*/ 0 h 466"/>
                  <a:gd name="T10" fmla="*/ 62 w 187"/>
                  <a:gd name="T11" fmla="*/ 58 h 466"/>
                  <a:gd name="T12" fmla="*/ 0 w 187"/>
                  <a:gd name="T13" fmla="*/ 281 h 466"/>
                </a:gdLst>
                <a:ahLst/>
                <a:cxnLst>
                  <a:cxn ang="0">
                    <a:pos x="T0" y="T1"/>
                  </a:cxn>
                  <a:cxn ang="0">
                    <a:pos x="T2" y="T3"/>
                  </a:cxn>
                  <a:cxn ang="0">
                    <a:pos x="T4" y="T5"/>
                  </a:cxn>
                  <a:cxn ang="0">
                    <a:pos x="T6" y="T7"/>
                  </a:cxn>
                  <a:cxn ang="0">
                    <a:pos x="T8" y="T9"/>
                  </a:cxn>
                  <a:cxn ang="0">
                    <a:pos x="T10" y="T11"/>
                  </a:cxn>
                  <a:cxn ang="0">
                    <a:pos x="T12" y="T13"/>
                  </a:cxn>
                </a:cxnLst>
                <a:rect l="0" t="0" r="r" b="b"/>
                <a:pathLst>
                  <a:path w="187" h="466">
                    <a:moveTo>
                      <a:pt x="0" y="281"/>
                    </a:moveTo>
                    <a:cubicBezTo>
                      <a:pt x="10" y="339"/>
                      <a:pt x="10" y="400"/>
                      <a:pt x="0" y="460"/>
                    </a:cubicBezTo>
                    <a:cubicBezTo>
                      <a:pt x="3" y="462"/>
                      <a:pt x="6" y="464"/>
                      <a:pt x="9" y="466"/>
                    </a:cubicBezTo>
                    <a:cubicBezTo>
                      <a:pt x="116" y="393"/>
                      <a:pt x="187" y="270"/>
                      <a:pt x="187" y="131"/>
                    </a:cubicBezTo>
                    <a:cubicBezTo>
                      <a:pt x="187" y="85"/>
                      <a:pt x="179" y="41"/>
                      <a:pt x="165" y="0"/>
                    </a:cubicBezTo>
                    <a:cubicBezTo>
                      <a:pt x="133" y="23"/>
                      <a:pt x="99" y="42"/>
                      <a:pt x="62" y="58"/>
                    </a:cubicBezTo>
                    <a:cubicBezTo>
                      <a:pt x="61" y="139"/>
                      <a:pt x="38" y="215"/>
                      <a:pt x="0" y="281"/>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50" name="Freeform 21"/>
              <p:cNvSpPr>
                <a:spLocks/>
              </p:cNvSpPr>
              <p:nvPr/>
            </p:nvSpPr>
            <p:spPr bwMode="auto">
              <a:xfrm>
                <a:off x="3908" y="1645"/>
                <a:ext cx="208" cy="365"/>
              </a:xfrm>
              <a:custGeom>
                <a:avLst/>
                <a:gdLst>
                  <a:gd name="T0" fmla="*/ 99 w 104"/>
                  <a:gd name="T1" fmla="*/ 183 h 183"/>
                  <a:gd name="T2" fmla="*/ 88 w 104"/>
                  <a:gd name="T3" fmla="*/ 1 h 183"/>
                  <a:gd name="T4" fmla="*/ 81 w 104"/>
                  <a:gd name="T5" fmla="*/ 0 h 183"/>
                  <a:gd name="T6" fmla="*/ 0 w 104"/>
                  <a:gd name="T7" fmla="*/ 97 h 183"/>
                  <a:gd name="T8" fmla="*/ 99 w 104"/>
                  <a:gd name="T9" fmla="*/ 183 h 183"/>
                </a:gdLst>
                <a:ahLst/>
                <a:cxnLst>
                  <a:cxn ang="0">
                    <a:pos x="T0" y="T1"/>
                  </a:cxn>
                  <a:cxn ang="0">
                    <a:pos x="T2" y="T3"/>
                  </a:cxn>
                  <a:cxn ang="0">
                    <a:pos x="T4" y="T5"/>
                  </a:cxn>
                  <a:cxn ang="0">
                    <a:pos x="T6" y="T7"/>
                  </a:cxn>
                  <a:cxn ang="0">
                    <a:pos x="T8" y="T9"/>
                  </a:cxn>
                </a:cxnLst>
                <a:rect l="0" t="0" r="r" b="b"/>
                <a:pathLst>
                  <a:path w="104" h="183">
                    <a:moveTo>
                      <a:pt x="99" y="183"/>
                    </a:moveTo>
                    <a:cubicBezTo>
                      <a:pt x="104" y="114"/>
                      <a:pt x="97" y="49"/>
                      <a:pt x="88" y="1"/>
                    </a:cubicBezTo>
                    <a:cubicBezTo>
                      <a:pt x="86" y="1"/>
                      <a:pt x="84" y="1"/>
                      <a:pt x="81" y="0"/>
                    </a:cubicBezTo>
                    <a:cubicBezTo>
                      <a:pt x="49" y="28"/>
                      <a:pt x="22" y="61"/>
                      <a:pt x="0" y="97"/>
                    </a:cubicBezTo>
                    <a:cubicBezTo>
                      <a:pt x="30" y="130"/>
                      <a:pt x="63" y="159"/>
                      <a:pt x="99" y="183"/>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51" name="Freeform 22"/>
              <p:cNvSpPr>
                <a:spLocks/>
              </p:cNvSpPr>
              <p:nvPr/>
            </p:nvSpPr>
            <p:spPr bwMode="auto">
              <a:xfrm>
                <a:off x="4973" y="1544"/>
                <a:ext cx="384" cy="564"/>
              </a:xfrm>
              <a:custGeom>
                <a:avLst/>
                <a:gdLst>
                  <a:gd name="T0" fmla="*/ 0 w 193"/>
                  <a:gd name="T1" fmla="*/ 0 h 283"/>
                  <a:gd name="T2" fmla="*/ 90 w 193"/>
                  <a:gd name="T3" fmla="*/ 274 h 283"/>
                  <a:gd name="T4" fmla="*/ 90 w 193"/>
                  <a:gd name="T5" fmla="*/ 283 h 283"/>
                  <a:gd name="T6" fmla="*/ 193 w 193"/>
                  <a:gd name="T7" fmla="*/ 225 h 283"/>
                  <a:gd name="T8" fmla="*/ 0 w 193"/>
                  <a:gd name="T9" fmla="*/ 0 h 283"/>
                </a:gdLst>
                <a:ahLst/>
                <a:cxnLst>
                  <a:cxn ang="0">
                    <a:pos x="T0" y="T1"/>
                  </a:cxn>
                  <a:cxn ang="0">
                    <a:pos x="T2" y="T3"/>
                  </a:cxn>
                  <a:cxn ang="0">
                    <a:pos x="T4" y="T5"/>
                  </a:cxn>
                  <a:cxn ang="0">
                    <a:pos x="T6" y="T7"/>
                  </a:cxn>
                  <a:cxn ang="0">
                    <a:pos x="T8" y="T9"/>
                  </a:cxn>
                </a:cxnLst>
                <a:rect l="0" t="0" r="r" b="b"/>
                <a:pathLst>
                  <a:path w="193" h="283">
                    <a:moveTo>
                      <a:pt x="0" y="0"/>
                    </a:moveTo>
                    <a:cubicBezTo>
                      <a:pt x="57" y="76"/>
                      <a:pt x="90" y="171"/>
                      <a:pt x="90" y="274"/>
                    </a:cubicBezTo>
                    <a:cubicBezTo>
                      <a:pt x="90" y="277"/>
                      <a:pt x="90" y="280"/>
                      <a:pt x="90" y="283"/>
                    </a:cubicBezTo>
                    <a:cubicBezTo>
                      <a:pt x="127" y="267"/>
                      <a:pt x="161" y="248"/>
                      <a:pt x="193" y="225"/>
                    </a:cubicBezTo>
                    <a:cubicBezTo>
                      <a:pt x="159" y="128"/>
                      <a:pt x="90" y="47"/>
                      <a:pt x="0" y="0"/>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52" name="Freeform 23"/>
              <p:cNvSpPr>
                <a:spLocks/>
              </p:cNvSpPr>
              <p:nvPr/>
            </p:nvSpPr>
            <p:spPr bwMode="auto">
              <a:xfrm>
                <a:off x="4317" y="2823"/>
                <a:ext cx="538" cy="235"/>
              </a:xfrm>
              <a:custGeom>
                <a:avLst/>
                <a:gdLst>
                  <a:gd name="T0" fmla="*/ 0 w 270"/>
                  <a:gd name="T1" fmla="*/ 92 h 118"/>
                  <a:gd name="T2" fmla="*/ 140 w 270"/>
                  <a:gd name="T3" fmla="*/ 118 h 118"/>
                  <a:gd name="T4" fmla="*/ 270 w 270"/>
                  <a:gd name="T5" fmla="*/ 96 h 118"/>
                  <a:gd name="T6" fmla="*/ 237 w 270"/>
                  <a:gd name="T7" fmla="*/ 0 h 118"/>
                  <a:gd name="T8" fmla="*/ 0 w 270"/>
                  <a:gd name="T9" fmla="*/ 92 h 118"/>
                </a:gdLst>
                <a:ahLst/>
                <a:cxnLst>
                  <a:cxn ang="0">
                    <a:pos x="T0" y="T1"/>
                  </a:cxn>
                  <a:cxn ang="0">
                    <a:pos x="T2" y="T3"/>
                  </a:cxn>
                  <a:cxn ang="0">
                    <a:pos x="T4" y="T5"/>
                  </a:cxn>
                  <a:cxn ang="0">
                    <a:pos x="T6" y="T7"/>
                  </a:cxn>
                  <a:cxn ang="0">
                    <a:pos x="T8" y="T9"/>
                  </a:cxn>
                </a:cxnLst>
                <a:rect l="0" t="0" r="r" b="b"/>
                <a:pathLst>
                  <a:path w="270" h="118">
                    <a:moveTo>
                      <a:pt x="0" y="92"/>
                    </a:moveTo>
                    <a:cubicBezTo>
                      <a:pt x="44" y="109"/>
                      <a:pt x="91" y="118"/>
                      <a:pt x="140" y="118"/>
                    </a:cubicBezTo>
                    <a:cubicBezTo>
                      <a:pt x="186" y="118"/>
                      <a:pt x="229" y="110"/>
                      <a:pt x="270" y="96"/>
                    </a:cubicBezTo>
                    <a:cubicBezTo>
                      <a:pt x="263" y="63"/>
                      <a:pt x="252" y="30"/>
                      <a:pt x="237" y="0"/>
                    </a:cubicBezTo>
                    <a:cubicBezTo>
                      <a:pt x="170" y="51"/>
                      <a:pt x="89" y="84"/>
                      <a:pt x="0" y="92"/>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53" name="Freeform 24"/>
              <p:cNvSpPr>
                <a:spLocks/>
              </p:cNvSpPr>
              <p:nvPr/>
            </p:nvSpPr>
            <p:spPr bwMode="auto">
              <a:xfrm>
                <a:off x="3793" y="1839"/>
                <a:ext cx="313" cy="432"/>
              </a:xfrm>
              <a:custGeom>
                <a:avLst/>
                <a:gdLst>
                  <a:gd name="T0" fmla="*/ 131 w 157"/>
                  <a:gd name="T1" fmla="*/ 217 h 217"/>
                  <a:gd name="T2" fmla="*/ 157 w 157"/>
                  <a:gd name="T3" fmla="*/ 86 h 217"/>
                  <a:gd name="T4" fmla="*/ 58 w 157"/>
                  <a:gd name="T5" fmla="*/ 0 h 217"/>
                  <a:gd name="T6" fmla="*/ 0 w 157"/>
                  <a:gd name="T7" fmla="*/ 208 h 217"/>
                  <a:gd name="T8" fmla="*/ 0 w 157"/>
                  <a:gd name="T9" fmla="*/ 215 h 217"/>
                  <a:gd name="T10" fmla="*/ 131 w 157"/>
                  <a:gd name="T11" fmla="*/ 217 h 217"/>
                </a:gdLst>
                <a:ahLst/>
                <a:cxnLst>
                  <a:cxn ang="0">
                    <a:pos x="T0" y="T1"/>
                  </a:cxn>
                  <a:cxn ang="0">
                    <a:pos x="T2" y="T3"/>
                  </a:cxn>
                  <a:cxn ang="0">
                    <a:pos x="T4" y="T5"/>
                  </a:cxn>
                  <a:cxn ang="0">
                    <a:pos x="T6" y="T7"/>
                  </a:cxn>
                  <a:cxn ang="0">
                    <a:pos x="T8" y="T9"/>
                  </a:cxn>
                  <a:cxn ang="0">
                    <a:pos x="T10" y="T11"/>
                  </a:cxn>
                </a:cxnLst>
                <a:rect l="0" t="0" r="r" b="b"/>
                <a:pathLst>
                  <a:path w="157" h="217">
                    <a:moveTo>
                      <a:pt x="131" y="217"/>
                    </a:moveTo>
                    <a:cubicBezTo>
                      <a:pt x="146" y="174"/>
                      <a:pt x="154" y="129"/>
                      <a:pt x="157" y="86"/>
                    </a:cubicBezTo>
                    <a:cubicBezTo>
                      <a:pt x="121" y="62"/>
                      <a:pt x="88" y="33"/>
                      <a:pt x="58" y="0"/>
                    </a:cubicBezTo>
                    <a:cubicBezTo>
                      <a:pt x="21" y="61"/>
                      <a:pt x="0" y="132"/>
                      <a:pt x="0" y="208"/>
                    </a:cubicBezTo>
                    <a:cubicBezTo>
                      <a:pt x="0" y="210"/>
                      <a:pt x="0" y="213"/>
                      <a:pt x="0" y="215"/>
                    </a:cubicBezTo>
                    <a:cubicBezTo>
                      <a:pt x="43" y="210"/>
                      <a:pt x="87" y="210"/>
                      <a:pt x="131" y="217"/>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54" name="Freeform 25"/>
              <p:cNvSpPr>
                <a:spLocks/>
              </p:cNvSpPr>
              <p:nvPr/>
            </p:nvSpPr>
            <p:spPr bwMode="auto">
              <a:xfrm>
                <a:off x="3793" y="2257"/>
                <a:ext cx="261" cy="321"/>
              </a:xfrm>
              <a:custGeom>
                <a:avLst/>
                <a:gdLst>
                  <a:gd name="T0" fmla="*/ 131 w 131"/>
                  <a:gd name="T1" fmla="*/ 7 h 161"/>
                  <a:gd name="T2" fmla="*/ 0 w 131"/>
                  <a:gd name="T3" fmla="*/ 5 h 161"/>
                  <a:gd name="T4" fmla="*/ 34 w 131"/>
                  <a:gd name="T5" fmla="*/ 161 h 161"/>
                  <a:gd name="T6" fmla="*/ 131 w 131"/>
                  <a:gd name="T7" fmla="*/ 7 h 161"/>
                </a:gdLst>
                <a:ahLst/>
                <a:cxnLst>
                  <a:cxn ang="0">
                    <a:pos x="T0" y="T1"/>
                  </a:cxn>
                  <a:cxn ang="0">
                    <a:pos x="T2" y="T3"/>
                  </a:cxn>
                  <a:cxn ang="0">
                    <a:pos x="T4" y="T5"/>
                  </a:cxn>
                  <a:cxn ang="0">
                    <a:pos x="T6" y="T7"/>
                  </a:cxn>
                </a:cxnLst>
                <a:rect l="0" t="0" r="r" b="b"/>
                <a:pathLst>
                  <a:path w="131" h="161">
                    <a:moveTo>
                      <a:pt x="131" y="7"/>
                    </a:moveTo>
                    <a:cubicBezTo>
                      <a:pt x="87" y="0"/>
                      <a:pt x="43" y="0"/>
                      <a:pt x="0" y="5"/>
                    </a:cubicBezTo>
                    <a:cubicBezTo>
                      <a:pt x="1" y="60"/>
                      <a:pt x="13" y="113"/>
                      <a:pt x="34" y="161"/>
                    </a:cubicBezTo>
                    <a:cubicBezTo>
                      <a:pt x="82" y="116"/>
                      <a:pt x="112" y="62"/>
                      <a:pt x="131" y="7"/>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55" name="Freeform 26"/>
              <p:cNvSpPr>
                <a:spLocks/>
              </p:cNvSpPr>
              <p:nvPr/>
            </p:nvSpPr>
            <p:spPr bwMode="auto">
              <a:xfrm>
                <a:off x="4162" y="2759"/>
                <a:ext cx="627" cy="247"/>
              </a:xfrm>
              <a:custGeom>
                <a:avLst/>
                <a:gdLst>
                  <a:gd name="T0" fmla="*/ 309 w 315"/>
                  <a:gd name="T1" fmla="*/ 19 h 124"/>
                  <a:gd name="T2" fmla="*/ 50 w 315"/>
                  <a:gd name="T3" fmla="*/ 54 h 124"/>
                  <a:gd name="T4" fmla="*/ 0 w 315"/>
                  <a:gd name="T5" fmla="*/ 86 h 124"/>
                  <a:gd name="T6" fmla="*/ 78 w 315"/>
                  <a:gd name="T7" fmla="*/ 124 h 124"/>
                  <a:gd name="T8" fmla="*/ 315 w 315"/>
                  <a:gd name="T9" fmla="*/ 32 h 124"/>
                  <a:gd name="T10" fmla="*/ 309 w 315"/>
                  <a:gd name="T11" fmla="*/ 19 h 124"/>
                </a:gdLst>
                <a:ahLst/>
                <a:cxnLst>
                  <a:cxn ang="0">
                    <a:pos x="T0" y="T1"/>
                  </a:cxn>
                  <a:cxn ang="0">
                    <a:pos x="T2" y="T3"/>
                  </a:cxn>
                  <a:cxn ang="0">
                    <a:pos x="T4" y="T5"/>
                  </a:cxn>
                  <a:cxn ang="0">
                    <a:pos x="T6" y="T7"/>
                  </a:cxn>
                  <a:cxn ang="0">
                    <a:pos x="T8" y="T9"/>
                  </a:cxn>
                  <a:cxn ang="0">
                    <a:pos x="T10" y="T11"/>
                  </a:cxn>
                </a:cxnLst>
                <a:rect l="0" t="0" r="r" b="b"/>
                <a:pathLst>
                  <a:path w="315" h="124">
                    <a:moveTo>
                      <a:pt x="309" y="19"/>
                    </a:moveTo>
                    <a:cubicBezTo>
                      <a:pt x="225" y="0"/>
                      <a:pt x="133" y="9"/>
                      <a:pt x="50" y="54"/>
                    </a:cubicBezTo>
                    <a:cubicBezTo>
                      <a:pt x="32" y="63"/>
                      <a:pt x="16" y="74"/>
                      <a:pt x="0" y="86"/>
                    </a:cubicBezTo>
                    <a:cubicBezTo>
                      <a:pt x="24" y="101"/>
                      <a:pt x="50" y="114"/>
                      <a:pt x="78" y="124"/>
                    </a:cubicBezTo>
                    <a:cubicBezTo>
                      <a:pt x="167" y="116"/>
                      <a:pt x="248" y="83"/>
                      <a:pt x="315" y="32"/>
                    </a:cubicBezTo>
                    <a:cubicBezTo>
                      <a:pt x="313" y="27"/>
                      <a:pt x="311" y="23"/>
                      <a:pt x="309" y="19"/>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56" name="Freeform 27"/>
              <p:cNvSpPr>
                <a:spLocks/>
              </p:cNvSpPr>
              <p:nvPr/>
            </p:nvSpPr>
            <p:spPr bwMode="auto">
              <a:xfrm>
                <a:off x="4108" y="2325"/>
                <a:ext cx="669" cy="606"/>
              </a:xfrm>
              <a:custGeom>
                <a:avLst/>
                <a:gdLst>
                  <a:gd name="T0" fmla="*/ 77 w 336"/>
                  <a:gd name="T1" fmla="*/ 272 h 304"/>
                  <a:gd name="T2" fmla="*/ 336 w 336"/>
                  <a:gd name="T3" fmla="*/ 237 h 304"/>
                  <a:gd name="T4" fmla="*/ 75 w 336"/>
                  <a:gd name="T5" fmla="*/ 0 h 304"/>
                  <a:gd name="T6" fmla="*/ 0 w 336"/>
                  <a:gd name="T7" fmla="*/ 284 h 304"/>
                  <a:gd name="T8" fmla="*/ 27 w 336"/>
                  <a:gd name="T9" fmla="*/ 304 h 304"/>
                  <a:gd name="T10" fmla="*/ 77 w 336"/>
                  <a:gd name="T11" fmla="*/ 272 h 304"/>
                </a:gdLst>
                <a:ahLst/>
                <a:cxnLst>
                  <a:cxn ang="0">
                    <a:pos x="T0" y="T1"/>
                  </a:cxn>
                  <a:cxn ang="0">
                    <a:pos x="T2" y="T3"/>
                  </a:cxn>
                  <a:cxn ang="0">
                    <a:pos x="T4" y="T5"/>
                  </a:cxn>
                  <a:cxn ang="0">
                    <a:pos x="T6" y="T7"/>
                  </a:cxn>
                  <a:cxn ang="0">
                    <a:pos x="T8" y="T9"/>
                  </a:cxn>
                  <a:cxn ang="0">
                    <a:pos x="T10" y="T11"/>
                  </a:cxn>
                </a:cxnLst>
                <a:rect l="0" t="0" r="r" b="b"/>
                <a:pathLst>
                  <a:path w="336" h="304">
                    <a:moveTo>
                      <a:pt x="77" y="272"/>
                    </a:moveTo>
                    <a:cubicBezTo>
                      <a:pt x="160" y="227"/>
                      <a:pt x="252" y="218"/>
                      <a:pt x="336" y="237"/>
                    </a:cubicBezTo>
                    <a:cubicBezTo>
                      <a:pt x="283" y="132"/>
                      <a:pt x="193" y="45"/>
                      <a:pt x="75" y="0"/>
                    </a:cubicBezTo>
                    <a:cubicBezTo>
                      <a:pt x="44" y="83"/>
                      <a:pt x="18" y="178"/>
                      <a:pt x="0" y="284"/>
                    </a:cubicBezTo>
                    <a:cubicBezTo>
                      <a:pt x="9" y="291"/>
                      <a:pt x="18" y="298"/>
                      <a:pt x="27" y="304"/>
                    </a:cubicBezTo>
                    <a:cubicBezTo>
                      <a:pt x="43" y="292"/>
                      <a:pt x="59" y="281"/>
                      <a:pt x="77" y="272"/>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57" name="Freeform 28"/>
              <p:cNvSpPr>
                <a:spLocks/>
              </p:cNvSpPr>
              <p:nvPr/>
            </p:nvSpPr>
            <p:spPr bwMode="auto">
              <a:xfrm>
                <a:off x="3861" y="2271"/>
                <a:ext cx="396" cy="620"/>
              </a:xfrm>
              <a:custGeom>
                <a:avLst/>
                <a:gdLst>
                  <a:gd name="T0" fmla="*/ 169 w 199"/>
                  <a:gd name="T1" fmla="*/ 17 h 311"/>
                  <a:gd name="T2" fmla="*/ 97 w 199"/>
                  <a:gd name="T3" fmla="*/ 0 h 311"/>
                  <a:gd name="T4" fmla="*/ 0 w 199"/>
                  <a:gd name="T5" fmla="*/ 154 h 311"/>
                  <a:gd name="T6" fmla="*/ 124 w 199"/>
                  <a:gd name="T7" fmla="*/ 311 h 311"/>
                  <a:gd name="T8" fmla="*/ 199 w 199"/>
                  <a:gd name="T9" fmla="*/ 27 h 311"/>
                  <a:gd name="T10" fmla="*/ 169 w 199"/>
                  <a:gd name="T11" fmla="*/ 17 h 311"/>
                </a:gdLst>
                <a:ahLst/>
                <a:cxnLst>
                  <a:cxn ang="0">
                    <a:pos x="T0" y="T1"/>
                  </a:cxn>
                  <a:cxn ang="0">
                    <a:pos x="T2" y="T3"/>
                  </a:cxn>
                  <a:cxn ang="0">
                    <a:pos x="T4" y="T5"/>
                  </a:cxn>
                  <a:cxn ang="0">
                    <a:pos x="T6" y="T7"/>
                  </a:cxn>
                  <a:cxn ang="0">
                    <a:pos x="T8" y="T9"/>
                  </a:cxn>
                  <a:cxn ang="0">
                    <a:pos x="T10" y="T11"/>
                  </a:cxn>
                </a:cxnLst>
                <a:rect l="0" t="0" r="r" b="b"/>
                <a:pathLst>
                  <a:path w="199" h="311">
                    <a:moveTo>
                      <a:pt x="169" y="17"/>
                    </a:moveTo>
                    <a:cubicBezTo>
                      <a:pt x="145" y="9"/>
                      <a:pt x="121" y="4"/>
                      <a:pt x="97" y="0"/>
                    </a:cubicBezTo>
                    <a:cubicBezTo>
                      <a:pt x="78" y="55"/>
                      <a:pt x="48" y="109"/>
                      <a:pt x="0" y="154"/>
                    </a:cubicBezTo>
                    <a:cubicBezTo>
                      <a:pt x="28" y="216"/>
                      <a:pt x="70" y="270"/>
                      <a:pt x="124" y="311"/>
                    </a:cubicBezTo>
                    <a:cubicBezTo>
                      <a:pt x="142" y="205"/>
                      <a:pt x="168" y="110"/>
                      <a:pt x="199" y="27"/>
                    </a:cubicBezTo>
                    <a:cubicBezTo>
                      <a:pt x="189" y="23"/>
                      <a:pt x="179" y="20"/>
                      <a:pt x="169" y="17"/>
                    </a:cubicBezTo>
                    <a:close/>
                  </a:path>
                </a:pathLst>
              </a:cu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58" name="Oval 29"/>
              <p:cNvSpPr>
                <a:spLocks noChangeArrowheads="1"/>
              </p:cNvSpPr>
              <p:nvPr/>
            </p:nvSpPr>
            <p:spPr bwMode="auto">
              <a:xfrm>
                <a:off x="4010" y="2221"/>
                <a:ext cx="98" cy="100"/>
              </a:xfrm>
              <a:prstGeom prst="ellipse">
                <a:avLst/>
              </a:prstGeom>
              <a:gradFill flip="none" rotWithShape="1">
                <a:gsLst>
                  <a:gs pos="100000">
                    <a:schemeClr val="accent6">
                      <a:lumMod val="40000"/>
                      <a:lumOff val="60000"/>
                    </a:schemeClr>
                  </a:gs>
                  <a:gs pos="0">
                    <a:srgbClr val="5E9EC6"/>
                  </a:gs>
                </a:gsLst>
                <a:path path="circle">
                  <a:fillToRect l="50000" t="50000" r="50000" b="50000"/>
                </a:path>
                <a:tileRect/>
              </a:gradFill>
              <a:ln w="38100">
                <a:solidFill>
                  <a:schemeClr val="accent6">
                    <a:lumMod val="40000"/>
                    <a:lumOff val="60000"/>
                  </a:schemeClr>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59" name="Oval 30"/>
              <p:cNvSpPr>
                <a:spLocks noChangeArrowheads="1"/>
              </p:cNvSpPr>
              <p:nvPr/>
            </p:nvSpPr>
            <p:spPr bwMode="auto">
              <a:xfrm>
                <a:off x="4056" y="1962"/>
                <a:ext cx="100" cy="98"/>
              </a:xfrm>
              <a:prstGeom prst="ellipse">
                <a:avLst/>
              </a:prstGeom>
              <a:gradFill flip="none" rotWithShape="1">
                <a:gsLst>
                  <a:gs pos="100000">
                    <a:schemeClr val="accent6">
                      <a:lumMod val="40000"/>
                      <a:lumOff val="60000"/>
                    </a:schemeClr>
                  </a:gs>
                  <a:gs pos="0">
                    <a:srgbClr val="5E9EC6"/>
                  </a:gs>
                </a:gsLst>
                <a:path path="circle">
                  <a:fillToRect l="50000" t="50000" r="50000" b="50000"/>
                </a:path>
                <a:tileRect/>
              </a:gradFill>
              <a:ln w="38100">
                <a:solidFill>
                  <a:schemeClr val="accent6">
                    <a:lumMod val="40000"/>
                    <a:lumOff val="60000"/>
                  </a:schemeClr>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61" name="Oval 31"/>
              <p:cNvSpPr>
                <a:spLocks noChangeArrowheads="1"/>
              </p:cNvSpPr>
              <p:nvPr/>
            </p:nvSpPr>
            <p:spPr bwMode="auto">
              <a:xfrm>
                <a:off x="4470" y="1751"/>
                <a:ext cx="100" cy="97"/>
              </a:xfrm>
              <a:prstGeom prst="ellipse">
                <a:avLst/>
              </a:prstGeom>
              <a:gradFill flip="none" rotWithShape="1">
                <a:gsLst>
                  <a:gs pos="100000">
                    <a:schemeClr val="accent6">
                      <a:lumMod val="40000"/>
                      <a:lumOff val="60000"/>
                    </a:schemeClr>
                  </a:gs>
                  <a:gs pos="0">
                    <a:srgbClr val="5E9EC6"/>
                  </a:gs>
                </a:gsLst>
                <a:path path="circle">
                  <a:fillToRect l="50000" t="50000" r="50000" b="50000"/>
                </a:path>
                <a:tileRect/>
              </a:gradFill>
              <a:ln w="38100">
                <a:solidFill>
                  <a:schemeClr val="accent6">
                    <a:lumMod val="40000"/>
                    <a:lumOff val="60000"/>
                  </a:schemeClr>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62" name="Oval 32"/>
              <p:cNvSpPr>
                <a:spLocks noChangeArrowheads="1"/>
              </p:cNvSpPr>
              <p:nvPr/>
            </p:nvSpPr>
            <p:spPr bwMode="auto">
              <a:xfrm>
                <a:off x="5076" y="1801"/>
                <a:ext cx="98" cy="97"/>
              </a:xfrm>
              <a:prstGeom prst="ellipse">
                <a:avLst/>
              </a:prstGeom>
              <a:gradFill flip="none" rotWithShape="1">
                <a:gsLst>
                  <a:gs pos="100000">
                    <a:schemeClr val="accent6">
                      <a:lumMod val="40000"/>
                      <a:lumOff val="60000"/>
                    </a:schemeClr>
                  </a:gs>
                  <a:gs pos="0">
                    <a:srgbClr val="5E9EC6"/>
                  </a:gs>
                </a:gsLst>
                <a:path path="circle">
                  <a:fillToRect l="50000" t="50000" r="50000" b="50000"/>
                </a:path>
                <a:tileRect/>
              </a:gradFill>
              <a:ln w="38100">
                <a:solidFill>
                  <a:schemeClr val="accent6">
                    <a:lumMod val="40000"/>
                    <a:lumOff val="60000"/>
                  </a:schemeClr>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63" name="Oval 33"/>
              <p:cNvSpPr>
                <a:spLocks noChangeArrowheads="1"/>
              </p:cNvSpPr>
              <p:nvPr/>
            </p:nvSpPr>
            <p:spPr bwMode="auto">
              <a:xfrm>
                <a:off x="4209" y="2281"/>
                <a:ext cx="98" cy="98"/>
              </a:xfrm>
              <a:prstGeom prst="ellipse">
                <a:avLst/>
              </a:prstGeom>
              <a:gradFill flip="none" rotWithShape="1">
                <a:gsLst>
                  <a:gs pos="100000">
                    <a:schemeClr val="accent6">
                      <a:lumMod val="40000"/>
                      <a:lumOff val="60000"/>
                    </a:schemeClr>
                  </a:gs>
                  <a:gs pos="0">
                    <a:srgbClr val="5E9EC6"/>
                  </a:gs>
                </a:gsLst>
                <a:path path="circle">
                  <a:fillToRect l="50000" t="50000" r="50000" b="50000"/>
                </a:path>
                <a:tileRect/>
              </a:gradFill>
              <a:ln w="38100">
                <a:solidFill>
                  <a:schemeClr val="accent6">
                    <a:lumMod val="40000"/>
                    <a:lumOff val="60000"/>
                  </a:schemeClr>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281" name="Oval 34"/>
              <p:cNvSpPr>
                <a:spLocks noChangeArrowheads="1"/>
              </p:cNvSpPr>
              <p:nvPr/>
            </p:nvSpPr>
            <p:spPr bwMode="auto">
              <a:xfrm>
                <a:off x="5090" y="2046"/>
                <a:ext cx="124" cy="123"/>
              </a:xfrm>
              <a:prstGeom prst="ellipse">
                <a:avLst/>
              </a:prstGeom>
              <a:gradFill flip="none" rotWithShape="1">
                <a:gsLst>
                  <a:gs pos="100000">
                    <a:schemeClr val="accent6">
                      <a:lumMod val="40000"/>
                      <a:lumOff val="60000"/>
                    </a:schemeClr>
                  </a:gs>
                  <a:gs pos="0">
                    <a:srgbClr val="5E9EC6"/>
                  </a:gs>
                </a:gsLst>
                <a:path path="circle">
                  <a:fillToRect l="50000" t="50000" r="50000" b="50000"/>
                </a:path>
                <a:tileRect/>
              </a:gradFill>
              <a:ln w="38100">
                <a:solidFill>
                  <a:schemeClr val="accent6">
                    <a:lumMod val="40000"/>
                    <a:lumOff val="60000"/>
                  </a:schemeClr>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282" name="Oval 35"/>
              <p:cNvSpPr>
                <a:spLocks noChangeArrowheads="1"/>
              </p:cNvSpPr>
              <p:nvPr/>
            </p:nvSpPr>
            <p:spPr bwMode="auto">
              <a:xfrm>
                <a:off x="4825" y="2123"/>
                <a:ext cx="124" cy="122"/>
              </a:xfrm>
              <a:prstGeom prst="ellipse">
                <a:avLst/>
              </a:prstGeom>
              <a:gradFill flip="none" rotWithShape="1">
                <a:gsLst>
                  <a:gs pos="100000">
                    <a:schemeClr val="accent6">
                      <a:lumMod val="40000"/>
                      <a:lumOff val="60000"/>
                    </a:schemeClr>
                  </a:gs>
                  <a:gs pos="0">
                    <a:srgbClr val="5E9EC6"/>
                  </a:gs>
                </a:gsLst>
                <a:path path="circle">
                  <a:fillToRect l="50000" t="50000" r="50000" b="50000"/>
                </a:path>
                <a:tileRect/>
              </a:gradFill>
              <a:ln w="38100">
                <a:solidFill>
                  <a:schemeClr val="accent6">
                    <a:lumMod val="40000"/>
                    <a:lumOff val="60000"/>
                  </a:schemeClr>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283" name="Oval 36"/>
              <p:cNvSpPr>
                <a:spLocks noChangeArrowheads="1"/>
              </p:cNvSpPr>
              <p:nvPr/>
            </p:nvSpPr>
            <p:spPr bwMode="auto">
              <a:xfrm>
                <a:off x="4271" y="2054"/>
                <a:ext cx="136" cy="137"/>
              </a:xfrm>
              <a:prstGeom prst="ellipse">
                <a:avLst/>
              </a:prstGeom>
              <a:gradFill flip="none" rotWithShape="1">
                <a:gsLst>
                  <a:gs pos="100000">
                    <a:schemeClr val="accent6">
                      <a:lumMod val="40000"/>
                      <a:lumOff val="60000"/>
                    </a:schemeClr>
                  </a:gs>
                  <a:gs pos="0">
                    <a:srgbClr val="5E9EC6"/>
                  </a:gs>
                </a:gsLst>
                <a:path path="circle">
                  <a:fillToRect l="50000" t="50000" r="50000" b="50000"/>
                </a:path>
                <a:tileRect/>
              </a:gradFill>
              <a:ln w="38100">
                <a:solidFill>
                  <a:schemeClr val="accent6">
                    <a:lumMod val="40000"/>
                    <a:lumOff val="60000"/>
                  </a:schemeClr>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284" name="Oval 37"/>
              <p:cNvSpPr>
                <a:spLocks noChangeArrowheads="1"/>
              </p:cNvSpPr>
              <p:nvPr/>
            </p:nvSpPr>
            <p:spPr bwMode="auto">
              <a:xfrm>
                <a:off x="4719" y="2735"/>
                <a:ext cx="150" cy="150"/>
              </a:xfrm>
              <a:prstGeom prst="ellipse">
                <a:avLst/>
              </a:prstGeom>
              <a:gradFill flip="none" rotWithShape="1">
                <a:gsLst>
                  <a:gs pos="100000">
                    <a:schemeClr val="accent6">
                      <a:lumMod val="40000"/>
                      <a:lumOff val="60000"/>
                    </a:schemeClr>
                  </a:gs>
                  <a:gs pos="0">
                    <a:srgbClr val="5E9EC6"/>
                  </a:gs>
                </a:gsLst>
                <a:path path="circle">
                  <a:fillToRect l="50000" t="50000" r="50000" b="50000"/>
                </a:path>
                <a:tileRect/>
              </a:gradFill>
              <a:ln w="38100">
                <a:solidFill>
                  <a:schemeClr val="accent6">
                    <a:lumMod val="40000"/>
                    <a:lumOff val="60000"/>
                  </a:schemeClr>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sp>
            <p:nvSpPr>
              <p:cNvPr id="285" name="Oval 38"/>
              <p:cNvSpPr>
                <a:spLocks noChangeArrowheads="1"/>
              </p:cNvSpPr>
              <p:nvPr/>
            </p:nvSpPr>
            <p:spPr bwMode="auto">
              <a:xfrm>
                <a:off x="4961" y="2468"/>
                <a:ext cx="135" cy="136"/>
              </a:xfrm>
              <a:prstGeom prst="ellipse">
                <a:avLst/>
              </a:prstGeom>
              <a:gradFill flip="none" rotWithShape="1">
                <a:gsLst>
                  <a:gs pos="100000">
                    <a:schemeClr val="accent6">
                      <a:lumMod val="40000"/>
                      <a:lumOff val="60000"/>
                    </a:schemeClr>
                  </a:gs>
                  <a:gs pos="0">
                    <a:srgbClr val="5E9EC6"/>
                  </a:gs>
                </a:gsLst>
                <a:path path="circle">
                  <a:fillToRect l="50000" t="50000" r="50000" b="50000"/>
                </a:path>
                <a:tileRect/>
              </a:gradFill>
              <a:ln w="38100">
                <a:solidFill>
                  <a:schemeClr val="accent6">
                    <a:lumMod val="40000"/>
                    <a:lumOff val="60000"/>
                  </a:schemeClr>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685520"/>
                <a:endParaRPr lang="en-US" sz="1400">
                  <a:solidFill>
                    <a:srgbClr val="D71920"/>
                  </a:solidFill>
                </a:endParaRPr>
              </a:p>
            </p:txBody>
          </p:sp>
        </p:grpSp>
      </p:grpSp>
      <p:sp>
        <p:nvSpPr>
          <p:cNvPr id="8" name="Notched Right Arrow 7"/>
          <p:cNvSpPr/>
          <p:nvPr/>
        </p:nvSpPr>
        <p:spPr bwMode="auto">
          <a:xfrm>
            <a:off x="1638816" y="2361974"/>
            <a:ext cx="845592" cy="468897"/>
          </a:xfrm>
          <a:prstGeom prst="notchedRightArrow">
            <a:avLst>
              <a:gd name="adj1" fmla="val 42641"/>
              <a:gd name="adj2" fmla="val 64719"/>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00" tIns="45700" rIns="91400" bIns="45700" numCol="1" spcCol="0" rtlCol="0" anchor="ctr" anchorCtr="0" compatLnSpc="1">
            <a:prstTxWarp prst="textNoShape">
              <a:avLst/>
            </a:prstTxWarp>
          </a:bodyPr>
          <a:lstStyle/>
          <a:p>
            <a:pPr defTabSz="914020" eaLnBrk="0" hangingPunct="0">
              <a:spcBef>
                <a:spcPct val="50000"/>
              </a:spcBef>
            </a:pPr>
            <a:endParaRPr lang="en-US" sz="2400" dirty="0" err="1"/>
          </a:p>
        </p:txBody>
      </p:sp>
      <p:sp>
        <p:nvSpPr>
          <p:cNvPr id="123" name="Notched Right Arrow 122"/>
          <p:cNvSpPr/>
          <p:nvPr/>
        </p:nvSpPr>
        <p:spPr bwMode="auto">
          <a:xfrm>
            <a:off x="4075255" y="2351030"/>
            <a:ext cx="726620" cy="468897"/>
          </a:xfrm>
          <a:prstGeom prst="notchedRightArrow">
            <a:avLst>
              <a:gd name="adj1" fmla="val 42641"/>
              <a:gd name="adj2" fmla="val 64719"/>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00" tIns="45700" rIns="91400" bIns="45700" numCol="1" spcCol="0" rtlCol="0" anchor="ctr" anchorCtr="0" compatLnSpc="1">
            <a:prstTxWarp prst="textNoShape">
              <a:avLst/>
            </a:prstTxWarp>
          </a:bodyPr>
          <a:lstStyle/>
          <a:p>
            <a:pPr defTabSz="914020" eaLnBrk="0" hangingPunct="0">
              <a:spcBef>
                <a:spcPct val="50000"/>
              </a:spcBef>
            </a:pPr>
            <a:endParaRPr lang="en-US" sz="2400" dirty="0" err="1"/>
          </a:p>
        </p:txBody>
      </p:sp>
      <p:sp>
        <p:nvSpPr>
          <p:cNvPr id="124" name="Notched Right Arrow 123"/>
          <p:cNvSpPr/>
          <p:nvPr/>
        </p:nvSpPr>
        <p:spPr bwMode="auto">
          <a:xfrm>
            <a:off x="6564708" y="2356270"/>
            <a:ext cx="828319" cy="468897"/>
          </a:xfrm>
          <a:prstGeom prst="notchedRightArrow">
            <a:avLst>
              <a:gd name="adj1" fmla="val 42641"/>
              <a:gd name="adj2" fmla="val 64719"/>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00" tIns="45700" rIns="91400" bIns="45700" numCol="1" spcCol="0" rtlCol="0" anchor="ctr" anchorCtr="0" compatLnSpc="1">
            <a:prstTxWarp prst="textNoShape">
              <a:avLst/>
            </a:prstTxWarp>
          </a:bodyPr>
          <a:lstStyle/>
          <a:p>
            <a:pPr defTabSz="914020" eaLnBrk="0" hangingPunct="0">
              <a:spcBef>
                <a:spcPct val="50000"/>
              </a:spcBef>
            </a:pPr>
            <a:endParaRPr lang="en-US" sz="2400" dirty="0" err="1"/>
          </a:p>
        </p:txBody>
      </p:sp>
      <p:sp>
        <p:nvSpPr>
          <p:cNvPr id="116" name="Rectangle 115"/>
          <p:cNvSpPr/>
          <p:nvPr/>
        </p:nvSpPr>
        <p:spPr>
          <a:xfrm>
            <a:off x="2433295" y="3714205"/>
            <a:ext cx="4110373" cy="1159926"/>
          </a:xfrm>
          <a:prstGeom prst="rect">
            <a:avLst/>
          </a:prstGeom>
          <a:noFill/>
          <a:effectLst>
            <a:outerShdw blurRad="50800" dist="38100" dir="8100000" algn="tr" rotWithShape="0">
              <a:prstClr val="black">
                <a:alpha val="40000"/>
              </a:prstClr>
            </a:outerShdw>
          </a:effectLst>
        </p:spPr>
        <p:txBody>
          <a:bodyPr wrap="square" lIns="51403" tIns="25702" rIns="51403" bIns="2570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a:ln w="11430"/>
                <a:gradFill>
                  <a:gsLst>
                    <a:gs pos="0">
                      <a:srgbClr val="1062A8">
                        <a:tint val="70000"/>
                        <a:satMod val="245000"/>
                      </a:srgbClr>
                    </a:gs>
                    <a:gs pos="75000">
                      <a:srgbClr val="1062A8">
                        <a:tint val="90000"/>
                        <a:shade val="60000"/>
                        <a:satMod val="240000"/>
                      </a:srgbClr>
                    </a:gs>
                    <a:gs pos="100000">
                      <a:srgbClr val="1062A8">
                        <a:tint val="100000"/>
                        <a:shade val="50000"/>
                        <a:satMod val="240000"/>
                      </a:srgbClr>
                    </a:gs>
                  </a:gsLst>
                  <a:lin ang="5400000"/>
                </a:gradFill>
                <a:effectLst>
                  <a:outerShdw blurRad="50800" dist="39000" dir="5460000" algn="tl">
                    <a:srgbClr val="000000">
                      <a:alpha val="38000"/>
                    </a:srgbClr>
                  </a:outerShdw>
                </a:effectLst>
              </a:rPr>
              <a:t>Полный цикл по записи и распространению контента</a:t>
            </a:r>
            <a:endParaRPr lang="en-US" sz="2400" b="1" dirty="0">
              <a:ln w="11430"/>
              <a:gradFill>
                <a:gsLst>
                  <a:gs pos="0">
                    <a:srgbClr val="1062A8">
                      <a:tint val="70000"/>
                      <a:satMod val="245000"/>
                    </a:srgbClr>
                  </a:gs>
                  <a:gs pos="75000">
                    <a:srgbClr val="1062A8">
                      <a:tint val="90000"/>
                      <a:shade val="60000"/>
                      <a:satMod val="240000"/>
                    </a:srgbClr>
                  </a:gs>
                  <a:gs pos="100000">
                    <a:srgbClr val="1062A8">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194407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wipe(left)">
                                      <p:cBhvr>
                                        <p:cTn id="12" dur="5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4"/>
                                        </p:tgtEl>
                                        <p:attrNameLst>
                                          <p:attrName>style.visibility</p:attrName>
                                        </p:attrNameLst>
                                      </p:cBhvr>
                                      <p:to>
                                        <p:strVal val="visible"/>
                                      </p:to>
                                    </p:set>
                                    <p:animEffect transition="in" filter="wipe(left)">
                                      <p:cBhvr>
                                        <p:cTn id="17" dur="500"/>
                                        <p:tgtEl>
                                          <p:spTgt spid="12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6"/>
                                        </p:tgtEl>
                                        <p:attrNameLst>
                                          <p:attrName>style.visibility</p:attrName>
                                        </p:attrNameLst>
                                      </p:cBhvr>
                                      <p:to>
                                        <p:strVal val="visible"/>
                                      </p:to>
                                    </p:set>
                                    <p:anim calcmode="lin" valueType="num">
                                      <p:cBhvr>
                                        <p:cTn id="22" dur="500" fill="hold"/>
                                        <p:tgtEl>
                                          <p:spTgt spid="116"/>
                                        </p:tgtEl>
                                        <p:attrNameLst>
                                          <p:attrName>ppt_w</p:attrName>
                                        </p:attrNameLst>
                                      </p:cBhvr>
                                      <p:tavLst>
                                        <p:tav tm="0">
                                          <p:val>
                                            <p:fltVal val="0"/>
                                          </p:val>
                                        </p:tav>
                                        <p:tav tm="100000">
                                          <p:val>
                                            <p:strVal val="#ppt_w"/>
                                          </p:val>
                                        </p:tav>
                                      </p:tavLst>
                                    </p:anim>
                                    <p:anim calcmode="lin" valueType="num">
                                      <p:cBhvr>
                                        <p:cTn id="23" dur="500" fill="hold"/>
                                        <p:tgtEl>
                                          <p:spTgt spid="116"/>
                                        </p:tgtEl>
                                        <p:attrNameLst>
                                          <p:attrName>ppt_h</p:attrName>
                                        </p:attrNameLst>
                                      </p:cBhvr>
                                      <p:tavLst>
                                        <p:tav tm="0">
                                          <p:val>
                                            <p:fltVal val="0"/>
                                          </p:val>
                                        </p:tav>
                                        <p:tav tm="100000">
                                          <p:val>
                                            <p:strVal val="#ppt_h"/>
                                          </p:val>
                                        </p:tav>
                                      </p:tavLst>
                                    </p:anim>
                                    <p:animEffect transition="in" filter="fade">
                                      <p:cBhvr>
                                        <p:cTn id="24"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3" grpId="0" animBg="1"/>
      <p:bldP spid="124" grpId="0" animBg="1"/>
      <p:bldP spid="1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81" y="261906"/>
            <a:ext cx="8229600" cy="479822"/>
          </a:xfrm>
        </p:spPr>
        <p:txBody>
          <a:bodyPr>
            <a:normAutofit/>
          </a:bodyPr>
          <a:lstStyle/>
          <a:p>
            <a:r>
              <a:rPr lang="en-US" dirty="0" smtClean="0"/>
              <a:t>Media Manager – </a:t>
            </a:r>
            <a:r>
              <a:rPr lang="ru-RU" dirty="0" smtClean="0"/>
              <a:t>частный </a:t>
            </a:r>
            <a:r>
              <a:rPr lang="en-US" dirty="0" err="1" smtClean="0"/>
              <a:t>youtube</a:t>
            </a:r>
            <a:r>
              <a:rPr lang="en-US" dirty="0" smtClean="0"/>
              <a:t> </a:t>
            </a:r>
            <a:endParaRPr lang="en-US" dirty="0"/>
          </a:p>
        </p:txBody>
      </p:sp>
      <p:pic>
        <p:nvPicPr>
          <p:cNvPr id="4" name="Picture 2" descr="C:\Users\mnewman\Desktop\prmm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306" y="741729"/>
            <a:ext cx="3194657" cy="41326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mnewman\AppData\Local\Microsoft\Windows\Temporary Internet Files\Content.Outlook\KCA4VU3O\04 (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34" t="11861" r="6475" b="44109"/>
          <a:stretch/>
        </p:blipFill>
        <p:spPr bwMode="auto">
          <a:xfrm>
            <a:off x="4192909" y="1675708"/>
            <a:ext cx="4082389" cy="267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3636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77" y="203079"/>
            <a:ext cx="4764107" cy="4940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mnewman\AppData\Local\Microsoft\Windows\Temporary Internet Files\Content.Outlook\KCA4VU3O\04 (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34" t="11861" r="6475" b="44109"/>
          <a:stretch/>
        </p:blipFill>
        <p:spPr bwMode="auto">
          <a:xfrm>
            <a:off x="4035971" y="1423666"/>
            <a:ext cx="4732625" cy="3106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7678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021" y="0"/>
            <a:ext cx="719526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1344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71562"/>
            <a:ext cx="5552570" cy="3687725"/>
          </a:xfrm>
        </p:spPr>
        <p:txBody>
          <a:bodyPr>
            <a:normAutofit/>
          </a:bodyPr>
          <a:lstStyle/>
          <a:p>
            <a:pPr lvl="1">
              <a:lnSpc>
                <a:spcPct val="110000"/>
              </a:lnSpc>
            </a:pPr>
            <a:r>
              <a:rPr lang="ru-RU" sz="2400" dirty="0" smtClean="0">
                <a:solidFill>
                  <a:srgbClr val="C00000"/>
                </a:solidFill>
              </a:rPr>
              <a:t> Собственный ресурс</a:t>
            </a:r>
            <a:endParaRPr lang="ru-RU" sz="2400" dirty="0"/>
          </a:p>
          <a:p>
            <a:pPr lvl="1">
              <a:lnSpc>
                <a:spcPct val="110000"/>
              </a:lnSpc>
            </a:pPr>
            <a:r>
              <a:rPr lang="ru-RU" sz="2400" dirty="0" smtClean="0">
                <a:solidFill>
                  <a:srgbClr val="C00000"/>
                </a:solidFill>
              </a:rPr>
              <a:t> Разграничение прав доступа </a:t>
            </a:r>
          </a:p>
          <a:p>
            <a:pPr lvl="1">
              <a:lnSpc>
                <a:spcPct val="110000"/>
              </a:lnSpc>
            </a:pPr>
            <a:r>
              <a:rPr lang="ru-RU" sz="2400" dirty="0" smtClean="0">
                <a:solidFill>
                  <a:srgbClr val="C00000"/>
                </a:solidFill>
              </a:rPr>
              <a:t> Доступ с </a:t>
            </a:r>
            <a:r>
              <a:rPr lang="ru-RU" sz="2400" dirty="0">
                <a:solidFill>
                  <a:srgbClr val="C00000"/>
                </a:solidFill>
              </a:rPr>
              <a:t>любого устройства </a:t>
            </a:r>
          </a:p>
          <a:p>
            <a:pPr lvl="1">
              <a:lnSpc>
                <a:spcPct val="110000"/>
              </a:lnSpc>
            </a:pPr>
            <a:r>
              <a:rPr lang="ru-RU" sz="2400" dirty="0" smtClean="0">
                <a:solidFill>
                  <a:srgbClr val="C00000"/>
                </a:solidFill>
              </a:rPr>
              <a:t> Оценка эффективности, аналитика</a:t>
            </a:r>
            <a:endParaRPr lang="ru-RU" sz="2400" dirty="0">
              <a:solidFill>
                <a:srgbClr val="C00000"/>
              </a:solidFill>
            </a:endParaRPr>
          </a:p>
          <a:p>
            <a:pPr lvl="1">
              <a:lnSpc>
                <a:spcPct val="110000"/>
              </a:lnSpc>
            </a:pPr>
            <a:r>
              <a:rPr lang="ru-RU" sz="2400" dirty="0" smtClean="0">
                <a:solidFill>
                  <a:srgbClr val="C00000"/>
                </a:solidFill>
              </a:rPr>
              <a:t> Доступ к файлам </a:t>
            </a:r>
            <a:endParaRPr lang="ru-RU" sz="2400" dirty="0">
              <a:solidFill>
                <a:srgbClr val="C00000"/>
              </a:solidFill>
            </a:endParaRPr>
          </a:p>
          <a:p>
            <a:pPr lvl="1">
              <a:lnSpc>
                <a:spcPct val="110000"/>
              </a:lnSpc>
            </a:pPr>
            <a:r>
              <a:rPr lang="ru-RU" sz="2400" dirty="0" smtClean="0">
                <a:solidFill>
                  <a:srgbClr val="C00000"/>
                </a:solidFill>
              </a:rPr>
              <a:t> Запись по главам (запись экрана) </a:t>
            </a:r>
          </a:p>
          <a:p>
            <a:pPr lvl="1">
              <a:lnSpc>
                <a:spcPct val="110000"/>
              </a:lnSpc>
            </a:pPr>
            <a:r>
              <a:rPr lang="ru-RU" sz="2400" dirty="0">
                <a:solidFill>
                  <a:srgbClr val="C00000"/>
                </a:solidFill>
              </a:rPr>
              <a:t> </a:t>
            </a:r>
            <a:r>
              <a:rPr lang="ru-RU" sz="2400" dirty="0" smtClean="0">
                <a:solidFill>
                  <a:srgbClr val="C00000"/>
                </a:solidFill>
              </a:rPr>
              <a:t>Скорость воспроизведения</a:t>
            </a:r>
            <a:endParaRPr lang="en-US" sz="2400" dirty="0"/>
          </a:p>
        </p:txBody>
      </p:sp>
      <p:sp>
        <p:nvSpPr>
          <p:cNvPr id="3" name="Title 2"/>
          <p:cNvSpPr>
            <a:spLocks noGrp="1"/>
          </p:cNvSpPr>
          <p:nvPr>
            <p:ph type="title"/>
          </p:nvPr>
        </p:nvSpPr>
        <p:spPr>
          <a:xfrm>
            <a:off x="457200" y="190201"/>
            <a:ext cx="8229600" cy="689412"/>
          </a:xfrm>
        </p:spPr>
        <p:txBody>
          <a:bodyPr>
            <a:noAutofit/>
          </a:bodyPr>
          <a:lstStyle/>
          <a:p>
            <a:r>
              <a:rPr lang="en-US" dirty="0" smtClean="0">
                <a:solidFill>
                  <a:schemeClr val="accent1"/>
                </a:solidFill>
              </a:rPr>
              <a:t/>
            </a:r>
            <a:br>
              <a:rPr lang="en-US" dirty="0" smtClean="0">
                <a:solidFill>
                  <a:schemeClr val="accent1"/>
                </a:solidFill>
              </a:rPr>
            </a:br>
            <a:r>
              <a:rPr lang="en-US" dirty="0" smtClean="0">
                <a:solidFill>
                  <a:schemeClr val="accent1"/>
                </a:solidFill>
              </a:rPr>
              <a:t/>
            </a:r>
            <a:br>
              <a:rPr lang="en-US" dirty="0" smtClean="0">
                <a:solidFill>
                  <a:schemeClr val="accent1"/>
                </a:solidFill>
              </a:rPr>
            </a:br>
            <a:r>
              <a:rPr lang="en-US" dirty="0" smtClean="0">
                <a:solidFill>
                  <a:schemeClr val="accent1"/>
                </a:solidFill>
              </a:rPr>
              <a:t/>
            </a:r>
            <a:br>
              <a:rPr lang="en-US" dirty="0" smtClean="0">
                <a:solidFill>
                  <a:schemeClr val="accent1"/>
                </a:solidFill>
              </a:rPr>
            </a:br>
            <a:r>
              <a:rPr lang="en-US" dirty="0" smtClean="0">
                <a:solidFill>
                  <a:schemeClr val="accent1"/>
                </a:solidFill>
              </a:rPr>
              <a:t/>
            </a:r>
            <a:br>
              <a:rPr lang="en-US" dirty="0" smtClean="0">
                <a:solidFill>
                  <a:schemeClr val="accent1"/>
                </a:solidFill>
              </a:rPr>
            </a:br>
            <a:r>
              <a:rPr lang="en-US" dirty="0" smtClean="0">
                <a:solidFill>
                  <a:schemeClr val="accent1"/>
                </a:solidFill>
              </a:rPr>
              <a:t/>
            </a:r>
            <a:br>
              <a:rPr lang="en-US" dirty="0" smtClean="0">
                <a:solidFill>
                  <a:schemeClr val="accent1"/>
                </a:solidFill>
              </a:rPr>
            </a:br>
            <a:r>
              <a:rPr lang="en-US" dirty="0" smtClean="0">
                <a:solidFill>
                  <a:schemeClr val="accent1"/>
                </a:solidFill>
              </a:rPr>
              <a:t/>
            </a:r>
            <a:br>
              <a:rPr lang="en-US" dirty="0" smtClean="0">
                <a:solidFill>
                  <a:schemeClr val="accent1"/>
                </a:solidFill>
              </a:rPr>
            </a:br>
            <a:r>
              <a:rPr lang="en-US" dirty="0">
                <a:solidFill>
                  <a:schemeClr val="accent1"/>
                </a:solidFill>
              </a:rPr>
              <a:t/>
            </a:r>
            <a:br>
              <a:rPr lang="en-US" dirty="0">
                <a:solidFill>
                  <a:schemeClr val="accent1"/>
                </a:solidFill>
              </a:rPr>
            </a:br>
            <a:r>
              <a:rPr lang="en-US" dirty="0" smtClean="0">
                <a:solidFill>
                  <a:schemeClr val="accent1"/>
                </a:solidFill>
              </a:rPr>
              <a:t>Media </a:t>
            </a:r>
            <a:r>
              <a:rPr lang="en-US" dirty="0" smtClean="0">
                <a:solidFill>
                  <a:schemeClr val="accent1"/>
                </a:solidFill>
              </a:rPr>
              <a:t>Manager</a:t>
            </a:r>
            <a:r>
              <a:rPr lang="ru-RU" dirty="0" smtClean="0">
                <a:solidFill>
                  <a:schemeClr val="accent1"/>
                </a:solidFill>
              </a:rPr>
              <a:t> </a:t>
            </a:r>
            <a:r>
              <a:rPr lang="en-US" dirty="0" smtClean="0">
                <a:solidFill>
                  <a:schemeClr val="accent1"/>
                </a:solidFill>
              </a:rPr>
              <a:t>- </a:t>
            </a:r>
            <a:r>
              <a:rPr lang="ru-RU" dirty="0" smtClean="0">
                <a:solidFill>
                  <a:schemeClr val="accent1"/>
                </a:solidFill>
              </a:rPr>
              <a:t>ключевые </a:t>
            </a:r>
            <a:r>
              <a:rPr lang="ru-RU" dirty="0" smtClean="0">
                <a:solidFill>
                  <a:schemeClr val="accent1"/>
                </a:solidFill>
              </a:rPr>
              <a:t>особенности</a:t>
            </a:r>
            <a:endParaRPr lang="en-US" dirty="0"/>
          </a:p>
        </p:txBody>
      </p:sp>
      <p:sp>
        <p:nvSpPr>
          <p:cNvPr id="6" name="Content Placeholder 1"/>
          <p:cNvSpPr txBox="1">
            <a:spLocks/>
          </p:cNvSpPr>
          <p:nvPr/>
        </p:nvSpPr>
        <p:spPr bwMode="gray">
          <a:xfrm>
            <a:off x="472351" y="2326122"/>
            <a:ext cx="5932871" cy="3687725"/>
          </a:xfrm>
          <a:prstGeom prst="rect">
            <a:avLst/>
          </a:prstGeom>
        </p:spPr>
        <p:txBody>
          <a:bodyPr vert="horz" lIns="68589" tIns="34295" rIns="68589" bIns="34295" rtlCol="0">
            <a:normAutofit/>
          </a:bodyPr>
          <a:lstStyle>
            <a:lvl1pPr marL="228600" indent="-228600" algn="l" defTabSz="914400" rtl="0" eaLnBrk="1" latinLnBrk="0" hangingPunct="1">
              <a:lnSpc>
                <a:spcPct val="90000"/>
              </a:lnSpc>
              <a:spcBef>
                <a:spcPts val="1200"/>
              </a:spcBef>
              <a:buClr>
                <a:schemeClr val="tx2"/>
              </a:buClr>
              <a:buFont typeface="Arial" pitchFamily="34" charset="0"/>
              <a:buChar char="•"/>
              <a:defRPr sz="2400" kern="1200">
                <a:solidFill>
                  <a:schemeClr val="bg1"/>
                </a:solidFill>
                <a:latin typeface="Arial" pitchFamily="34" charset="0"/>
                <a:ea typeface="+mn-ea"/>
                <a:cs typeface="Arial" pitchFamily="34" charset="0"/>
              </a:defRPr>
            </a:lvl1pPr>
            <a:lvl2pPr marL="533400" indent="-285750" algn="l" defTabSz="914400" rtl="0" eaLnBrk="1" latinLnBrk="0" hangingPunct="1">
              <a:lnSpc>
                <a:spcPct val="90000"/>
              </a:lnSpc>
              <a:spcBef>
                <a:spcPts val="600"/>
              </a:spcBef>
              <a:buClr>
                <a:schemeClr val="tx2"/>
              </a:buClr>
              <a:buFont typeface="Arial" pitchFamily="34" charset="0"/>
              <a:buChar char="−"/>
              <a:defRPr sz="2000" kern="1200">
                <a:solidFill>
                  <a:schemeClr val="accent5"/>
                </a:solidFill>
                <a:latin typeface="Arial" pitchFamily="34" charset="0"/>
                <a:ea typeface="+mn-ea"/>
                <a:cs typeface="Arial" pitchFamily="34" charset="0"/>
              </a:defRPr>
            </a:lvl2pPr>
            <a:lvl3pPr marL="857250" indent="-285750" algn="l" defTabSz="914400" rtl="0" eaLnBrk="1" latinLnBrk="0" hangingPunct="1">
              <a:lnSpc>
                <a:spcPct val="90000"/>
              </a:lnSpc>
              <a:spcBef>
                <a:spcPts val="600"/>
              </a:spcBef>
              <a:buClr>
                <a:schemeClr val="tx2"/>
              </a:buClr>
              <a:buFont typeface="Arial" pitchFamily="34" charset="0"/>
              <a:buChar char="−"/>
              <a:defRPr sz="1800" kern="1200">
                <a:solidFill>
                  <a:schemeClr val="accent5"/>
                </a:solidFill>
                <a:latin typeface="Arial" pitchFamily="34" charset="0"/>
                <a:ea typeface="+mn-ea"/>
                <a:cs typeface="Arial" pitchFamily="34" charset="0"/>
              </a:defRPr>
            </a:lvl3pPr>
            <a:lvl4pPr marL="1085850" indent="-228600" algn="l" defTabSz="914400" rtl="0" eaLnBrk="1" latinLnBrk="0" hangingPunct="1">
              <a:lnSpc>
                <a:spcPct val="90000"/>
              </a:lnSpc>
              <a:spcBef>
                <a:spcPts val="600"/>
              </a:spcBef>
              <a:buClr>
                <a:schemeClr val="tx2"/>
              </a:buClr>
              <a:buFont typeface="Arial" pitchFamily="34" charset="0"/>
              <a:buChar char="−"/>
              <a:defRPr sz="1600" kern="1200">
                <a:solidFill>
                  <a:schemeClr val="accent5"/>
                </a:solidFill>
                <a:latin typeface="Arial" pitchFamily="34" charset="0"/>
                <a:ea typeface="+mn-ea"/>
                <a:cs typeface="Arial" pitchFamily="34" charset="0"/>
              </a:defRPr>
            </a:lvl4pPr>
            <a:lvl5pPr marL="1314450" indent="-228600" algn="l" defTabSz="914400" rtl="0" eaLnBrk="1" latinLnBrk="0" hangingPunct="1">
              <a:lnSpc>
                <a:spcPct val="90000"/>
              </a:lnSpc>
              <a:spcBef>
                <a:spcPts val="600"/>
              </a:spcBef>
              <a:buClr>
                <a:schemeClr val="tx2"/>
              </a:buClr>
              <a:buFont typeface="Arial" pitchFamily="34" charset="0"/>
              <a:buChar char="−"/>
              <a:defRPr sz="1600" kern="1200">
                <a:solidFill>
                  <a:schemeClr val="accent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5351" y="1465943"/>
            <a:ext cx="2886934" cy="3188983"/>
          </a:xfrm>
          <a:prstGeom prst="rect">
            <a:avLst/>
          </a:prstGeom>
          <a:ln>
            <a:solidFill>
              <a:srgbClr val="151617"/>
            </a:solidFill>
          </a:ln>
        </p:spPr>
      </p:pic>
    </p:spTree>
    <p:extLst>
      <p:ext uri="{BB962C8B-B14F-4D97-AF65-F5344CB8AC3E}">
        <p14:creationId xmlns:p14="http://schemas.microsoft.com/office/powerpoint/2010/main" val="11141645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1438531" y="1887142"/>
            <a:ext cx="6364477" cy="913210"/>
          </a:xfrm>
        </p:spPr>
        <p:txBody>
          <a:bodyPr>
            <a:normAutofit/>
          </a:bodyPr>
          <a:lstStyle/>
          <a:p>
            <a:pPr algn="ctr"/>
            <a:r>
              <a:rPr lang="ru-RU" dirty="0" smtClean="0"/>
              <a:t>ВКС из </a:t>
            </a:r>
            <a:r>
              <a:rPr lang="ru-RU" dirty="0" smtClean="0"/>
              <a:t>облака</a:t>
            </a:r>
            <a:r>
              <a:rPr lang="en-US" dirty="0" smtClean="0"/>
              <a:t/>
            </a:r>
            <a:br>
              <a:rPr lang="en-US" dirty="0" smtClean="0"/>
            </a:br>
            <a:r>
              <a:rPr lang="en-US" dirty="0" smtClean="0"/>
              <a:t>Polycom</a:t>
            </a:r>
            <a:r>
              <a:rPr lang="en-US" sz="2400" baseline="40000" dirty="0"/>
              <a:t>®</a:t>
            </a:r>
            <a:r>
              <a:rPr lang="ru-RU" dirty="0" smtClean="0"/>
              <a:t> </a:t>
            </a:r>
            <a:r>
              <a:rPr lang="en-US" dirty="0" smtClean="0"/>
              <a:t>Cloud Axis Suite </a:t>
            </a:r>
            <a:endParaRPr lang="en-US" dirty="0"/>
          </a:p>
        </p:txBody>
      </p:sp>
    </p:spTree>
    <p:extLst>
      <p:ext uri="{BB962C8B-B14F-4D97-AF65-F5344CB8AC3E}">
        <p14:creationId xmlns:p14="http://schemas.microsoft.com/office/powerpoint/2010/main" val="241416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165"/>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6862" t="11111" r="27513" b="11111"/>
          <a:stretch/>
        </p:blipFill>
        <p:spPr>
          <a:xfrm>
            <a:off x="2851591" y="780980"/>
            <a:ext cx="3437406" cy="3294426"/>
          </a:xfrm>
          <a:prstGeom prst="rect">
            <a:avLst/>
          </a:prstGeom>
        </p:spPr>
      </p:pic>
      <p:grpSp>
        <p:nvGrpSpPr>
          <p:cNvPr id="167" name="Group 166"/>
          <p:cNvGrpSpPr/>
          <p:nvPr/>
        </p:nvGrpSpPr>
        <p:grpSpPr>
          <a:xfrm>
            <a:off x="1097676" y="1430840"/>
            <a:ext cx="886628" cy="1008190"/>
            <a:chOff x="-1561424" y="746680"/>
            <a:chExt cx="2170865" cy="2603992"/>
          </a:xfrm>
        </p:grpSpPr>
        <p:grpSp>
          <p:nvGrpSpPr>
            <p:cNvPr id="168" name="Group 167"/>
            <p:cNvGrpSpPr/>
            <p:nvPr/>
          </p:nvGrpSpPr>
          <p:grpSpPr>
            <a:xfrm>
              <a:off x="-1561424" y="746680"/>
              <a:ext cx="2170865" cy="2057400"/>
              <a:chOff x="2234233" y="4797035"/>
              <a:chExt cx="985618" cy="934102"/>
            </a:xfrm>
          </p:grpSpPr>
          <p:sp>
            <p:nvSpPr>
              <p:cNvPr id="170" name="Oval 169"/>
              <p:cNvSpPr/>
              <p:nvPr/>
            </p:nvSpPr>
            <p:spPr bwMode="gray">
              <a:xfrm>
                <a:off x="2234233" y="5513452"/>
                <a:ext cx="985618" cy="217685"/>
              </a:xfrm>
              <a:prstGeom prst="ellipse">
                <a:avLst/>
              </a:prstGeom>
              <a:gradFill flip="none" rotWithShape="1">
                <a:gsLst>
                  <a:gs pos="0">
                    <a:srgbClr val="000000">
                      <a:alpha val="90000"/>
                    </a:srgbClr>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defTabSz="514465" fontAlgn="auto">
                  <a:spcBef>
                    <a:spcPts val="0"/>
                  </a:spcBef>
                  <a:spcAft>
                    <a:spcPts val="0"/>
                  </a:spcAft>
                  <a:defRPr/>
                </a:pPr>
                <a:endParaRPr lang="en-US" sz="900" kern="0" dirty="0">
                  <a:solidFill>
                    <a:srgbClr val="000000"/>
                  </a:solidFill>
                  <a:latin typeface="Arial"/>
                  <a:cs typeface="+mn-cs"/>
                </a:endParaRPr>
              </a:p>
            </p:txBody>
          </p:sp>
          <p:sp>
            <p:nvSpPr>
              <p:cNvPr id="171" name="Oval 170"/>
              <p:cNvSpPr/>
              <p:nvPr/>
            </p:nvSpPr>
            <p:spPr bwMode="gray">
              <a:xfrm>
                <a:off x="2300431" y="4797035"/>
                <a:ext cx="853222" cy="853221"/>
              </a:xfrm>
              <a:prstGeom prst="ellipse">
                <a:avLst/>
              </a:prstGeom>
              <a:gradFill flip="none" rotWithShape="1">
                <a:gsLst>
                  <a:gs pos="0">
                    <a:srgbClr val="0C4B72">
                      <a:shade val="30000"/>
                      <a:satMod val="115000"/>
                    </a:srgbClr>
                  </a:gs>
                  <a:gs pos="50000">
                    <a:srgbClr val="0C4B72">
                      <a:shade val="67500"/>
                      <a:satMod val="115000"/>
                    </a:srgbClr>
                  </a:gs>
                  <a:gs pos="100000">
                    <a:srgbClr val="0C4B72">
                      <a:shade val="100000"/>
                      <a:satMod val="115000"/>
                    </a:srgbClr>
                  </a:gs>
                </a:gsLst>
                <a:lin ang="16200000" scaled="1"/>
                <a:tileRect/>
              </a:gradFill>
              <a:ln w="25400" cap="flat" cmpd="sng" algn="ctr">
                <a:noFill/>
                <a:prstDash val="solid"/>
              </a:ln>
              <a:effectLst/>
            </p:spPr>
            <p:txBody>
              <a:bodyPr rtlCol="0" anchor="ctr"/>
              <a:lstStyle/>
              <a:p>
                <a:pPr algn="ctr" defTabSz="514465" fontAlgn="auto">
                  <a:spcBef>
                    <a:spcPts val="0"/>
                  </a:spcBef>
                  <a:spcAft>
                    <a:spcPts val="0"/>
                  </a:spcAft>
                  <a:defRPr/>
                </a:pPr>
                <a:endParaRPr lang="en-US" sz="900" kern="0" dirty="0">
                  <a:solidFill>
                    <a:srgbClr val="D71920"/>
                  </a:solidFill>
                  <a:latin typeface="Arial"/>
                  <a:cs typeface="+mn-cs"/>
                </a:endParaRPr>
              </a:p>
            </p:txBody>
          </p:sp>
          <p:pic>
            <p:nvPicPr>
              <p:cNvPr id="17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8384" y="5004613"/>
                <a:ext cx="517318" cy="40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9" name="TextBox 168"/>
            <p:cNvSpPr txBox="1"/>
            <p:nvPr/>
          </p:nvSpPr>
          <p:spPr bwMode="auto">
            <a:xfrm>
              <a:off x="-1561424" y="2714723"/>
              <a:ext cx="2129726" cy="635949"/>
            </a:xfrm>
            <a:prstGeom prst="rect">
              <a:avLst/>
            </a:prstGeom>
            <a:noFill/>
            <a:ln>
              <a:miter lim="800000"/>
              <a:headEnd/>
              <a:tailEnd/>
            </a:ln>
          </p:spPr>
          <p:txBody>
            <a:bodyPr wrap="square" lIns="0" tIns="0" rIns="0" bIns="0">
              <a:spAutoFit/>
            </a:bodyPr>
            <a:lstStyle/>
            <a:p>
              <a:pPr marL="158091" indent="-158091" algn="ctr" defTabSz="514465" eaLnBrk="0" fontAlgn="auto" hangingPunct="0">
                <a:spcBef>
                  <a:spcPts val="338"/>
                </a:spcBef>
                <a:spcAft>
                  <a:spcPts val="0"/>
                </a:spcAft>
                <a:buSzPct val="100000"/>
                <a:defRPr/>
              </a:pPr>
              <a:r>
                <a:rPr lang="ru-RU" sz="800" kern="0" dirty="0" smtClean="0">
                  <a:solidFill>
                    <a:srgbClr val="637280"/>
                  </a:solidFill>
                </a:rPr>
                <a:t>Админстрация города</a:t>
              </a:r>
              <a:endParaRPr lang="en-US" sz="800" kern="0" dirty="0">
                <a:solidFill>
                  <a:srgbClr val="637280"/>
                </a:solidFill>
              </a:endParaRPr>
            </a:p>
          </p:txBody>
        </p:sp>
      </p:grpSp>
      <p:grpSp>
        <p:nvGrpSpPr>
          <p:cNvPr id="173" name="Group 172"/>
          <p:cNvGrpSpPr/>
          <p:nvPr/>
        </p:nvGrpSpPr>
        <p:grpSpPr>
          <a:xfrm>
            <a:off x="1083980" y="2906678"/>
            <a:ext cx="886628" cy="1008190"/>
            <a:chOff x="-1561424" y="746680"/>
            <a:chExt cx="2170865" cy="2603992"/>
          </a:xfrm>
        </p:grpSpPr>
        <p:grpSp>
          <p:nvGrpSpPr>
            <p:cNvPr id="174" name="Group 173"/>
            <p:cNvGrpSpPr/>
            <p:nvPr/>
          </p:nvGrpSpPr>
          <p:grpSpPr>
            <a:xfrm>
              <a:off x="-1561424" y="746680"/>
              <a:ext cx="2170865" cy="2057400"/>
              <a:chOff x="2234233" y="4797035"/>
              <a:chExt cx="985618" cy="934102"/>
            </a:xfrm>
          </p:grpSpPr>
          <p:sp>
            <p:nvSpPr>
              <p:cNvPr id="176" name="Oval 175"/>
              <p:cNvSpPr/>
              <p:nvPr/>
            </p:nvSpPr>
            <p:spPr bwMode="gray">
              <a:xfrm>
                <a:off x="2234233" y="5513452"/>
                <a:ext cx="985618" cy="217685"/>
              </a:xfrm>
              <a:prstGeom prst="ellipse">
                <a:avLst/>
              </a:prstGeom>
              <a:gradFill flip="none" rotWithShape="1">
                <a:gsLst>
                  <a:gs pos="0">
                    <a:srgbClr val="000000">
                      <a:alpha val="90000"/>
                    </a:srgbClr>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defTabSz="514465" fontAlgn="auto">
                  <a:spcBef>
                    <a:spcPts val="0"/>
                  </a:spcBef>
                  <a:spcAft>
                    <a:spcPts val="0"/>
                  </a:spcAft>
                  <a:defRPr/>
                </a:pPr>
                <a:endParaRPr lang="en-US" sz="900" kern="0" dirty="0">
                  <a:solidFill>
                    <a:srgbClr val="000000"/>
                  </a:solidFill>
                  <a:latin typeface="Arial"/>
                  <a:cs typeface="+mn-cs"/>
                </a:endParaRPr>
              </a:p>
            </p:txBody>
          </p:sp>
          <p:sp>
            <p:nvSpPr>
              <p:cNvPr id="177" name="Oval 176"/>
              <p:cNvSpPr/>
              <p:nvPr/>
            </p:nvSpPr>
            <p:spPr bwMode="gray">
              <a:xfrm>
                <a:off x="2300431" y="4797035"/>
                <a:ext cx="853222" cy="853221"/>
              </a:xfrm>
              <a:prstGeom prst="ellipse">
                <a:avLst/>
              </a:prstGeom>
              <a:gradFill flip="none" rotWithShape="1">
                <a:gsLst>
                  <a:gs pos="100000">
                    <a:srgbClr val="637280"/>
                  </a:gs>
                  <a:gs pos="0">
                    <a:srgbClr val="637280">
                      <a:lumMod val="75000"/>
                    </a:srgbClr>
                  </a:gs>
                </a:gsLst>
                <a:lin ang="16200000" scaled="1"/>
                <a:tileRect/>
              </a:gradFill>
              <a:ln w="25400" cap="flat" cmpd="sng" algn="ctr">
                <a:noFill/>
                <a:prstDash val="solid"/>
              </a:ln>
              <a:effectLst/>
            </p:spPr>
            <p:txBody>
              <a:bodyPr rtlCol="0" anchor="ctr"/>
              <a:lstStyle/>
              <a:p>
                <a:pPr algn="ctr" defTabSz="514465" fontAlgn="auto">
                  <a:spcBef>
                    <a:spcPts val="0"/>
                  </a:spcBef>
                  <a:spcAft>
                    <a:spcPts val="0"/>
                  </a:spcAft>
                  <a:defRPr/>
                </a:pPr>
                <a:endParaRPr lang="en-US" sz="900" kern="0" dirty="0">
                  <a:solidFill>
                    <a:srgbClr val="D71920"/>
                  </a:solidFill>
                  <a:latin typeface="Arial"/>
                  <a:cs typeface="+mn-cs"/>
                </a:endParaRPr>
              </a:p>
            </p:txBody>
          </p:sp>
          <p:pic>
            <p:nvPicPr>
              <p:cNvPr id="17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8384" y="5004613"/>
                <a:ext cx="517318" cy="40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5" name="TextBox 174"/>
            <p:cNvSpPr txBox="1"/>
            <p:nvPr/>
          </p:nvSpPr>
          <p:spPr bwMode="auto">
            <a:xfrm>
              <a:off x="-1561424" y="2714723"/>
              <a:ext cx="2129726" cy="635949"/>
            </a:xfrm>
            <a:prstGeom prst="rect">
              <a:avLst/>
            </a:prstGeom>
            <a:noFill/>
            <a:ln>
              <a:miter lim="800000"/>
              <a:headEnd/>
              <a:tailEnd/>
            </a:ln>
          </p:spPr>
          <p:txBody>
            <a:bodyPr wrap="square" lIns="0" tIns="0" rIns="0" bIns="0">
              <a:spAutoFit/>
            </a:bodyPr>
            <a:lstStyle/>
            <a:p>
              <a:pPr marL="158091" indent="-158091" algn="ctr" defTabSz="514465" eaLnBrk="0" fontAlgn="auto" hangingPunct="0">
                <a:spcBef>
                  <a:spcPts val="338"/>
                </a:spcBef>
                <a:spcAft>
                  <a:spcPts val="0"/>
                </a:spcAft>
                <a:buSzPct val="100000"/>
                <a:defRPr/>
              </a:pPr>
              <a:r>
                <a:rPr lang="ru-RU" sz="800" kern="0" dirty="0">
                  <a:solidFill>
                    <a:srgbClr val="637280"/>
                  </a:solidFill>
                </a:rPr>
                <a:t>Админстрация города</a:t>
              </a:r>
              <a:endParaRPr lang="en-US" sz="800" kern="0" dirty="0">
                <a:solidFill>
                  <a:srgbClr val="637280"/>
                </a:solidFill>
              </a:endParaRPr>
            </a:p>
          </p:txBody>
        </p:sp>
      </p:grpSp>
      <p:grpSp>
        <p:nvGrpSpPr>
          <p:cNvPr id="179" name="Group 178"/>
          <p:cNvGrpSpPr/>
          <p:nvPr/>
        </p:nvGrpSpPr>
        <p:grpSpPr>
          <a:xfrm>
            <a:off x="196953" y="2187722"/>
            <a:ext cx="900720" cy="1008190"/>
            <a:chOff x="-1561424" y="746680"/>
            <a:chExt cx="2170865" cy="2603992"/>
          </a:xfrm>
        </p:grpSpPr>
        <p:grpSp>
          <p:nvGrpSpPr>
            <p:cNvPr id="180" name="Group 179"/>
            <p:cNvGrpSpPr/>
            <p:nvPr/>
          </p:nvGrpSpPr>
          <p:grpSpPr>
            <a:xfrm>
              <a:off x="-1561424" y="746680"/>
              <a:ext cx="2170865" cy="2057400"/>
              <a:chOff x="2234233" y="4797035"/>
              <a:chExt cx="985618" cy="934102"/>
            </a:xfrm>
          </p:grpSpPr>
          <p:sp>
            <p:nvSpPr>
              <p:cNvPr id="182" name="Oval 181"/>
              <p:cNvSpPr/>
              <p:nvPr/>
            </p:nvSpPr>
            <p:spPr bwMode="gray">
              <a:xfrm>
                <a:off x="2234233" y="5513452"/>
                <a:ext cx="985618" cy="217685"/>
              </a:xfrm>
              <a:prstGeom prst="ellipse">
                <a:avLst/>
              </a:prstGeom>
              <a:gradFill flip="none" rotWithShape="1">
                <a:gsLst>
                  <a:gs pos="0">
                    <a:srgbClr val="000000">
                      <a:alpha val="90000"/>
                    </a:srgbClr>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defTabSz="514465" fontAlgn="auto">
                  <a:spcBef>
                    <a:spcPts val="0"/>
                  </a:spcBef>
                  <a:spcAft>
                    <a:spcPts val="0"/>
                  </a:spcAft>
                  <a:defRPr/>
                </a:pPr>
                <a:endParaRPr lang="en-US" sz="900" kern="0" dirty="0">
                  <a:solidFill>
                    <a:srgbClr val="000000"/>
                  </a:solidFill>
                  <a:latin typeface="Arial"/>
                  <a:cs typeface="+mn-cs"/>
                </a:endParaRPr>
              </a:p>
            </p:txBody>
          </p:sp>
          <p:sp>
            <p:nvSpPr>
              <p:cNvPr id="183" name="Oval 182"/>
              <p:cNvSpPr/>
              <p:nvPr/>
            </p:nvSpPr>
            <p:spPr bwMode="gray">
              <a:xfrm>
                <a:off x="2300431" y="4797035"/>
                <a:ext cx="853222" cy="853221"/>
              </a:xfrm>
              <a:prstGeom prst="ellipse">
                <a:avLst/>
              </a:prstGeom>
              <a:gradFill>
                <a:gsLst>
                  <a:gs pos="0">
                    <a:srgbClr val="D71920">
                      <a:lumMod val="75000"/>
                    </a:srgbClr>
                  </a:gs>
                  <a:gs pos="100000">
                    <a:srgbClr val="D71920"/>
                  </a:gs>
                </a:gsLst>
                <a:lin ang="16200000" scaled="1"/>
              </a:gradFill>
              <a:ln w="25400" cap="flat" cmpd="sng" algn="ctr">
                <a:noFill/>
                <a:prstDash val="solid"/>
              </a:ln>
              <a:effectLst/>
            </p:spPr>
            <p:txBody>
              <a:bodyPr rtlCol="0" anchor="ctr"/>
              <a:lstStyle/>
              <a:p>
                <a:pPr algn="ctr" defTabSz="514465" fontAlgn="auto">
                  <a:spcBef>
                    <a:spcPts val="0"/>
                  </a:spcBef>
                  <a:spcAft>
                    <a:spcPts val="0"/>
                  </a:spcAft>
                  <a:defRPr/>
                </a:pPr>
                <a:endParaRPr lang="en-US" sz="900" kern="0" dirty="0">
                  <a:solidFill>
                    <a:srgbClr val="D71920"/>
                  </a:solidFill>
                  <a:latin typeface="Arial"/>
                  <a:cs typeface="+mn-cs"/>
                </a:endParaRPr>
              </a:p>
            </p:txBody>
          </p:sp>
          <p:pic>
            <p:nvPicPr>
              <p:cNvPr id="18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8384" y="5004613"/>
                <a:ext cx="517318" cy="40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1" name="TextBox 180"/>
            <p:cNvSpPr txBox="1"/>
            <p:nvPr/>
          </p:nvSpPr>
          <p:spPr bwMode="auto">
            <a:xfrm>
              <a:off x="-1561424" y="2714723"/>
              <a:ext cx="2129724" cy="635949"/>
            </a:xfrm>
            <a:prstGeom prst="rect">
              <a:avLst/>
            </a:prstGeom>
            <a:noFill/>
            <a:ln>
              <a:miter lim="800000"/>
              <a:headEnd/>
              <a:tailEnd/>
            </a:ln>
          </p:spPr>
          <p:txBody>
            <a:bodyPr wrap="square" lIns="0" tIns="0" rIns="0" bIns="0">
              <a:spAutoFit/>
            </a:bodyPr>
            <a:lstStyle/>
            <a:p>
              <a:pPr marL="158091" indent="-158091" algn="ctr" defTabSz="514465" eaLnBrk="0" fontAlgn="auto" hangingPunct="0">
                <a:spcBef>
                  <a:spcPts val="338"/>
                </a:spcBef>
                <a:spcAft>
                  <a:spcPts val="0"/>
                </a:spcAft>
                <a:buSzPct val="100000"/>
                <a:defRPr/>
              </a:pPr>
              <a:r>
                <a:rPr lang="ru-RU" sz="800" kern="0" dirty="0" smtClean="0">
                  <a:solidFill>
                    <a:srgbClr val="637280"/>
                  </a:solidFill>
                </a:rPr>
                <a:t>Правительство региона</a:t>
              </a:r>
              <a:endParaRPr lang="en-US" sz="800" kern="0" dirty="0">
                <a:solidFill>
                  <a:srgbClr val="637280"/>
                </a:solidFill>
              </a:endParaRPr>
            </a:p>
          </p:txBody>
        </p:sp>
      </p:grpSp>
      <p:grpSp>
        <p:nvGrpSpPr>
          <p:cNvPr id="185" name="Group 184"/>
          <p:cNvGrpSpPr/>
          <p:nvPr/>
        </p:nvGrpSpPr>
        <p:grpSpPr>
          <a:xfrm>
            <a:off x="2264774" y="93411"/>
            <a:ext cx="5788354" cy="652431"/>
            <a:chOff x="1815013" y="1411306"/>
            <a:chExt cx="10112583" cy="1156439"/>
          </a:xfrm>
          <a:noFill/>
        </p:grpSpPr>
        <p:sp>
          <p:nvSpPr>
            <p:cNvPr id="186" name="AutoShape 2"/>
            <p:cNvSpPr>
              <a:spLocks/>
            </p:cNvSpPr>
            <p:nvPr/>
          </p:nvSpPr>
          <p:spPr bwMode="auto">
            <a:xfrm>
              <a:off x="1815013" y="1411306"/>
              <a:ext cx="9703697" cy="1156439"/>
            </a:xfrm>
            <a:prstGeom prst="roundRect">
              <a:avLst>
                <a:gd name="adj" fmla="val 0"/>
              </a:avLst>
            </a:prstGeom>
            <a:grpFill/>
            <a:ln w="9525" cap="flat" cmpd="sng" algn="ctr">
              <a:noFill/>
              <a:prstDash val="solid"/>
              <a:headEnd type="none" w="med" len="med"/>
              <a:tailEnd type="none" w="med" len="med"/>
            </a:ln>
            <a:effectLst/>
          </p:spPr>
          <p:txBody>
            <a:bodyPr lIns="0" tIns="0" rIns="0" bIns="0" anchor="ctr"/>
            <a:lstStyle/>
            <a:p>
              <a:pPr algn="ctr" defTabSz="514465" fontAlgn="auto">
                <a:spcBef>
                  <a:spcPts val="0"/>
                </a:spcBef>
                <a:spcAft>
                  <a:spcPts val="0"/>
                </a:spcAft>
                <a:defRPr/>
              </a:pPr>
              <a:endParaRPr lang="en-US" kern="0" dirty="0">
                <a:solidFill>
                  <a:srgbClr val="3F4C5B"/>
                </a:solidFill>
              </a:endParaRPr>
            </a:p>
          </p:txBody>
        </p:sp>
        <p:sp>
          <p:nvSpPr>
            <p:cNvPr id="187" name="TextBox 186"/>
            <p:cNvSpPr txBox="1"/>
            <p:nvPr/>
          </p:nvSpPr>
          <p:spPr>
            <a:xfrm>
              <a:off x="2912214" y="1613301"/>
              <a:ext cx="9015382" cy="679193"/>
            </a:xfrm>
            <a:prstGeom prst="rect">
              <a:avLst/>
            </a:prstGeom>
            <a:grpFill/>
          </p:spPr>
          <p:txBody>
            <a:bodyPr wrap="square" rtlCol="0">
              <a:spAutoFit/>
            </a:bodyPr>
            <a:lstStyle/>
            <a:p>
              <a:pPr marL="139334" lvl="1" defTabSz="514465" fontAlgn="auto">
                <a:lnSpc>
                  <a:spcPct val="90000"/>
                </a:lnSpc>
                <a:spcBef>
                  <a:spcPts val="338"/>
                </a:spcBef>
                <a:spcAft>
                  <a:spcPts val="0"/>
                </a:spcAft>
                <a:buClr>
                  <a:srgbClr val="000000"/>
                </a:buClr>
                <a:defRPr/>
              </a:pPr>
              <a:r>
                <a:rPr lang="ru-RU" sz="2100" b="1" kern="0" dirty="0">
                  <a:solidFill>
                    <a:srgbClr val="637280"/>
                  </a:solidFill>
                </a:rPr>
                <a:t>Что такое </a:t>
              </a:r>
              <a:r>
                <a:rPr lang="en-US" sz="2100" b="1" kern="0" dirty="0" err="1">
                  <a:solidFill>
                    <a:srgbClr val="637280"/>
                  </a:solidFill>
                </a:rPr>
                <a:t>CloudAXIS</a:t>
              </a:r>
              <a:r>
                <a:rPr lang="en-US" sz="2100" b="1" kern="0" dirty="0">
                  <a:solidFill>
                    <a:srgbClr val="637280"/>
                  </a:solidFill>
                </a:rPr>
                <a:t>?</a:t>
              </a:r>
            </a:p>
          </p:txBody>
        </p:sp>
      </p:grpSp>
      <p:grpSp>
        <p:nvGrpSpPr>
          <p:cNvPr id="188" name="Group 187"/>
          <p:cNvGrpSpPr/>
          <p:nvPr/>
        </p:nvGrpSpPr>
        <p:grpSpPr>
          <a:xfrm>
            <a:off x="5878772" y="1249324"/>
            <a:ext cx="882173" cy="537402"/>
            <a:chOff x="8635771" y="1906904"/>
            <a:chExt cx="1898530" cy="983740"/>
          </a:xfrm>
        </p:grpSpPr>
        <p:sp>
          <p:nvSpPr>
            <p:cNvPr id="189" name="Oval 188"/>
            <p:cNvSpPr/>
            <p:nvPr/>
          </p:nvSpPr>
          <p:spPr bwMode="gray">
            <a:xfrm>
              <a:off x="8635771" y="2347830"/>
              <a:ext cx="1898530" cy="542814"/>
            </a:xfrm>
            <a:prstGeom prst="ellipse">
              <a:avLst/>
            </a:prstGeom>
            <a:gradFill flip="none" rotWithShape="1">
              <a:gsLst>
                <a:gs pos="0">
                  <a:srgbClr val="000000">
                    <a:alpha val="90000"/>
                  </a:srgbClr>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defTabSz="514465" fontAlgn="auto">
                <a:spcBef>
                  <a:spcPts val="0"/>
                </a:spcBef>
                <a:spcAft>
                  <a:spcPts val="0"/>
                </a:spcAft>
                <a:defRPr/>
              </a:pPr>
              <a:endParaRPr lang="en-US" sz="900" kern="0" dirty="0">
                <a:solidFill>
                  <a:srgbClr val="000000"/>
                </a:solidFill>
                <a:latin typeface="Arial"/>
                <a:cs typeface="+mn-cs"/>
              </a:endParaRPr>
            </a:p>
          </p:txBody>
        </p:sp>
        <p:grpSp>
          <p:nvGrpSpPr>
            <p:cNvPr id="190" name="Group 189"/>
            <p:cNvGrpSpPr/>
            <p:nvPr/>
          </p:nvGrpSpPr>
          <p:grpSpPr>
            <a:xfrm>
              <a:off x="8930800" y="2000473"/>
              <a:ext cx="1315688" cy="759451"/>
              <a:chOff x="7438942" y="2618980"/>
              <a:chExt cx="1002296" cy="578553"/>
            </a:xfrm>
          </p:grpSpPr>
          <p:sp>
            <p:nvSpPr>
              <p:cNvPr id="197" name="Freeform 8"/>
              <p:cNvSpPr>
                <a:spLocks/>
              </p:cNvSpPr>
              <p:nvPr/>
            </p:nvSpPr>
            <p:spPr bwMode="gray">
              <a:xfrm>
                <a:off x="7438942" y="2618980"/>
                <a:ext cx="1002296" cy="578553"/>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rgbClr val="637280"/>
                  </a:gs>
                  <a:gs pos="15000">
                    <a:srgbClr val="637280">
                      <a:lumMod val="60000"/>
                      <a:lumOff val="40000"/>
                    </a:srgbClr>
                  </a:gs>
                  <a:gs pos="50000">
                    <a:srgbClr val="637280">
                      <a:lumMod val="20000"/>
                      <a:lumOff val="80000"/>
                    </a:srgbClr>
                  </a:gs>
                  <a:gs pos="100000">
                    <a:srgbClr val="637280"/>
                  </a:gs>
                  <a:gs pos="85000">
                    <a:srgbClr val="637280">
                      <a:lumMod val="60000"/>
                      <a:lumOff val="40000"/>
                    </a:srgbClr>
                  </a:gs>
                </a:gsLst>
                <a:lin ang="0" scaled="1"/>
                <a:tileRect/>
              </a:gradFill>
              <a:ln w="47625">
                <a:noFill/>
                <a:round/>
                <a:headEnd/>
                <a:tailEnd/>
              </a:ln>
              <a:effectLst/>
            </p:spPr>
            <p:txBody>
              <a:bodyPr wrap="none" lIns="0" tIns="0" rIns="0" bIns="0" rtlCol="0" anchor="ctr"/>
              <a:lstStyle/>
              <a:p>
                <a:pPr algn="ctr" defTabSz="514465" fontAlgn="auto">
                  <a:spcBef>
                    <a:spcPts val="0"/>
                  </a:spcBef>
                  <a:spcAft>
                    <a:spcPts val="0"/>
                  </a:spcAft>
                  <a:defRPr/>
                </a:pPr>
                <a:endParaRPr lang="en-US" sz="1100" kern="0" cap="all">
                  <a:solidFill>
                    <a:srgbClr val="FFFFFF"/>
                  </a:solidFill>
                </a:endParaRPr>
              </a:p>
            </p:txBody>
          </p:sp>
          <p:sp>
            <p:nvSpPr>
              <p:cNvPr id="198" name="Oval 7"/>
              <p:cNvSpPr>
                <a:spLocks noChangeArrowheads="1"/>
              </p:cNvSpPr>
              <p:nvPr/>
            </p:nvSpPr>
            <p:spPr bwMode="gray">
              <a:xfrm>
                <a:off x="7438942" y="2618980"/>
                <a:ext cx="1002296" cy="503277"/>
              </a:xfrm>
              <a:prstGeom prst="ellipse">
                <a:avLst/>
              </a:prstGeom>
              <a:gradFill flip="none" rotWithShape="1">
                <a:gsLst>
                  <a:gs pos="30000">
                    <a:srgbClr val="637280">
                      <a:lumMod val="20000"/>
                      <a:lumOff val="80000"/>
                    </a:srgbClr>
                  </a:gs>
                  <a:gs pos="100000">
                    <a:srgbClr val="637280">
                      <a:lumMod val="60000"/>
                      <a:lumOff val="40000"/>
                    </a:srgbClr>
                  </a:gs>
                </a:gsLst>
                <a:lin ang="16200000" scaled="1"/>
                <a:tileRect/>
              </a:gradFill>
              <a:ln w="47625">
                <a:noFill/>
                <a:round/>
                <a:headEnd/>
                <a:tailEnd/>
              </a:ln>
              <a:effectLst>
                <a:innerShdw blurRad="152400">
                  <a:srgbClr val="FFFFFF"/>
                </a:innerShdw>
              </a:effectLst>
            </p:spPr>
            <p:txBody>
              <a:bodyPr wrap="none" lIns="0" tIns="0" rIns="0" bIns="0" rtlCol="0" anchor="ctr"/>
              <a:lstStyle/>
              <a:p>
                <a:pPr algn="ctr" defTabSz="514465" fontAlgn="auto">
                  <a:spcBef>
                    <a:spcPts val="0"/>
                  </a:spcBef>
                  <a:spcAft>
                    <a:spcPts val="0"/>
                  </a:spcAft>
                  <a:defRPr/>
                </a:pPr>
                <a:endParaRPr lang="en-US" sz="1100" kern="0" cap="all" dirty="0">
                  <a:solidFill>
                    <a:srgbClr val="FFFFFF"/>
                  </a:solidFill>
                </a:endParaRPr>
              </a:p>
            </p:txBody>
          </p:sp>
          <p:sp>
            <p:nvSpPr>
              <p:cNvPr id="199" name="Freeform 8"/>
              <p:cNvSpPr>
                <a:spLocks/>
              </p:cNvSpPr>
              <p:nvPr/>
            </p:nvSpPr>
            <p:spPr bwMode="gray">
              <a:xfrm>
                <a:off x="7438942" y="2618980"/>
                <a:ext cx="1002296" cy="578553"/>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solidFill>
                  <a:srgbClr val="637280"/>
                </a:solidFill>
                <a:round/>
                <a:headEnd/>
                <a:tailEnd/>
              </a:ln>
              <a:effectLst>
                <a:innerShdw blurRad="152400">
                  <a:prstClr val="black"/>
                </a:innerShdw>
              </a:effectLst>
            </p:spPr>
            <p:txBody>
              <a:bodyPr wrap="none" lIns="0" tIns="0" rIns="0" bIns="0" rtlCol="0" anchor="ctr"/>
              <a:lstStyle/>
              <a:p>
                <a:pPr algn="ctr" defTabSz="514465" fontAlgn="auto">
                  <a:spcBef>
                    <a:spcPts val="0"/>
                  </a:spcBef>
                  <a:spcAft>
                    <a:spcPts val="0"/>
                  </a:spcAft>
                  <a:defRPr/>
                </a:pPr>
                <a:endParaRPr lang="en-US" sz="1100" kern="0" cap="all">
                  <a:solidFill>
                    <a:srgbClr val="FFFFFF"/>
                  </a:solidFill>
                </a:endParaRPr>
              </a:p>
            </p:txBody>
          </p:sp>
        </p:grpSp>
        <p:grpSp>
          <p:nvGrpSpPr>
            <p:cNvPr id="191" name="Group 190"/>
            <p:cNvGrpSpPr/>
            <p:nvPr/>
          </p:nvGrpSpPr>
          <p:grpSpPr>
            <a:xfrm>
              <a:off x="8950556" y="1906904"/>
              <a:ext cx="1276177" cy="567717"/>
              <a:chOff x="8687086" y="1783088"/>
              <a:chExt cx="1123380" cy="499744"/>
            </a:xfrm>
          </p:grpSpPr>
          <p:sp>
            <p:nvSpPr>
              <p:cNvPr id="192" name="Freeform 191"/>
              <p:cNvSpPr/>
              <p:nvPr/>
            </p:nvSpPr>
            <p:spPr>
              <a:xfrm>
                <a:off x="8747125" y="1822450"/>
                <a:ext cx="996950" cy="425450"/>
              </a:xfrm>
              <a:custGeom>
                <a:avLst/>
                <a:gdLst>
                  <a:gd name="connsiteX0" fmla="*/ 184150 w 996950"/>
                  <a:gd name="connsiteY0" fmla="*/ 85725 h 425450"/>
                  <a:gd name="connsiteX1" fmla="*/ 82550 w 996950"/>
                  <a:gd name="connsiteY1" fmla="*/ 85725 h 425450"/>
                  <a:gd name="connsiteX2" fmla="*/ 0 w 996950"/>
                  <a:gd name="connsiteY2" fmla="*/ 104775 h 425450"/>
                  <a:gd name="connsiteX3" fmla="*/ 0 w 996950"/>
                  <a:gd name="connsiteY3" fmla="*/ 142875 h 425450"/>
                  <a:gd name="connsiteX4" fmla="*/ 15875 w 996950"/>
                  <a:gd name="connsiteY4" fmla="*/ 196850 h 425450"/>
                  <a:gd name="connsiteX5" fmla="*/ 6350 w 996950"/>
                  <a:gd name="connsiteY5" fmla="*/ 231775 h 425450"/>
                  <a:gd name="connsiteX6" fmla="*/ 6350 w 996950"/>
                  <a:gd name="connsiteY6" fmla="*/ 231775 h 425450"/>
                  <a:gd name="connsiteX7" fmla="*/ 12700 w 996950"/>
                  <a:gd name="connsiteY7" fmla="*/ 304800 h 425450"/>
                  <a:gd name="connsiteX8" fmla="*/ 92075 w 996950"/>
                  <a:gd name="connsiteY8" fmla="*/ 339725 h 425450"/>
                  <a:gd name="connsiteX9" fmla="*/ 177800 w 996950"/>
                  <a:gd name="connsiteY9" fmla="*/ 339725 h 425450"/>
                  <a:gd name="connsiteX10" fmla="*/ 234950 w 996950"/>
                  <a:gd name="connsiteY10" fmla="*/ 323850 h 425450"/>
                  <a:gd name="connsiteX11" fmla="*/ 323850 w 996950"/>
                  <a:gd name="connsiteY11" fmla="*/ 330200 h 425450"/>
                  <a:gd name="connsiteX12" fmla="*/ 352425 w 996950"/>
                  <a:gd name="connsiteY12" fmla="*/ 374650 h 425450"/>
                  <a:gd name="connsiteX13" fmla="*/ 400050 w 996950"/>
                  <a:gd name="connsiteY13" fmla="*/ 425450 h 425450"/>
                  <a:gd name="connsiteX14" fmla="*/ 447675 w 996950"/>
                  <a:gd name="connsiteY14" fmla="*/ 415925 h 425450"/>
                  <a:gd name="connsiteX15" fmla="*/ 511175 w 996950"/>
                  <a:gd name="connsiteY15" fmla="*/ 387350 h 425450"/>
                  <a:gd name="connsiteX16" fmla="*/ 536575 w 996950"/>
                  <a:gd name="connsiteY16" fmla="*/ 377825 h 425450"/>
                  <a:gd name="connsiteX17" fmla="*/ 561975 w 996950"/>
                  <a:gd name="connsiteY17" fmla="*/ 409575 h 425450"/>
                  <a:gd name="connsiteX18" fmla="*/ 615950 w 996950"/>
                  <a:gd name="connsiteY18" fmla="*/ 409575 h 425450"/>
                  <a:gd name="connsiteX19" fmla="*/ 635000 w 996950"/>
                  <a:gd name="connsiteY19" fmla="*/ 384175 h 425450"/>
                  <a:gd name="connsiteX20" fmla="*/ 654050 w 996950"/>
                  <a:gd name="connsiteY20" fmla="*/ 336550 h 425450"/>
                  <a:gd name="connsiteX21" fmla="*/ 685800 w 996950"/>
                  <a:gd name="connsiteY21" fmla="*/ 336550 h 425450"/>
                  <a:gd name="connsiteX22" fmla="*/ 746125 w 996950"/>
                  <a:gd name="connsiteY22" fmla="*/ 336550 h 425450"/>
                  <a:gd name="connsiteX23" fmla="*/ 777875 w 996950"/>
                  <a:gd name="connsiteY23" fmla="*/ 317500 h 425450"/>
                  <a:gd name="connsiteX24" fmla="*/ 809625 w 996950"/>
                  <a:gd name="connsiteY24" fmla="*/ 320675 h 425450"/>
                  <a:gd name="connsiteX25" fmla="*/ 844550 w 996950"/>
                  <a:gd name="connsiteY25" fmla="*/ 330200 h 425450"/>
                  <a:gd name="connsiteX26" fmla="*/ 904875 w 996950"/>
                  <a:gd name="connsiteY26" fmla="*/ 339725 h 425450"/>
                  <a:gd name="connsiteX27" fmla="*/ 968375 w 996950"/>
                  <a:gd name="connsiteY27" fmla="*/ 288925 h 425450"/>
                  <a:gd name="connsiteX28" fmla="*/ 996950 w 996950"/>
                  <a:gd name="connsiteY28" fmla="*/ 238125 h 425450"/>
                  <a:gd name="connsiteX29" fmla="*/ 987425 w 996950"/>
                  <a:gd name="connsiteY29" fmla="*/ 171450 h 425450"/>
                  <a:gd name="connsiteX30" fmla="*/ 965200 w 996950"/>
                  <a:gd name="connsiteY30" fmla="*/ 104775 h 425450"/>
                  <a:gd name="connsiteX31" fmla="*/ 908050 w 996950"/>
                  <a:gd name="connsiteY31" fmla="*/ 79375 h 425450"/>
                  <a:gd name="connsiteX32" fmla="*/ 803275 w 996950"/>
                  <a:gd name="connsiteY32" fmla="*/ 79375 h 425450"/>
                  <a:gd name="connsiteX33" fmla="*/ 781050 w 996950"/>
                  <a:gd name="connsiteY33" fmla="*/ 114300 h 425450"/>
                  <a:gd name="connsiteX34" fmla="*/ 733425 w 996950"/>
                  <a:gd name="connsiteY34" fmla="*/ 92075 h 425450"/>
                  <a:gd name="connsiteX35" fmla="*/ 692150 w 996950"/>
                  <a:gd name="connsiteY35" fmla="*/ 82550 h 425450"/>
                  <a:gd name="connsiteX36" fmla="*/ 635000 w 996950"/>
                  <a:gd name="connsiteY36" fmla="*/ 82550 h 425450"/>
                  <a:gd name="connsiteX37" fmla="*/ 574675 w 996950"/>
                  <a:gd name="connsiteY37" fmla="*/ 66675 h 425450"/>
                  <a:gd name="connsiteX38" fmla="*/ 463550 w 996950"/>
                  <a:gd name="connsiteY38" fmla="*/ 107950 h 425450"/>
                  <a:gd name="connsiteX39" fmla="*/ 419100 w 996950"/>
                  <a:gd name="connsiteY39" fmla="*/ 63500 h 425450"/>
                  <a:gd name="connsiteX40" fmla="*/ 336550 w 996950"/>
                  <a:gd name="connsiteY40" fmla="*/ 92075 h 425450"/>
                  <a:gd name="connsiteX41" fmla="*/ 304800 w 996950"/>
                  <a:gd name="connsiteY41" fmla="*/ 92075 h 425450"/>
                  <a:gd name="connsiteX42" fmla="*/ 295275 w 996950"/>
                  <a:gd name="connsiteY42" fmla="*/ 47625 h 425450"/>
                  <a:gd name="connsiteX43" fmla="*/ 276225 w 996950"/>
                  <a:gd name="connsiteY43" fmla="*/ 3175 h 425450"/>
                  <a:gd name="connsiteX44" fmla="*/ 225425 w 996950"/>
                  <a:gd name="connsiteY44" fmla="*/ 0 h 425450"/>
                  <a:gd name="connsiteX45" fmla="*/ 196850 w 996950"/>
                  <a:gd name="connsiteY45" fmla="*/ 19050 h 425450"/>
                  <a:gd name="connsiteX46" fmla="*/ 184150 w 996950"/>
                  <a:gd name="connsiteY46" fmla="*/ 85725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96950" h="425450">
                    <a:moveTo>
                      <a:pt x="184150" y="85725"/>
                    </a:moveTo>
                    <a:lnTo>
                      <a:pt x="82550" y="85725"/>
                    </a:lnTo>
                    <a:lnTo>
                      <a:pt x="0" y="104775"/>
                    </a:lnTo>
                    <a:lnTo>
                      <a:pt x="0" y="142875"/>
                    </a:lnTo>
                    <a:lnTo>
                      <a:pt x="15875" y="196850"/>
                    </a:lnTo>
                    <a:lnTo>
                      <a:pt x="6350" y="231775"/>
                    </a:lnTo>
                    <a:lnTo>
                      <a:pt x="6350" y="231775"/>
                    </a:lnTo>
                    <a:lnTo>
                      <a:pt x="12700" y="304800"/>
                    </a:lnTo>
                    <a:lnTo>
                      <a:pt x="92075" y="339725"/>
                    </a:lnTo>
                    <a:lnTo>
                      <a:pt x="177800" y="339725"/>
                    </a:lnTo>
                    <a:lnTo>
                      <a:pt x="234950" y="323850"/>
                    </a:lnTo>
                    <a:lnTo>
                      <a:pt x="323850" y="330200"/>
                    </a:lnTo>
                    <a:lnTo>
                      <a:pt x="352425" y="374650"/>
                    </a:lnTo>
                    <a:lnTo>
                      <a:pt x="400050" y="425450"/>
                    </a:lnTo>
                    <a:lnTo>
                      <a:pt x="447675" y="415925"/>
                    </a:lnTo>
                    <a:lnTo>
                      <a:pt x="511175" y="387350"/>
                    </a:lnTo>
                    <a:lnTo>
                      <a:pt x="536575" y="377825"/>
                    </a:lnTo>
                    <a:lnTo>
                      <a:pt x="561975" y="409575"/>
                    </a:lnTo>
                    <a:lnTo>
                      <a:pt x="615950" y="409575"/>
                    </a:lnTo>
                    <a:lnTo>
                      <a:pt x="635000" y="384175"/>
                    </a:lnTo>
                    <a:lnTo>
                      <a:pt x="654050" y="336550"/>
                    </a:lnTo>
                    <a:lnTo>
                      <a:pt x="685800" y="336550"/>
                    </a:lnTo>
                    <a:lnTo>
                      <a:pt x="746125" y="336550"/>
                    </a:lnTo>
                    <a:lnTo>
                      <a:pt x="777875" y="317500"/>
                    </a:lnTo>
                    <a:lnTo>
                      <a:pt x="809625" y="320675"/>
                    </a:lnTo>
                    <a:lnTo>
                      <a:pt x="844550" y="330200"/>
                    </a:lnTo>
                    <a:lnTo>
                      <a:pt x="904875" y="339725"/>
                    </a:lnTo>
                    <a:lnTo>
                      <a:pt x="968375" y="288925"/>
                    </a:lnTo>
                    <a:lnTo>
                      <a:pt x="996950" y="238125"/>
                    </a:lnTo>
                    <a:lnTo>
                      <a:pt x="987425" y="171450"/>
                    </a:lnTo>
                    <a:lnTo>
                      <a:pt x="965200" y="104775"/>
                    </a:lnTo>
                    <a:lnTo>
                      <a:pt x="908050" y="79375"/>
                    </a:lnTo>
                    <a:lnTo>
                      <a:pt x="803275" y="79375"/>
                    </a:lnTo>
                    <a:lnTo>
                      <a:pt x="781050" y="114300"/>
                    </a:lnTo>
                    <a:lnTo>
                      <a:pt x="733425" y="92075"/>
                    </a:lnTo>
                    <a:lnTo>
                      <a:pt x="692150" y="82550"/>
                    </a:lnTo>
                    <a:lnTo>
                      <a:pt x="635000" y="82550"/>
                    </a:lnTo>
                    <a:lnTo>
                      <a:pt x="574675" y="66675"/>
                    </a:lnTo>
                    <a:lnTo>
                      <a:pt x="463550" y="107950"/>
                    </a:lnTo>
                    <a:lnTo>
                      <a:pt x="419100" y="63500"/>
                    </a:lnTo>
                    <a:lnTo>
                      <a:pt x="336550" y="92075"/>
                    </a:lnTo>
                    <a:lnTo>
                      <a:pt x="304800" y="92075"/>
                    </a:lnTo>
                    <a:lnTo>
                      <a:pt x="295275" y="47625"/>
                    </a:lnTo>
                    <a:lnTo>
                      <a:pt x="276225" y="3175"/>
                    </a:lnTo>
                    <a:lnTo>
                      <a:pt x="225425" y="0"/>
                    </a:lnTo>
                    <a:lnTo>
                      <a:pt x="196850" y="19050"/>
                    </a:lnTo>
                    <a:lnTo>
                      <a:pt x="184150" y="85725"/>
                    </a:lnTo>
                    <a:close/>
                  </a:path>
                </a:pathLst>
              </a:cu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14465" fontAlgn="auto">
                  <a:spcBef>
                    <a:spcPts val="0"/>
                  </a:spcBef>
                  <a:spcAft>
                    <a:spcPts val="0"/>
                  </a:spcAft>
                  <a:defRPr/>
                </a:pPr>
                <a:endParaRPr lang="en-US" sz="1100" kern="0" dirty="0" err="1">
                  <a:solidFill>
                    <a:srgbClr val="77ABCB"/>
                  </a:solidFill>
                  <a:latin typeface="Arial"/>
                  <a:cs typeface="+mn-cs"/>
                </a:endParaRPr>
              </a:p>
            </p:txBody>
          </p:sp>
          <p:grpSp>
            <p:nvGrpSpPr>
              <p:cNvPr id="193" name="Group 4"/>
              <p:cNvGrpSpPr>
                <a:grpSpLocks noChangeAspect="1"/>
              </p:cNvGrpSpPr>
              <p:nvPr/>
            </p:nvGrpSpPr>
            <p:grpSpPr bwMode="auto">
              <a:xfrm>
                <a:off x="8687086" y="1783088"/>
                <a:ext cx="1123380" cy="499744"/>
                <a:chOff x="8060" y="864"/>
                <a:chExt cx="535" cy="238"/>
              </a:xfrm>
              <a:gradFill>
                <a:gsLst>
                  <a:gs pos="0">
                    <a:srgbClr val="0C4B72"/>
                  </a:gs>
                  <a:gs pos="100000">
                    <a:srgbClr val="0C4B72">
                      <a:lumMod val="60000"/>
                      <a:lumOff val="40000"/>
                    </a:srgbClr>
                  </a:gs>
                </a:gsLst>
                <a:lin ang="5400000" scaled="0"/>
              </a:gradFill>
            </p:grpSpPr>
            <p:sp>
              <p:nvSpPr>
                <p:cNvPr id="194" name="Freeform 5"/>
                <p:cNvSpPr>
                  <a:spLocks/>
                </p:cNvSpPr>
                <p:nvPr/>
              </p:nvSpPr>
              <p:spPr bwMode="auto">
                <a:xfrm>
                  <a:off x="8383" y="952"/>
                  <a:ext cx="43" cy="55"/>
                </a:xfrm>
                <a:custGeom>
                  <a:avLst/>
                  <a:gdLst>
                    <a:gd name="T0" fmla="*/ 57 w 113"/>
                    <a:gd name="T1" fmla="*/ 0 h 143"/>
                    <a:gd name="T2" fmla="*/ 25 w 113"/>
                    <a:gd name="T3" fmla="*/ 10 h 143"/>
                    <a:gd name="T4" fmla="*/ 6 w 113"/>
                    <a:gd name="T5" fmla="*/ 36 h 143"/>
                    <a:gd name="T6" fmla="*/ 0 w 113"/>
                    <a:gd name="T7" fmla="*/ 69 h 143"/>
                    <a:gd name="T8" fmla="*/ 14 w 113"/>
                    <a:gd name="T9" fmla="*/ 120 h 143"/>
                    <a:gd name="T10" fmla="*/ 57 w 113"/>
                    <a:gd name="T11" fmla="*/ 143 h 143"/>
                    <a:gd name="T12" fmla="*/ 98 w 113"/>
                    <a:gd name="T13" fmla="*/ 121 h 143"/>
                    <a:gd name="T14" fmla="*/ 113 w 113"/>
                    <a:gd name="T15" fmla="*/ 72 h 143"/>
                    <a:gd name="T16" fmla="*/ 98 w 113"/>
                    <a:gd name="T17" fmla="*/ 23 h 143"/>
                    <a:gd name="T18" fmla="*/ 57 w 113"/>
                    <a:gd name="T19"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3">
                      <a:moveTo>
                        <a:pt x="57" y="0"/>
                      </a:moveTo>
                      <a:cubicBezTo>
                        <a:pt x="44" y="0"/>
                        <a:pt x="34" y="4"/>
                        <a:pt x="25" y="10"/>
                      </a:cubicBezTo>
                      <a:cubicBezTo>
                        <a:pt x="17" y="17"/>
                        <a:pt x="10" y="25"/>
                        <a:pt x="6" y="36"/>
                      </a:cubicBezTo>
                      <a:cubicBezTo>
                        <a:pt x="2" y="46"/>
                        <a:pt x="0" y="58"/>
                        <a:pt x="0" y="69"/>
                      </a:cubicBezTo>
                      <a:cubicBezTo>
                        <a:pt x="0" y="88"/>
                        <a:pt x="5" y="105"/>
                        <a:pt x="14" y="120"/>
                      </a:cubicBezTo>
                      <a:cubicBezTo>
                        <a:pt x="24" y="135"/>
                        <a:pt x="38" y="143"/>
                        <a:pt x="57" y="143"/>
                      </a:cubicBezTo>
                      <a:cubicBezTo>
                        <a:pt x="74" y="143"/>
                        <a:pt x="88" y="135"/>
                        <a:pt x="98" y="121"/>
                      </a:cubicBezTo>
                      <a:cubicBezTo>
                        <a:pt x="108" y="106"/>
                        <a:pt x="113" y="90"/>
                        <a:pt x="113" y="72"/>
                      </a:cubicBezTo>
                      <a:cubicBezTo>
                        <a:pt x="113" y="54"/>
                        <a:pt x="108" y="37"/>
                        <a:pt x="98" y="23"/>
                      </a:cubicBezTo>
                      <a:cubicBezTo>
                        <a:pt x="88" y="8"/>
                        <a:pt x="74" y="0"/>
                        <a:pt x="5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465" fontAlgn="auto">
                    <a:spcBef>
                      <a:spcPts val="0"/>
                    </a:spcBef>
                    <a:spcAft>
                      <a:spcPts val="0"/>
                    </a:spcAft>
                    <a:defRPr/>
                  </a:pPr>
                  <a:endParaRPr lang="en-US" sz="1100" kern="0">
                    <a:solidFill>
                      <a:srgbClr val="637280"/>
                    </a:solidFill>
                  </a:endParaRPr>
                </a:p>
              </p:txBody>
            </p:sp>
            <p:sp>
              <p:nvSpPr>
                <p:cNvPr id="195" name="Freeform 6"/>
                <p:cNvSpPr>
                  <a:spLocks/>
                </p:cNvSpPr>
                <p:nvPr/>
              </p:nvSpPr>
              <p:spPr bwMode="auto">
                <a:xfrm>
                  <a:off x="8479" y="950"/>
                  <a:ext cx="44" cy="20"/>
                </a:xfrm>
                <a:custGeom>
                  <a:avLst/>
                  <a:gdLst>
                    <a:gd name="T0" fmla="*/ 86 w 115"/>
                    <a:gd name="T1" fmla="*/ 6 h 53"/>
                    <a:gd name="T2" fmla="*/ 57 w 115"/>
                    <a:gd name="T3" fmla="*/ 0 h 53"/>
                    <a:gd name="T4" fmla="*/ 29 w 115"/>
                    <a:gd name="T5" fmla="*/ 7 h 53"/>
                    <a:gd name="T6" fmla="*/ 9 w 115"/>
                    <a:gd name="T7" fmla="*/ 26 h 53"/>
                    <a:gd name="T8" fmla="*/ 0 w 115"/>
                    <a:gd name="T9" fmla="*/ 53 h 53"/>
                    <a:gd name="T10" fmla="*/ 115 w 115"/>
                    <a:gd name="T11" fmla="*/ 53 h 53"/>
                    <a:gd name="T12" fmla="*/ 106 w 115"/>
                    <a:gd name="T13" fmla="*/ 26 h 53"/>
                    <a:gd name="T14" fmla="*/ 86 w 115"/>
                    <a:gd name="T15" fmla="*/ 6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3">
                      <a:moveTo>
                        <a:pt x="86" y="6"/>
                      </a:moveTo>
                      <a:cubicBezTo>
                        <a:pt x="78" y="2"/>
                        <a:pt x="68" y="0"/>
                        <a:pt x="57" y="0"/>
                      </a:cubicBezTo>
                      <a:cubicBezTo>
                        <a:pt x="47" y="0"/>
                        <a:pt x="37" y="2"/>
                        <a:pt x="29" y="7"/>
                      </a:cubicBezTo>
                      <a:cubicBezTo>
                        <a:pt x="21" y="12"/>
                        <a:pt x="14" y="18"/>
                        <a:pt x="9" y="26"/>
                      </a:cubicBezTo>
                      <a:cubicBezTo>
                        <a:pt x="4" y="34"/>
                        <a:pt x="1" y="43"/>
                        <a:pt x="0" y="53"/>
                      </a:cubicBezTo>
                      <a:cubicBezTo>
                        <a:pt x="115" y="53"/>
                        <a:pt x="115" y="53"/>
                        <a:pt x="115" y="53"/>
                      </a:cubicBezTo>
                      <a:cubicBezTo>
                        <a:pt x="114" y="43"/>
                        <a:pt x="111" y="34"/>
                        <a:pt x="106" y="26"/>
                      </a:cubicBezTo>
                      <a:cubicBezTo>
                        <a:pt x="101" y="17"/>
                        <a:pt x="94" y="11"/>
                        <a:pt x="8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465" fontAlgn="auto">
                    <a:spcBef>
                      <a:spcPts val="0"/>
                    </a:spcBef>
                    <a:spcAft>
                      <a:spcPts val="0"/>
                    </a:spcAft>
                    <a:defRPr/>
                  </a:pPr>
                  <a:endParaRPr lang="en-US" sz="1100" kern="0">
                    <a:solidFill>
                      <a:srgbClr val="637280"/>
                    </a:solidFill>
                  </a:endParaRPr>
                </a:p>
              </p:txBody>
            </p:sp>
            <p:sp>
              <p:nvSpPr>
                <p:cNvPr id="196" name="Freeform 7"/>
                <p:cNvSpPr>
                  <a:spLocks noEditPoints="1"/>
                </p:cNvSpPr>
                <p:nvPr/>
              </p:nvSpPr>
              <p:spPr bwMode="auto">
                <a:xfrm>
                  <a:off x="8060" y="864"/>
                  <a:ext cx="535" cy="238"/>
                </a:xfrm>
                <a:custGeom>
                  <a:avLst/>
                  <a:gdLst>
                    <a:gd name="T0" fmla="*/ 1268 w 1404"/>
                    <a:gd name="T1" fmla="*/ 141 h 624"/>
                    <a:gd name="T2" fmla="*/ 979 w 1404"/>
                    <a:gd name="T3" fmla="*/ 123 h 624"/>
                    <a:gd name="T4" fmla="*/ 646 w 1404"/>
                    <a:gd name="T5" fmla="*/ 112 h 624"/>
                    <a:gd name="T6" fmla="*/ 369 w 1404"/>
                    <a:gd name="T7" fmla="*/ 0 h 624"/>
                    <a:gd name="T8" fmla="*/ 240 w 1404"/>
                    <a:gd name="T9" fmla="*/ 102 h 624"/>
                    <a:gd name="T10" fmla="*/ 0 w 1404"/>
                    <a:gd name="T11" fmla="*/ 214 h 624"/>
                    <a:gd name="T12" fmla="*/ 240 w 1404"/>
                    <a:gd name="T13" fmla="*/ 516 h 624"/>
                    <a:gd name="T14" fmla="*/ 606 w 1404"/>
                    <a:gd name="T15" fmla="*/ 624 h 624"/>
                    <a:gd name="T16" fmla="*/ 918 w 1404"/>
                    <a:gd name="T17" fmla="*/ 518 h 624"/>
                    <a:gd name="T18" fmla="*/ 1152 w 1404"/>
                    <a:gd name="T19" fmla="*/ 515 h 624"/>
                    <a:gd name="T20" fmla="*/ 1404 w 1404"/>
                    <a:gd name="T21" fmla="*/ 199 h 624"/>
                    <a:gd name="T22" fmla="*/ 216 w 1404"/>
                    <a:gd name="T23" fmla="*/ 436 h 624"/>
                    <a:gd name="T24" fmla="*/ 97 w 1404"/>
                    <a:gd name="T25" fmla="*/ 383 h 624"/>
                    <a:gd name="T26" fmla="*/ 134 w 1404"/>
                    <a:gd name="T27" fmla="*/ 353 h 624"/>
                    <a:gd name="T28" fmla="*/ 199 w 1404"/>
                    <a:gd name="T29" fmla="*/ 373 h 624"/>
                    <a:gd name="T30" fmla="*/ 255 w 1404"/>
                    <a:gd name="T31" fmla="*/ 356 h 624"/>
                    <a:gd name="T32" fmla="*/ 128 w 1404"/>
                    <a:gd name="T33" fmla="*/ 294 h 624"/>
                    <a:gd name="T34" fmla="*/ 163 w 1404"/>
                    <a:gd name="T35" fmla="*/ 182 h 624"/>
                    <a:gd name="T36" fmla="*/ 312 w 1404"/>
                    <a:gd name="T37" fmla="*/ 195 h 624"/>
                    <a:gd name="T38" fmla="*/ 294 w 1404"/>
                    <a:gd name="T39" fmla="*/ 252 h 624"/>
                    <a:gd name="T40" fmla="*/ 218 w 1404"/>
                    <a:gd name="T41" fmla="*/ 232 h 624"/>
                    <a:gd name="T42" fmla="*/ 214 w 1404"/>
                    <a:gd name="T43" fmla="*/ 270 h 624"/>
                    <a:gd name="T44" fmla="*/ 336 w 1404"/>
                    <a:gd name="T45" fmla="*/ 356 h 624"/>
                    <a:gd name="T46" fmla="*/ 1170 w 1404"/>
                    <a:gd name="T47" fmla="*/ 377 h 624"/>
                    <a:gd name="T48" fmla="*/ 1252 w 1404"/>
                    <a:gd name="T49" fmla="*/ 348 h 624"/>
                    <a:gd name="T50" fmla="*/ 1282 w 1404"/>
                    <a:gd name="T51" fmla="*/ 379 h 624"/>
                    <a:gd name="T52" fmla="*/ 1163 w 1404"/>
                    <a:gd name="T53" fmla="*/ 438 h 624"/>
                    <a:gd name="T54" fmla="*/ 1037 w 1404"/>
                    <a:gd name="T55" fmla="*/ 356 h 624"/>
                    <a:gd name="T56" fmla="*/ 976 w 1404"/>
                    <a:gd name="T57" fmla="*/ 420 h 624"/>
                    <a:gd name="T58" fmla="*/ 847 w 1404"/>
                    <a:gd name="T59" fmla="*/ 414 h 624"/>
                    <a:gd name="T60" fmla="*/ 810 w 1404"/>
                    <a:gd name="T61" fmla="*/ 539 h 624"/>
                    <a:gd name="T62" fmla="*/ 774 w 1404"/>
                    <a:gd name="T63" fmla="*/ 240 h 624"/>
                    <a:gd name="T64" fmla="*/ 564 w 1404"/>
                    <a:gd name="T65" fmla="*/ 506 h 624"/>
                    <a:gd name="T66" fmla="*/ 543 w 1404"/>
                    <a:gd name="T67" fmla="*/ 220 h 624"/>
                    <a:gd name="T68" fmla="*/ 563 w 1404"/>
                    <a:gd name="T69" fmla="*/ 388 h 624"/>
                    <a:gd name="T70" fmla="*/ 538 w 1404"/>
                    <a:gd name="T71" fmla="*/ 443 h 624"/>
                    <a:gd name="T72" fmla="*/ 436 w 1404"/>
                    <a:gd name="T73" fmla="*/ 327 h 624"/>
                    <a:gd name="T74" fmla="*/ 407 w 1404"/>
                    <a:gd name="T75" fmla="*/ 422 h 624"/>
                    <a:gd name="T76" fmla="*/ 348 w 1404"/>
                    <a:gd name="T77" fmla="*/ 430 h 624"/>
                    <a:gd name="T78" fmla="*/ 348 w 1404"/>
                    <a:gd name="T79" fmla="*/ 82 h 624"/>
                    <a:gd name="T80" fmla="*/ 407 w 1404"/>
                    <a:gd name="T81" fmla="*/ 90 h 624"/>
                    <a:gd name="T82" fmla="*/ 485 w 1404"/>
                    <a:gd name="T83" fmla="*/ 185 h 624"/>
                    <a:gd name="T84" fmla="*/ 542 w 1404"/>
                    <a:gd name="T85" fmla="*/ 182 h 624"/>
                    <a:gd name="T86" fmla="*/ 596 w 1404"/>
                    <a:gd name="T87" fmla="*/ 172 h 624"/>
                    <a:gd name="T88" fmla="*/ 715 w 1404"/>
                    <a:gd name="T89" fmla="*/ 191 h 624"/>
                    <a:gd name="T90" fmla="*/ 775 w 1404"/>
                    <a:gd name="T91" fmla="*/ 174 h 624"/>
                    <a:gd name="T92" fmla="*/ 810 w 1404"/>
                    <a:gd name="T93" fmla="*/ 170 h 624"/>
                    <a:gd name="T94" fmla="*/ 916 w 1404"/>
                    <a:gd name="T95" fmla="*/ 167 h 624"/>
                    <a:gd name="T96" fmla="*/ 1030 w 1404"/>
                    <a:gd name="T97" fmla="*/ 274 h 624"/>
                    <a:gd name="T98" fmla="*/ 1105 w 1404"/>
                    <a:gd name="T99" fmla="*/ 178 h 624"/>
                    <a:gd name="T100" fmla="*/ 1252 w 1404"/>
                    <a:gd name="T101" fmla="*/ 209 h 624"/>
                    <a:gd name="T102" fmla="*/ 1256 w 1404"/>
                    <a:gd name="T103" fmla="*/ 326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04" h="624">
                      <a:moveTo>
                        <a:pt x="1404" y="199"/>
                      </a:moveTo>
                      <a:cubicBezTo>
                        <a:pt x="1404" y="154"/>
                        <a:pt x="1368" y="118"/>
                        <a:pt x="1324" y="118"/>
                      </a:cubicBezTo>
                      <a:cubicBezTo>
                        <a:pt x="1302" y="118"/>
                        <a:pt x="1283" y="127"/>
                        <a:pt x="1268" y="141"/>
                      </a:cubicBezTo>
                      <a:cubicBezTo>
                        <a:pt x="1235" y="118"/>
                        <a:pt x="1195" y="104"/>
                        <a:pt x="1152" y="104"/>
                      </a:cubicBezTo>
                      <a:cubicBezTo>
                        <a:pt x="1108" y="104"/>
                        <a:pt x="1067" y="118"/>
                        <a:pt x="1034" y="142"/>
                      </a:cubicBezTo>
                      <a:cubicBezTo>
                        <a:pt x="1019" y="130"/>
                        <a:pt x="1000" y="123"/>
                        <a:pt x="979" y="123"/>
                      </a:cubicBezTo>
                      <a:cubicBezTo>
                        <a:pt x="965" y="123"/>
                        <a:pt x="952" y="126"/>
                        <a:pt x="940" y="133"/>
                      </a:cubicBezTo>
                      <a:cubicBezTo>
                        <a:pt x="908" y="80"/>
                        <a:pt x="851" y="45"/>
                        <a:pt x="786" y="45"/>
                      </a:cubicBezTo>
                      <a:cubicBezTo>
                        <a:pt x="729" y="45"/>
                        <a:pt x="679" y="71"/>
                        <a:pt x="646" y="112"/>
                      </a:cubicBezTo>
                      <a:cubicBezTo>
                        <a:pt x="609" y="88"/>
                        <a:pt x="564" y="74"/>
                        <a:pt x="517" y="74"/>
                      </a:cubicBezTo>
                      <a:cubicBezTo>
                        <a:pt x="499" y="74"/>
                        <a:pt x="482" y="76"/>
                        <a:pt x="465" y="79"/>
                      </a:cubicBezTo>
                      <a:cubicBezTo>
                        <a:pt x="456" y="34"/>
                        <a:pt x="417" y="0"/>
                        <a:pt x="369" y="0"/>
                      </a:cubicBezTo>
                      <a:cubicBezTo>
                        <a:pt x="315" y="0"/>
                        <a:pt x="271" y="44"/>
                        <a:pt x="271" y="98"/>
                      </a:cubicBezTo>
                      <a:cubicBezTo>
                        <a:pt x="271" y="101"/>
                        <a:pt x="272" y="103"/>
                        <a:pt x="272" y="105"/>
                      </a:cubicBezTo>
                      <a:cubicBezTo>
                        <a:pt x="261" y="103"/>
                        <a:pt x="251" y="102"/>
                        <a:pt x="240" y="102"/>
                      </a:cubicBezTo>
                      <a:cubicBezTo>
                        <a:pt x="212" y="102"/>
                        <a:pt x="186" y="108"/>
                        <a:pt x="162" y="118"/>
                      </a:cubicBezTo>
                      <a:cubicBezTo>
                        <a:pt x="146" y="109"/>
                        <a:pt x="129" y="104"/>
                        <a:pt x="110" y="104"/>
                      </a:cubicBezTo>
                      <a:cubicBezTo>
                        <a:pt x="49" y="104"/>
                        <a:pt x="0" y="153"/>
                        <a:pt x="0" y="214"/>
                      </a:cubicBezTo>
                      <a:cubicBezTo>
                        <a:pt x="0" y="245"/>
                        <a:pt x="13" y="273"/>
                        <a:pt x="34" y="293"/>
                      </a:cubicBezTo>
                      <a:cubicBezTo>
                        <a:pt x="34" y="298"/>
                        <a:pt x="33" y="303"/>
                        <a:pt x="33" y="309"/>
                      </a:cubicBezTo>
                      <a:cubicBezTo>
                        <a:pt x="33" y="423"/>
                        <a:pt x="126" y="516"/>
                        <a:pt x="240" y="516"/>
                      </a:cubicBezTo>
                      <a:cubicBezTo>
                        <a:pt x="282" y="516"/>
                        <a:pt x="321" y="503"/>
                        <a:pt x="353" y="482"/>
                      </a:cubicBezTo>
                      <a:cubicBezTo>
                        <a:pt x="390" y="518"/>
                        <a:pt x="439" y="541"/>
                        <a:pt x="494" y="546"/>
                      </a:cubicBezTo>
                      <a:cubicBezTo>
                        <a:pt x="511" y="592"/>
                        <a:pt x="555" y="624"/>
                        <a:pt x="606" y="624"/>
                      </a:cubicBezTo>
                      <a:cubicBezTo>
                        <a:pt x="655" y="624"/>
                        <a:pt x="697" y="595"/>
                        <a:pt x="716" y="554"/>
                      </a:cubicBezTo>
                      <a:cubicBezTo>
                        <a:pt x="737" y="581"/>
                        <a:pt x="770" y="599"/>
                        <a:pt x="808" y="599"/>
                      </a:cubicBezTo>
                      <a:cubicBezTo>
                        <a:pt x="860" y="599"/>
                        <a:pt x="904" y="565"/>
                        <a:pt x="918" y="518"/>
                      </a:cubicBezTo>
                      <a:cubicBezTo>
                        <a:pt x="925" y="519"/>
                        <a:pt x="933" y="520"/>
                        <a:pt x="940" y="520"/>
                      </a:cubicBezTo>
                      <a:cubicBezTo>
                        <a:pt x="978" y="520"/>
                        <a:pt x="1012" y="504"/>
                        <a:pt x="1037" y="479"/>
                      </a:cubicBezTo>
                      <a:cubicBezTo>
                        <a:pt x="1070" y="501"/>
                        <a:pt x="1109" y="515"/>
                        <a:pt x="1152" y="515"/>
                      </a:cubicBezTo>
                      <a:cubicBezTo>
                        <a:pt x="1266" y="515"/>
                        <a:pt x="1357" y="423"/>
                        <a:pt x="1357" y="309"/>
                      </a:cubicBezTo>
                      <a:cubicBezTo>
                        <a:pt x="1357" y="297"/>
                        <a:pt x="1356" y="285"/>
                        <a:pt x="1354" y="273"/>
                      </a:cubicBezTo>
                      <a:cubicBezTo>
                        <a:pt x="1384" y="261"/>
                        <a:pt x="1404" y="232"/>
                        <a:pt x="1404" y="199"/>
                      </a:cubicBezTo>
                      <a:close/>
                      <a:moveTo>
                        <a:pt x="321" y="397"/>
                      </a:moveTo>
                      <a:cubicBezTo>
                        <a:pt x="311" y="409"/>
                        <a:pt x="297" y="419"/>
                        <a:pt x="279" y="426"/>
                      </a:cubicBezTo>
                      <a:cubicBezTo>
                        <a:pt x="260" y="433"/>
                        <a:pt x="239" y="436"/>
                        <a:pt x="216" y="436"/>
                      </a:cubicBezTo>
                      <a:cubicBezTo>
                        <a:pt x="199" y="436"/>
                        <a:pt x="181" y="434"/>
                        <a:pt x="163" y="429"/>
                      </a:cubicBezTo>
                      <a:cubicBezTo>
                        <a:pt x="145" y="425"/>
                        <a:pt x="129" y="418"/>
                        <a:pt x="116" y="410"/>
                      </a:cubicBezTo>
                      <a:cubicBezTo>
                        <a:pt x="104" y="402"/>
                        <a:pt x="97" y="393"/>
                        <a:pt x="97" y="383"/>
                      </a:cubicBezTo>
                      <a:cubicBezTo>
                        <a:pt x="97" y="380"/>
                        <a:pt x="99" y="375"/>
                        <a:pt x="102" y="370"/>
                      </a:cubicBezTo>
                      <a:cubicBezTo>
                        <a:pt x="105" y="366"/>
                        <a:pt x="109" y="362"/>
                        <a:pt x="115" y="358"/>
                      </a:cubicBezTo>
                      <a:cubicBezTo>
                        <a:pt x="121" y="354"/>
                        <a:pt x="127" y="353"/>
                        <a:pt x="134" y="353"/>
                      </a:cubicBezTo>
                      <a:cubicBezTo>
                        <a:pt x="141" y="353"/>
                        <a:pt x="148" y="354"/>
                        <a:pt x="154" y="356"/>
                      </a:cubicBezTo>
                      <a:cubicBezTo>
                        <a:pt x="160" y="357"/>
                        <a:pt x="167" y="360"/>
                        <a:pt x="176" y="364"/>
                      </a:cubicBezTo>
                      <a:cubicBezTo>
                        <a:pt x="185" y="368"/>
                        <a:pt x="192" y="371"/>
                        <a:pt x="199" y="373"/>
                      </a:cubicBezTo>
                      <a:cubicBezTo>
                        <a:pt x="206" y="375"/>
                        <a:pt x="214" y="376"/>
                        <a:pt x="222" y="376"/>
                      </a:cubicBezTo>
                      <a:cubicBezTo>
                        <a:pt x="234" y="376"/>
                        <a:pt x="243" y="375"/>
                        <a:pt x="248" y="371"/>
                      </a:cubicBezTo>
                      <a:cubicBezTo>
                        <a:pt x="253" y="368"/>
                        <a:pt x="255" y="363"/>
                        <a:pt x="255" y="356"/>
                      </a:cubicBezTo>
                      <a:cubicBezTo>
                        <a:pt x="255" y="350"/>
                        <a:pt x="247" y="344"/>
                        <a:pt x="230" y="338"/>
                      </a:cubicBezTo>
                      <a:cubicBezTo>
                        <a:pt x="213" y="332"/>
                        <a:pt x="195" y="326"/>
                        <a:pt x="176" y="320"/>
                      </a:cubicBezTo>
                      <a:cubicBezTo>
                        <a:pt x="157" y="313"/>
                        <a:pt x="141" y="305"/>
                        <a:pt x="128" y="294"/>
                      </a:cubicBezTo>
                      <a:cubicBezTo>
                        <a:pt x="114" y="284"/>
                        <a:pt x="108" y="269"/>
                        <a:pt x="108" y="252"/>
                      </a:cubicBezTo>
                      <a:cubicBezTo>
                        <a:pt x="108" y="236"/>
                        <a:pt x="113" y="222"/>
                        <a:pt x="122" y="210"/>
                      </a:cubicBezTo>
                      <a:cubicBezTo>
                        <a:pt x="132" y="198"/>
                        <a:pt x="146" y="189"/>
                        <a:pt x="163" y="182"/>
                      </a:cubicBezTo>
                      <a:cubicBezTo>
                        <a:pt x="181" y="176"/>
                        <a:pt x="201" y="172"/>
                        <a:pt x="223" y="172"/>
                      </a:cubicBezTo>
                      <a:cubicBezTo>
                        <a:pt x="238" y="172"/>
                        <a:pt x="254" y="174"/>
                        <a:pt x="270" y="178"/>
                      </a:cubicBezTo>
                      <a:cubicBezTo>
                        <a:pt x="287" y="182"/>
                        <a:pt x="300" y="187"/>
                        <a:pt x="312" y="195"/>
                      </a:cubicBezTo>
                      <a:cubicBezTo>
                        <a:pt x="323" y="202"/>
                        <a:pt x="329" y="211"/>
                        <a:pt x="329" y="222"/>
                      </a:cubicBezTo>
                      <a:cubicBezTo>
                        <a:pt x="329" y="230"/>
                        <a:pt x="325" y="237"/>
                        <a:pt x="319" y="243"/>
                      </a:cubicBezTo>
                      <a:cubicBezTo>
                        <a:pt x="312" y="249"/>
                        <a:pt x="304" y="252"/>
                        <a:pt x="294" y="252"/>
                      </a:cubicBezTo>
                      <a:cubicBezTo>
                        <a:pt x="290" y="252"/>
                        <a:pt x="281" y="250"/>
                        <a:pt x="269" y="245"/>
                      </a:cubicBezTo>
                      <a:cubicBezTo>
                        <a:pt x="257" y="241"/>
                        <a:pt x="247" y="238"/>
                        <a:pt x="240" y="235"/>
                      </a:cubicBezTo>
                      <a:cubicBezTo>
                        <a:pt x="234" y="233"/>
                        <a:pt x="226" y="232"/>
                        <a:pt x="218" y="232"/>
                      </a:cubicBezTo>
                      <a:cubicBezTo>
                        <a:pt x="210" y="232"/>
                        <a:pt x="203" y="234"/>
                        <a:pt x="197" y="237"/>
                      </a:cubicBezTo>
                      <a:cubicBezTo>
                        <a:pt x="192" y="240"/>
                        <a:pt x="189" y="245"/>
                        <a:pt x="189" y="251"/>
                      </a:cubicBezTo>
                      <a:cubicBezTo>
                        <a:pt x="189" y="258"/>
                        <a:pt x="198" y="264"/>
                        <a:pt x="214" y="270"/>
                      </a:cubicBezTo>
                      <a:cubicBezTo>
                        <a:pt x="231" y="276"/>
                        <a:pt x="249" y="282"/>
                        <a:pt x="268" y="288"/>
                      </a:cubicBezTo>
                      <a:cubicBezTo>
                        <a:pt x="287" y="294"/>
                        <a:pt x="303" y="303"/>
                        <a:pt x="316" y="313"/>
                      </a:cubicBezTo>
                      <a:cubicBezTo>
                        <a:pt x="330" y="324"/>
                        <a:pt x="336" y="338"/>
                        <a:pt x="336" y="356"/>
                      </a:cubicBezTo>
                      <a:cubicBezTo>
                        <a:pt x="336" y="371"/>
                        <a:pt x="331" y="385"/>
                        <a:pt x="321" y="397"/>
                      </a:cubicBezTo>
                      <a:close/>
                      <a:moveTo>
                        <a:pt x="1124" y="364"/>
                      </a:moveTo>
                      <a:cubicBezTo>
                        <a:pt x="1137" y="372"/>
                        <a:pt x="1152" y="377"/>
                        <a:pt x="1170" y="377"/>
                      </a:cubicBezTo>
                      <a:cubicBezTo>
                        <a:pt x="1181" y="377"/>
                        <a:pt x="1190" y="375"/>
                        <a:pt x="1197" y="372"/>
                      </a:cubicBezTo>
                      <a:cubicBezTo>
                        <a:pt x="1204" y="369"/>
                        <a:pt x="1214" y="364"/>
                        <a:pt x="1226" y="358"/>
                      </a:cubicBezTo>
                      <a:cubicBezTo>
                        <a:pt x="1238" y="352"/>
                        <a:pt x="1247" y="348"/>
                        <a:pt x="1252" y="348"/>
                      </a:cubicBezTo>
                      <a:cubicBezTo>
                        <a:pt x="1257" y="348"/>
                        <a:pt x="1262" y="350"/>
                        <a:pt x="1267" y="353"/>
                      </a:cubicBezTo>
                      <a:cubicBezTo>
                        <a:pt x="1271" y="356"/>
                        <a:pt x="1275" y="360"/>
                        <a:pt x="1278" y="364"/>
                      </a:cubicBezTo>
                      <a:cubicBezTo>
                        <a:pt x="1281" y="369"/>
                        <a:pt x="1282" y="374"/>
                        <a:pt x="1282" y="379"/>
                      </a:cubicBezTo>
                      <a:cubicBezTo>
                        <a:pt x="1282" y="389"/>
                        <a:pt x="1276" y="398"/>
                        <a:pt x="1264" y="408"/>
                      </a:cubicBezTo>
                      <a:cubicBezTo>
                        <a:pt x="1252" y="417"/>
                        <a:pt x="1236" y="424"/>
                        <a:pt x="1217" y="430"/>
                      </a:cubicBezTo>
                      <a:cubicBezTo>
                        <a:pt x="1199" y="436"/>
                        <a:pt x="1181" y="438"/>
                        <a:pt x="1163" y="438"/>
                      </a:cubicBezTo>
                      <a:cubicBezTo>
                        <a:pt x="1143" y="438"/>
                        <a:pt x="1125" y="435"/>
                        <a:pt x="1108" y="428"/>
                      </a:cubicBezTo>
                      <a:cubicBezTo>
                        <a:pt x="1091" y="422"/>
                        <a:pt x="1077" y="412"/>
                        <a:pt x="1065" y="400"/>
                      </a:cubicBezTo>
                      <a:cubicBezTo>
                        <a:pt x="1053" y="388"/>
                        <a:pt x="1043" y="373"/>
                        <a:pt x="1037" y="356"/>
                      </a:cubicBezTo>
                      <a:cubicBezTo>
                        <a:pt x="1034" y="349"/>
                        <a:pt x="1032" y="342"/>
                        <a:pt x="1030" y="334"/>
                      </a:cubicBezTo>
                      <a:cubicBezTo>
                        <a:pt x="1028" y="346"/>
                        <a:pt x="1024" y="358"/>
                        <a:pt x="1018" y="370"/>
                      </a:cubicBezTo>
                      <a:cubicBezTo>
                        <a:pt x="1008" y="390"/>
                        <a:pt x="994" y="407"/>
                        <a:pt x="976" y="420"/>
                      </a:cubicBezTo>
                      <a:cubicBezTo>
                        <a:pt x="957" y="432"/>
                        <a:pt x="936" y="438"/>
                        <a:pt x="913" y="438"/>
                      </a:cubicBezTo>
                      <a:cubicBezTo>
                        <a:pt x="902" y="438"/>
                        <a:pt x="890" y="436"/>
                        <a:pt x="878" y="432"/>
                      </a:cubicBezTo>
                      <a:cubicBezTo>
                        <a:pt x="867" y="428"/>
                        <a:pt x="856" y="422"/>
                        <a:pt x="847" y="414"/>
                      </a:cubicBezTo>
                      <a:cubicBezTo>
                        <a:pt x="847" y="500"/>
                        <a:pt x="847" y="500"/>
                        <a:pt x="847" y="500"/>
                      </a:cubicBezTo>
                      <a:cubicBezTo>
                        <a:pt x="847" y="512"/>
                        <a:pt x="843" y="521"/>
                        <a:pt x="836" y="528"/>
                      </a:cubicBezTo>
                      <a:cubicBezTo>
                        <a:pt x="830" y="535"/>
                        <a:pt x="821" y="539"/>
                        <a:pt x="810" y="539"/>
                      </a:cubicBezTo>
                      <a:cubicBezTo>
                        <a:pt x="799" y="539"/>
                        <a:pt x="791" y="535"/>
                        <a:pt x="784" y="528"/>
                      </a:cubicBezTo>
                      <a:cubicBezTo>
                        <a:pt x="777" y="521"/>
                        <a:pt x="774" y="512"/>
                        <a:pt x="774" y="500"/>
                      </a:cubicBezTo>
                      <a:cubicBezTo>
                        <a:pt x="774" y="240"/>
                        <a:pt x="774" y="240"/>
                        <a:pt x="774" y="240"/>
                      </a:cubicBezTo>
                      <a:cubicBezTo>
                        <a:pt x="678" y="495"/>
                        <a:pt x="678" y="495"/>
                        <a:pt x="678" y="495"/>
                      </a:cubicBezTo>
                      <a:cubicBezTo>
                        <a:pt x="678" y="495"/>
                        <a:pt x="667" y="537"/>
                        <a:pt x="611" y="539"/>
                      </a:cubicBezTo>
                      <a:cubicBezTo>
                        <a:pt x="611" y="539"/>
                        <a:pt x="564" y="545"/>
                        <a:pt x="564" y="506"/>
                      </a:cubicBezTo>
                      <a:cubicBezTo>
                        <a:pt x="564" y="506"/>
                        <a:pt x="558" y="467"/>
                        <a:pt x="611" y="476"/>
                      </a:cubicBezTo>
                      <a:cubicBezTo>
                        <a:pt x="611" y="476"/>
                        <a:pt x="638" y="469"/>
                        <a:pt x="629" y="448"/>
                      </a:cubicBezTo>
                      <a:cubicBezTo>
                        <a:pt x="543" y="220"/>
                        <a:pt x="543" y="220"/>
                        <a:pt x="543" y="220"/>
                      </a:cubicBezTo>
                      <a:cubicBezTo>
                        <a:pt x="541" y="223"/>
                        <a:pt x="538" y="226"/>
                        <a:pt x="535" y="228"/>
                      </a:cubicBezTo>
                      <a:cubicBezTo>
                        <a:pt x="490" y="282"/>
                        <a:pt x="490" y="282"/>
                        <a:pt x="490" y="282"/>
                      </a:cubicBezTo>
                      <a:cubicBezTo>
                        <a:pt x="563" y="388"/>
                        <a:pt x="563" y="388"/>
                        <a:pt x="563" y="388"/>
                      </a:cubicBezTo>
                      <a:cubicBezTo>
                        <a:pt x="570" y="394"/>
                        <a:pt x="573" y="402"/>
                        <a:pt x="573" y="410"/>
                      </a:cubicBezTo>
                      <a:cubicBezTo>
                        <a:pt x="573" y="419"/>
                        <a:pt x="569" y="427"/>
                        <a:pt x="563" y="433"/>
                      </a:cubicBezTo>
                      <a:cubicBezTo>
                        <a:pt x="556" y="440"/>
                        <a:pt x="548" y="443"/>
                        <a:pt x="538" y="443"/>
                      </a:cubicBezTo>
                      <a:cubicBezTo>
                        <a:pt x="532" y="443"/>
                        <a:pt x="526" y="441"/>
                        <a:pt x="520" y="438"/>
                      </a:cubicBezTo>
                      <a:cubicBezTo>
                        <a:pt x="515" y="435"/>
                        <a:pt x="509" y="429"/>
                        <a:pt x="502" y="422"/>
                      </a:cubicBezTo>
                      <a:cubicBezTo>
                        <a:pt x="436" y="327"/>
                        <a:pt x="436" y="327"/>
                        <a:pt x="436" y="327"/>
                      </a:cubicBezTo>
                      <a:cubicBezTo>
                        <a:pt x="412" y="346"/>
                        <a:pt x="412" y="346"/>
                        <a:pt x="412" y="346"/>
                      </a:cubicBezTo>
                      <a:cubicBezTo>
                        <a:pt x="411" y="402"/>
                        <a:pt x="411" y="402"/>
                        <a:pt x="411" y="402"/>
                      </a:cubicBezTo>
                      <a:cubicBezTo>
                        <a:pt x="411" y="409"/>
                        <a:pt x="410" y="416"/>
                        <a:pt x="407" y="422"/>
                      </a:cubicBezTo>
                      <a:cubicBezTo>
                        <a:pt x="403" y="428"/>
                        <a:pt x="399" y="432"/>
                        <a:pt x="393" y="435"/>
                      </a:cubicBezTo>
                      <a:cubicBezTo>
                        <a:pt x="388" y="438"/>
                        <a:pt x="381" y="440"/>
                        <a:pt x="374" y="440"/>
                      </a:cubicBezTo>
                      <a:cubicBezTo>
                        <a:pt x="363" y="440"/>
                        <a:pt x="354" y="437"/>
                        <a:pt x="348" y="430"/>
                      </a:cubicBezTo>
                      <a:cubicBezTo>
                        <a:pt x="341" y="423"/>
                        <a:pt x="338" y="413"/>
                        <a:pt x="338" y="402"/>
                      </a:cubicBezTo>
                      <a:cubicBezTo>
                        <a:pt x="338" y="109"/>
                        <a:pt x="338" y="109"/>
                        <a:pt x="338" y="109"/>
                      </a:cubicBezTo>
                      <a:cubicBezTo>
                        <a:pt x="338" y="98"/>
                        <a:pt x="341" y="89"/>
                        <a:pt x="348" y="82"/>
                      </a:cubicBezTo>
                      <a:cubicBezTo>
                        <a:pt x="355" y="75"/>
                        <a:pt x="363" y="71"/>
                        <a:pt x="374" y="71"/>
                      </a:cubicBezTo>
                      <a:cubicBezTo>
                        <a:pt x="381" y="71"/>
                        <a:pt x="388" y="73"/>
                        <a:pt x="393" y="76"/>
                      </a:cubicBezTo>
                      <a:cubicBezTo>
                        <a:pt x="399" y="79"/>
                        <a:pt x="403" y="84"/>
                        <a:pt x="407" y="90"/>
                      </a:cubicBezTo>
                      <a:cubicBezTo>
                        <a:pt x="410" y="96"/>
                        <a:pt x="411" y="102"/>
                        <a:pt x="411" y="109"/>
                      </a:cubicBezTo>
                      <a:cubicBezTo>
                        <a:pt x="411" y="269"/>
                        <a:pt x="411" y="269"/>
                        <a:pt x="411" y="269"/>
                      </a:cubicBezTo>
                      <a:cubicBezTo>
                        <a:pt x="485" y="185"/>
                        <a:pt x="485" y="185"/>
                        <a:pt x="485" y="185"/>
                      </a:cubicBezTo>
                      <a:cubicBezTo>
                        <a:pt x="496" y="175"/>
                        <a:pt x="507" y="171"/>
                        <a:pt x="518" y="171"/>
                      </a:cubicBezTo>
                      <a:cubicBezTo>
                        <a:pt x="527" y="171"/>
                        <a:pt x="535" y="174"/>
                        <a:pt x="541" y="180"/>
                      </a:cubicBezTo>
                      <a:cubicBezTo>
                        <a:pt x="541" y="181"/>
                        <a:pt x="542" y="181"/>
                        <a:pt x="542" y="182"/>
                      </a:cubicBezTo>
                      <a:cubicBezTo>
                        <a:pt x="544" y="179"/>
                        <a:pt x="546" y="177"/>
                        <a:pt x="549" y="174"/>
                      </a:cubicBezTo>
                      <a:cubicBezTo>
                        <a:pt x="557" y="168"/>
                        <a:pt x="565" y="165"/>
                        <a:pt x="573" y="165"/>
                      </a:cubicBezTo>
                      <a:cubicBezTo>
                        <a:pt x="582" y="165"/>
                        <a:pt x="589" y="167"/>
                        <a:pt x="596" y="172"/>
                      </a:cubicBezTo>
                      <a:cubicBezTo>
                        <a:pt x="602" y="176"/>
                        <a:pt x="607" y="183"/>
                        <a:pt x="610" y="191"/>
                      </a:cubicBezTo>
                      <a:cubicBezTo>
                        <a:pt x="669" y="363"/>
                        <a:pt x="669" y="363"/>
                        <a:pt x="669" y="363"/>
                      </a:cubicBezTo>
                      <a:cubicBezTo>
                        <a:pt x="715" y="191"/>
                        <a:pt x="715" y="191"/>
                        <a:pt x="715" y="191"/>
                      </a:cubicBezTo>
                      <a:cubicBezTo>
                        <a:pt x="718" y="183"/>
                        <a:pt x="723" y="176"/>
                        <a:pt x="729" y="172"/>
                      </a:cubicBezTo>
                      <a:cubicBezTo>
                        <a:pt x="735" y="167"/>
                        <a:pt x="743" y="165"/>
                        <a:pt x="752" y="165"/>
                      </a:cubicBezTo>
                      <a:cubicBezTo>
                        <a:pt x="760" y="165"/>
                        <a:pt x="768" y="168"/>
                        <a:pt x="775" y="174"/>
                      </a:cubicBezTo>
                      <a:cubicBezTo>
                        <a:pt x="778" y="176"/>
                        <a:pt x="781" y="179"/>
                        <a:pt x="783" y="182"/>
                      </a:cubicBezTo>
                      <a:cubicBezTo>
                        <a:pt x="783" y="182"/>
                        <a:pt x="783" y="181"/>
                        <a:pt x="784" y="181"/>
                      </a:cubicBezTo>
                      <a:cubicBezTo>
                        <a:pt x="791" y="174"/>
                        <a:pt x="799" y="170"/>
                        <a:pt x="810" y="170"/>
                      </a:cubicBezTo>
                      <a:cubicBezTo>
                        <a:pt x="830" y="170"/>
                        <a:pt x="842" y="180"/>
                        <a:pt x="847" y="199"/>
                      </a:cubicBezTo>
                      <a:cubicBezTo>
                        <a:pt x="853" y="189"/>
                        <a:pt x="863" y="181"/>
                        <a:pt x="875" y="175"/>
                      </a:cubicBezTo>
                      <a:cubicBezTo>
                        <a:pt x="888" y="170"/>
                        <a:pt x="901" y="167"/>
                        <a:pt x="916" y="167"/>
                      </a:cubicBezTo>
                      <a:cubicBezTo>
                        <a:pt x="941" y="167"/>
                        <a:pt x="962" y="174"/>
                        <a:pt x="980" y="187"/>
                      </a:cubicBezTo>
                      <a:cubicBezTo>
                        <a:pt x="997" y="200"/>
                        <a:pt x="1010" y="217"/>
                        <a:pt x="1019" y="238"/>
                      </a:cubicBezTo>
                      <a:cubicBezTo>
                        <a:pt x="1024" y="250"/>
                        <a:pt x="1028" y="262"/>
                        <a:pt x="1030" y="274"/>
                      </a:cubicBezTo>
                      <a:cubicBezTo>
                        <a:pt x="1032" y="267"/>
                        <a:pt x="1034" y="259"/>
                        <a:pt x="1037" y="252"/>
                      </a:cubicBezTo>
                      <a:cubicBezTo>
                        <a:pt x="1043" y="236"/>
                        <a:pt x="1052" y="221"/>
                        <a:pt x="1064" y="208"/>
                      </a:cubicBezTo>
                      <a:cubicBezTo>
                        <a:pt x="1075" y="196"/>
                        <a:pt x="1089" y="186"/>
                        <a:pt x="1105" y="178"/>
                      </a:cubicBezTo>
                      <a:cubicBezTo>
                        <a:pt x="1122" y="171"/>
                        <a:pt x="1139" y="167"/>
                        <a:pt x="1157" y="167"/>
                      </a:cubicBezTo>
                      <a:cubicBezTo>
                        <a:pt x="1176" y="167"/>
                        <a:pt x="1194" y="171"/>
                        <a:pt x="1210" y="178"/>
                      </a:cubicBezTo>
                      <a:cubicBezTo>
                        <a:pt x="1227" y="186"/>
                        <a:pt x="1240" y="196"/>
                        <a:pt x="1252" y="209"/>
                      </a:cubicBezTo>
                      <a:cubicBezTo>
                        <a:pt x="1263" y="221"/>
                        <a:pt x="1272" y="235"/>
                        <a:pt x="1278" y="250"/>
                      </a:cubicBezTo>
                      <a:cubicBezTo>
                        <a:pt x="1285" y="265"/>
                        <a:pt x="1288" y="280"/>
                        <a:pt x="1288" y="295"/>
                      </a:cubicBezTo>
                      <a:cubicBezTo>
                        <a:pt x="1288" y="316"/>
                        <a:pt x="1277" y="326"/>
                        <a:pt x="1256" y="326"/>
                      </a:cubicBezTo>
                      <a:cubicBezTo>
                        <a:pt x="1101" y="326"/>
                        <a:pt x="1101" y="326"/>
                        <a:pt x="1101" y="326"/>
                      </a:cubicBezTo>
                      <a:cubicBezTo>
                        <a:pt x="1104" y="343"/>
                        <a:pt x="1111" y="356"/>
                        <a:pt x="1124" y="3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465" fontAlgn="auto">
                    <a:spcBef>
                      <a:spcPts val="0"/>
                    </a:spcBef>
                    <a:spcAft>
                      <a:spcPts val="0"/>
                    </a:spcAft>
                    <a:defRPr/>
                  </a:pPr>
                  <a:endParaRPr lang="en-US" sz="1100" kern="0">
                    <a:solidFill>
                      <a:srgbClr val="637280"/>
                    </a:solidFill>
                  </a:endParaRPr>
                </a:p>
              </p:txBody>
            </p:sp>
          </p:grpSp>
        </p:grpSp>
      </p:grpSp>
      <p:grpSp>
        <p:nvGrpSpPr>
          <p:cNvPr id="200" name="Group 199"/>
          <p:cNvGrpSpPr/>
          <p:nvPr/>
        </p:nvGrpSpPr>
        <p:grpSpPr>
          <a:xfrm>
            <a:off x="6699560" y="1750997"/>
            <a:ext cx="882173" cy="631343"/>
            <a:chOff x="8906411" y="3437119"/>
            <a:chExt cx="1898530" cy="1155705"/>
          </a:xfrm>
        </p:grpSpPr>
        <p:sp>
          <p:nvSpPr>
            <p:cNvPr id="201" name="Oval 200"/>
            <p:cNvSpPr/>
            <p:nvPr/>
          </p:nvSpPr>
          <p:spPr bwMode="gray">
            <a:xfrm>
              <a:off x="8906411" y="4050010"/>
              <a:ext cx="1898530" cy="542814"/>
            </a:xfrm>
            <a:prstGeom prst="ellipse">
              <a:avLst/>
            </a:prstGeom>
            <a:gradFill flip="none" rotWithShape="1">
              <a:gsLst>
                <a:gs pos="0">
                  <a:srgbClr val="000000">
                    <a:alpha val="90000"/>
                  </a:srgbClr>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defTabSz="514465" fontAlgn="auto">
                <a:spcBef>
                  <a:spcPts val="0"/>
                </a:spcBef>
                <a:spcAft>
                  <a:spcPts val="0"/>
                </a:spcAft>
                <a:defRPr/>
              </a:pPr>
              <a:endParaRPr lang="en-US" sz="900" kern="0" dirty="0">
                <a:solidFill>
                  <a:srgbClr val="000000"/>
                </a:solidFill>
                <a:latin typeface="Arial"/>
                <a:cs typeface="+mn-cs"/>
              </a:endParaRPr>
            </a:p>
          </p:txBody>
        </p:sp>
        <p:grpSp>
          <p:nvGrpSpPr>
            <p:cNvPr id="202" name="Group 201"/>
            <p:cNvGrpSpPr/>
            <p:nvPr/>
          </p:nvGrpSpPr>
          <p:grpSpPr>
            <a:xfrm>
              <a:off x="9201440" y="3702653"/>
              <a:ext cx="1315688" cy="759451"/>
              <a:chOff x="7438942" y="2618980"/>
              <a:chExt cx="1002296" cy="578553"/>
            </a:xfrm>
          </p:grpSpPr>
          <p:sp>
            <p:nvSpPr>
              <p:cNvPr id="204" name="Freeform 8"/>
              <p:cNvSpPr>
                <a:spLocks/>
              </p:cNvSpPr>
              <p:nvPr/>
            </p:nvSpPr>
            <p:spPr bwMode="gray">
              <a:xfrm>
                <a:off x="7438942" y="2618980"/>
                <a:ext cx="1002296" cy="578553"/>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rgbClr val="637280"/>
                  </a:gs>
                  <a:gs pos="15000">
                    <a:srgbClr val="637280">
                      <a:lumMod val="60000"/>
                      <a:lumOff val="40000"/>
                    </a:srgbClr>
                  </a:gs>
                  <a:gs pos="50000">
                    <a:srgbClr val="637280">
                      <a:lumMod val="20000"/>
                      <a:lumOff val="80000"/>
                    </a:srgbClr>
                  </a:gs>
                  <a:gs pos="100000">
                    <a:srgbClr val="637280"/>
                  </a:gs>
                  <a:gs pos="85000">
                    <a:srgbClr val="637280">
                      <a:lumMod val="60000"/>
                      <a:lumOff val="40000"/>
                    </a:srgbClr>
                  </a:gs>
                </a:gsLst>
                <a:lin ang="0" scaled="1"/>
                <a:tileRect/>
              </a:gradFill>
              <a:ln w="47625">
                <a:noFill/>
                <a:round/>
                <a:headEnd/>
                <a:tailEnd/>
              </a:ln>
              <a:effectLst/>
            </p:spPr>
            <p:txBody>
              <a:bodyPr wrap="none" lIns="0" tIns="0" rIns="0" bIns="0" rtlCol="0" anchor="ctr"/>
              <a:lstStyle/>
              <a:p>
                <a:pPr algn="ctr" defTabSz="514465" fontAlgn="auto">
                  <a:spcBef>
                    <a:spcPts val="0"/>
                  </a:spcBef>
                  <a:spcAft>
                    <a:spcPts val="0"/>
                  </a:spcAft>
                  <a:defRPr/>
                </a:pPr>
                <a:endParaRPr lang="en-US" sz="1100" kern="0" cap="all">
                  <a:solidFill>
                    <a:srgbClr val="FFFFFF"/>
                  </a:solidFill>
                </a:endParaRPr>
              </a:p>
            </p:txBody>
          </p:sp>
          <p:sp>
            <p:nvSpPr>
              <p:cNvPr id="205" name="Oval 7"/>
              <p:cNvSpPr>
                <a:spLocks noChangeArrowheads="1"/>
              </p:cNvSpPr>
              <p:nvPr/>
            </p:nvSpPr>
            <p:spPr bwMode="gray">
              <a:xfrm>
                <a:off x="7438942" y="2618980"/>
                <a:ext cx="1002296" cy="503277"/>
              </a:xfrm>
              <a:prstGeom prst="ellipse">
                <a:avLst/>
              </a:prstGeom>
              <a:gradFill flip="none" rotWithShape="1">
                <a:gsLst>
                  <a:gs pos="30000">
                    <a:srgbClr val="637280">
                      <a:lumMod val="20000"/>
                      <a:lumOff val="80000"/>
                    </a:srgbClr>
                  </a:gs>
                  <a:gs pos="100000">
                    <a:srgbClr val="637280">
                      <a:lumMod val="60000"/>
                      <a:lumOff val="40000"/>
                    </a:srgbClr>
                  </a:gs>
                </a:gsLst>
                <a:lin ang="16200000" scaled="1"/>
                <a:tileRect/>
              </a:gradFill>
              <a:ln w="47625">
                <a:noFill/>
                <a:round/>
                <a:headEnd/>
                <a:tailEnd/>
              </a:ln>
              <a:effectLst>
                <a:innerShdw blurRad="152400">
                  <a:srgbClr val="FFFFFF"/>
                </a:innerShdw>
              </a:effectLst>
            </p:spPr>
            <p:txBody>
              <a:bodyPr wrap="none" lIns="0" tIns="0" rIns="0" bIns="0" rtlCol="0" anchor="ctr"/>
              <a:lstStyle/>
              <a:p>
                <a:pPr algn="ctr" defTabSz="514465" fontAlgn="auto">
                  <a:spcBef>
                    <a:spcPts val="0"/>
                  </a:spcBef>
                  <a:spcAft>
                    <a:spcPts val="0"/>
                  </a:spcAft>
                  <a:defRPr/>
                </a:pPr>
                <a:endParaRPr lang="en-US" sz="1100" kern="0" cap="all" dirty="0">
                  <a:solidFill>
                    <a:srgbClr val="FFFFFF"/>
                  </a:solidFill>
                </a:endParaRPr>
              </a:p>
            </p:txBody>
          </p:sp>
          <p:sp>
            <p:nvSpPr>
              <p:cNvPr id="206" name="Freeform 8"/>
              <p:cNvSpPr>
                <a:spLocks/>
              </p:cNvSpPr>
              <p:nvPr/>
            </p:nvSpPr>
            <p:spPr bwMode="gray">
              <a:xfrm>
                <a:off x="7438942" y="2618980"/>
                <a:ext cx="1002296" cy="578553"/>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solidFill>
                  <a:srgbClr val="637280"/>
                </a:solidFill>
                <a:round/>
                <a:headEnd/>
                <a:tailEnd/>
              </a:ln>
              <a:effectLst>
                <a:innerShdw blurRad="152400">
                  <a:prstClr val="black"/>
                </a:innerShdw>
              </a:effectLst>
            </p:spPr>
            <p:txBody>
              <a:bodyPr wrap="none" lIns="0" tIns="0" rIns="0" bIns="0" rtlCol="0" anchor="ctr"/>
              <a:lstStyle/>
              <a:p>
                <a:pPr algn="ctr" defTabSz="514465" fontAlgn="auto">
                  <a:spcBef>
                    <a:spcPts val="0"/>
                  </a:spcBef>
                  <a:spcAft>
                    <a:spcPts val="0"/>
                  </a:spcAft>
                  <a:defRPr/>
                </a:pPr>
                <a:endParaRPr lang="en-US" sz="1100" kern="0" cap="all">
                  <a:solidFill>
                    <a:srgbClr val="FFFFFF"/>
                  </a:solidFill>
                </a:endParaRPr>
              </a:p>
            </p:txBody>
          </p:sp>
        </p:grpSp>
        <p:pic>
          <p:nvPicPr>
            <p:cNvPr id="203" name="Picture 2" descr="C:\Users\rico\Desktop\google-talk-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96739" y="3437119"/>
              <a:ext cx="1322062" cy="6370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 name="Group 206"/>
          <p:cNvGrpSpPr/>
          <p:nvPr/>
        </p:nvGrpSpPr>
        <p:grpSpPr>
          <a:xfrm>
            <a:off x="6884642" y="2591471"/>
            <a:ext cx="882173" cy="512075"/>
            <a:chOff x="8771768" y="4912559"/>
            <a:chExt cx="1898530" cy="937378"/>
          </a:xfrm>
        </p:grpSpPr>
        <p:grpSp>
          <p:nvGrpSpPr>
            <p:cNvPr id="208" name="Group 207"/>
            <p:cNvGrpSpPr/>
            <p:nvPr/>
          </p:nvGrpSpPr>
          <p:grpSpPr>
            <a:xfrm>
              <a:off x="8771768" y="4959766"/>
              <a:ext cx="1898530" cy="890171"/>
              <a:chOff x="8906411" y="3702653"/>
              <a:chExt cx="1898530" cy="890171"/>
            </a:xfrm>
          </p:grpSpPr>
          <p:sp>
            <p:nvSpPr>
              <p:cNvPr id="210" name="Oval 209"/>
              <p:cNvSpPr/>
              <p:nvPr/>
            </p:nvSpPr>
            <p:spPr bwMode="gray">
              <a:xfrm>
                <a:off x="8906411" y="4050010"/>
                <a:ext cx="1898530" cy="542814"/>
              </a:xfrm>
              <a:prstGeom prst="ellipse">
                <a:avLst/>
              </a:prstGeom>
              <a:gradFill flip="none" rotWithShape="1">
                <a:gsLst>
                  <a:gs pos="0">
                    <a:srgbClr val="000000">
                      <a:alpha val="90000"/>
                    </a:srgbClr>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defTabSz="514465" fontAlgn="auto">
                  <a:spcBef>
                    <a:spcPts val="0"/>
                  </a:spcBef>
                  <a:spcAft>
                    <a:spcPts val="0"/>
                  </a:spcAft>
                  <a:defRPr/>
                </a:pPr>
                <a:endParaRPr lang="en-US" sz="900" kern="0" dirty="0">
                  <a:solidFill>
                    <a:srgbClr val="000000"/>
                  </a:solidFill>
                  <a:latin typeface="Arial"/>
                  <a:cs typeface="+mn-cs"/>
                </a:endParaRPr>
              </a:p>
            </p:txBody>
          </p:sp>
          <p:grpSp>
            <p:nvGrpSpPr>
              <p:cNvPr id="211" name="Group 210"/>
              <p:cNvGrpSpPr/>
              <p:nvPr/>
            </p:nvGrpSpPr>
            <p:grpSpPr>
              <a:xfrm>
                <a:off x="9201440" y="3702653"/>
                <a:ext cx="1315688" cy="759451"/>
                <a:chOff x="7438942" y="2618980"/>
                <a:chExt cx="1002296" cy="578553"/>
              </a:xfrm>
            </p:grpSpPr>
            <p:sp>
              <p:nvSpPr>
                <p:cNvPr id="212" name="Freeform 8"/>
                <p:cNvSpPr>
                  <a:spLocks/>
                </p:cNvSpPr>
                <p:nvPr/>
              </p:nvSpPr>
              <p:spPr bwMode="gray">
                <a:xfrm>
                  <a:off x="7438942" y="2618980"/>
                  <a:ext cx="1002296" cy="578553"/>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rgbClr val="637280"/>
                    </a:gs>
                    <a:gs pos="15000">
                      <a:srgbClr val="637280">
                        <a:lumMod val="60000"/>
                        <a:lumOff val="40000"/>
                      </a:srgbClr>
                    </a:gs>
                    <a:gs pos="50000">
                      <a:srgbClr val="637280">
                        <a:lumMod val="20000"/>
                        <a:lumOff val="80000"/>
                      </a:srgbClr>
                    </a:gs>
                    <a:gs pos="100000">
                      <a:srgbClr val="637280"/>
                    </a:gs>
                    <a:gs pos="85000">
                      <a:srgbClr val="637280">
                        <a:lumMod val="60000"/>
                        <a:lumOff val="40000"/>
                      </a:srgbClr>
                    </a:gs>
                  </a:gsLst>
                  <a:lin ang="0" scaled="1"/>
                  <a:tileRect/>
                </a:gradFill>
                <a:ln w="47625">
                  <a:noFill/>
                  <a:round/>
                  <a:headEnd/>
                  <a:tailEnd/>
                </a:ln>
                <a:effectLst/>
              </p:spPr>
              <p:txBody>
                <a:bodyPr wrap="none" lIns="0" tIns="0" rIns="0" bIns="0" rtlCol="0" anchor="ctr"/>
                <a:lstStyle/>
                <a:p>
                  <a:pPr algn="ctr" defTabSz="514465" fontAlgn="auto">
                    <a:spcBef>
                      <a:spcPts val="0"/>
                    </a:spcBef>
                    <a:spcAft>
                      <a:spcPts val="0"/>
                    </a:spcAft>
                    <a:defRPr/>
                  </a:pPr>
                  <a:endParaRPr lang="en-US" sz="1100" kern="0" cap="all">
                    <a:solidFill>
                      <a:srgbClr val="FFFFFF"/>
                    </a:solidFill>
                  </a:endParaRPr>
                </a:p>
              </p:txBody>
            </p:sp>
            <p:sp>
              <p:nvSpPr>
                <p:cNvPr id="213" name="Oval 7"/>
                <p:cNvSpPr>
                  <a:spLocks noChangeArrowheads="1"/>
                </p:cNvSpPr>
                <p:nvPr/>
              </p:nvSpPr>
              <p:spPr bwMode="gray">
                <a:xfrm>
                  <a:off x="7438942" y="2618980"/>
                  <a:ext cx="1002296" cy="503277"/>
                </a:xfrm>
                <a:prstGeom prst="ellipse">
                  <a:avLst/>
                </a:prstGeom>
                <a:gradFill flip="none" rotWithShape="1">
                  <a:gsLst>
                    <a:gs pos="30000">
                      <a:srgbClr val="637280">
                        <a:lumMod val="20000"/>
                        <a:lumOff val="80000"/>
                      </a:srgbClr>
                    </a:gs>
                    <a:gs pos="100000">
                      <a:srgbClr val="637280">
                        <a:lumMod val="60000"/>
                        <a:lumOff val="40000"/>
                      </a:srgbClr>
                    </a:gs>
                  </a:gsLst>
                  <a:lin ang="16200000" scaled="1"/>
                  <a:tileRect/>
                </a:gradFill>
                <a:ln w="47625">
                  <a:noFill/>
                  <a:round/>
                  <a:headEnd/>
                  <a:tailEnd/>
                </a:ln>
                <a:effectLst>
                  <a:innerShdw blurRad="152400">
                    <a:srgbClr val="FFFFFF"/>
                  </a:innerShdw>
                </a:effectLst>
              </p:spPr>
              <p:txBody>
                <a:bodyPr wrap="none" lIns="0" tIns="0" rIns="0" bIns="0" rtlCol="0" anchor="ctr"/>
                <a:lstStyle/>
                <a:p>
                  <a:pPr algn="ctr" defTabSz="514465" fontAlgn="auto">
                    <a:spcBef>
                      <a:spcPts val="0"/>
                    </a:spcBef>
                    <a:spcAft>
                      <a:spcPts val="0"/>
                    </a:spcAft>
                    <a:defRPr/>
                  </a:pPr>
                  <a:endParaRPr lang="en-US" sz="1100" kern="0" cap="all" dirty="0">
                    <a:solidFill>
                      <a:srgbClr val="FFFFFF"/>
                    </a:solidFill>
                  </a:endParaRPr>
                </a:p>
              </p:txBody>
            </p:sp>
            <p:sp>
              <p:nvSpPr>
                <p:cNvPr id="214" name="Freeform 8"/>
                <p:cNvSpPr>
                  <a:spLocks/>
                </p:cNvSpPr>
                <p:nvPr/>
              </p:nvSpPr>
              <p:spPr bwMode="gray">
                <a:xfrm>
                  <a:off x="7438942" y="2618980"/>
                  <a:ext cx="1002296" cy="578553"/>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solidFill>
                    <a:srgbClr val="637280"/>
                  </a:solidFill>
                  <a:round/>
                  <a:headEnd/>
                  <a:tailEnd/>
                </a:ln>
                <a:effectLst>
                  <a:innerShdw blurRad="152400">
                    <a:prstClr val="black"/>
                  </a:innerShdw>
                </a:effectLst>
              </p:spPr>
              <p:txBody>
                <a:bodyPr wrap="none" lIns="0" tIns="0" rIns="0" bIns="0" rtlCol="0" anchor="ctr"/>
                <a:lstStyle/>
                <a:p>
                  <a:pPr algn="ctr" defTabSz="514465" fontAlgn="auto">
                    <a:spcBef>
                      <a:spcPts val="0"/>
                    </a:spcBef>
                    <a:spcAft>
                      <a:spcPts val="0"/>
                    </a:spcAft>
                    <a:defRPr/>
                  </a:pPr>
                  <a:endParaRPr lang="en-US" sz="1100" kern="0" cap="all">
                    <a:solidFill>
                      <a:srgbClr val="FFFFFF"/>
                    </a:solidFill>
                  </a:endParaRPr>
                </a:p>
              </p:txBody>
            </p:sp>
          </p:grpSp>
        </p:grpSp>
        <p:pic>
          <p:nvPicPr>
            <p:cNvPr id="209" name="Picture 3" descr="C:\Users\rico\Desktop\facebook-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65647" y="4912559"/>
              <a:ext cx="1110772" cy="4179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5" name="Group 214"/>
          <p:cNvGrpSpPr/>
          <p:nvPr/>
        </p:nvGrpSpPr>
        <p:grpSpPr>
          <a:xfrm>
            <a:off x="5680157" y="3626431"/>
            <a:ext cx="882173" cy="486287"/>
            <a:chOff x="8906411" y="3702653"/>
            <a:chExt cx="1898530" cy="890171"/>
          </a:xfrm>
        </p:grpSpPr>
        <p:sp>
          <p:nvSpPr>
            <p:cNvPr id="216" name="Oval 215"/>
            <p:cNvSpPr/>
            <p:nvPr/>
          </p:nvSpPr>
          <p:spPr bwMode="gray">
            <a:xfrm>
              <a:off x="8906411" y="4050010"/>
              <a:ext cx="1898530" cy="542814"/>
            </a:xfrm>
            <a:prstGeom prst="ellipse">
              <a:avLst/>
            </a:prstGeom>
            <a:gradFill flip="none" rotWithShape="1">
              <a:gsLst>
                <a:gs pos="0">
                  <a:srgbClr val="000000">
                    <a:alpha val="90000"/>
                  </a:srgbClr>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defTabSz="514465" fontAlgn="auto">
                <a:spcBef>
                  <a:spcPts val="0"/>
                </a:spcBef>
                <a:spcAft>
                  <a:spcPts val="0"/>
                </a:spcAft>
                <a:defRPr/>
              </a:pPr>
              <a:endParaRPr lang="en-US" sz="900" kern="0" dirty="0">
                <a:solidFill>
                  <a:srgbClr val="000000"/>
                </a:solidFill>
                <a:latin typeface="Arial"/>
                <a:cs typeface="+mn-cs"/>
              </a:endParaRPr>
            </a:p>
          </p:txBody>
        </p:sp>
        <p:grpSp>
          <p:nvGrpSpPr>
            <p:cNvPr id="217" name="Group 216"/>
            <p:cNvGrpSpPr/>
            <p:nvPr/>
          </p:nvGrpSpPr>
          <p:grpSpPr>
            <a:xfrm>
              <a:off x="9201440" y="3702653"/>
              <a:ext cx="1315688" cy="759451"/>
              <a:chOff x="7438942" y="2618980"/>
              <a:chExt cx="1002296" cy="578553"/>
            </a:xfrm>
          </p:grpSpPr>
          <p:sp>
            <p:nvSpPr>
              <p:cNvPr id="218" name="Freeform 8"/>
              <p:cNvSpPr>
                <a:spLocks/>
              </p:cNvSpPr>
              <p:nvPr/>
            </p:nvSpPr>
            <p:spPr bwMode="gray">
              <a:xfrm>
                <a:off x="7438942" y="2618980"/>
                <a:ext cx="1002296" cy="578553"/>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rgbClr val="637280"/>
                  </a:gs>
                  <a:gs pos="15000">
                    <a:srgbClr val="637280">
                      <a:lumMod val="60000"/>
                      <a:lumOff val="40000"/>
                    </a:srgbClr>
                  </a:gs>
                  <a:gs pos="50000">
                    <a:srgbClr val="637280">
                      <a:lumMod val="20000"/>
                      <a:lumOff val="80000"/>
                    </a:srgbClr>
                  </a:gs>
                  <a:gs pos="100000">
                    <a:srgbClr val="637280"/>
                  </a:gs>
                  <a:gs pos="85000">
                    <a:srgbClr val="637280">
                      <a:lumMod val="60000"/>
                      <a:lumOff val="40000"/>
                    </a:srgbClr>
                  </a:gs>
                </a:gsLst>
                <a:lin ang="0" scaled="1"/>
                <a:tileRect/>
              </a:gradFill>
              <a:ln w="47625">
                <a:noFill/>
                <a:round/>
                <a:headEnd/>
                <a:tailEnd/>
              </a:ln>
              <a:effectLst/>
            </p:spPr>
            <p:txBody>
              <a:bodyPr wrap="none" lIns="0" tIns="0" rIns="0" bIns="0" rtlCol="0" anchor="ctr"/>
              <a:lstStyle/>
              <a:p>
                <a:pPr algn="ctr" defTabSz="514465" fontAlgn="auto">
                  <a:spcBef>
                    <a:spcPts val="0"/>
                  </a:spcBef>
                  <a:spcAft>
                    <a:spcPts val="0"/>
                  </a:spcAft>
                  <a:defRPr/>
                </a:pPr>
                <a:endParaRPr lang="en-US" sz="1100" kern="0" cap="all">
                  <a:solidFill>
                    <a:srgbClr val="FFFFFF"/>
                  </a:solidFill>
                </a:endParaRPr>
              </a:p>
            </p:txBody>
          </p:sp>
          <p:sp>
            <p:nvSpPr>
              <p:cNvPr id="219" name="Oval 7"/>
              <p:cNvSpPr>
                <a:spLocks noChangeArrowheads="1"/>
              </p:cNvSpPr>
              <p:nvPr/>
            </p:nvSpPr>
            <p:spPr bwMode="gray">
              <a:xfrm>
                <a:off x="7438942" y="2618980"/>
                <a:ext cx="1002296" cy="503277"/>
              </a:xfrm>
              <a:prstGeom prst="ellipse">
                <a:avLst/>
              </a:prstGeom>
              <a:gradFill flip="none" rotWithShape="1">
                <a:gsLst>
                  <a:gs pos="30000">
                    <a:srgbClr val="637280">
                      <a:lumMod val="20000"/>
                      <a:lumOff val="80000"/>
                    </a:srgbClr>
                  </a:gs>
                  <a:gs pos="100000">
                    <a:srgbClr val="637280">
                      <a:lumMod val="60000"/>
                      <a:lumOff val="40000"/>
                    </a:srgbClr>
                  </a:gs>
                </a:gsLst>
                <a:lin ang="16200000" scaled="1"/>
                <a:tileRect/>
              </a:gradFill>
              <a:ln w="47625">
                <a:noFill/>
                <a:round/>
                <a:headEnd/>
                <a:tailEnd/>
              </a:ln>
              <a:effectLst>
                <a:innerShdw blurRad="152400">
                  <a:srgbClr val="FFFFFF"/>
                </a:innerShdw>
              </a:effectLst>
            </p:spPr>
            <p:txBody>
              <a:bodyPr wrap="none" lIns="0" tIns="0" rIns="0" bIns="0" rtlCol="0" anchor="ctr"/>
              <a:lstStyle/>
              <a:p>
                <a:pPr algn="ctr" defTabSz="514465" fontAlgn="auto">
                  <a:spcBef>
                    <a:spcPts val="0"/>
                  </a:spcBef>
                  <a:spcAft>
                    <a:spcPts val="0"/>
                  </a:spcAft>
                  <a:defRPr/>
                </a:pPr>
                <a:endParaRPr lang="en-US" sz="1100" kern="0" cap="all" dirty="0">
                  <a:solidFill>
                    <a:srgbClr val="FFFFFF"/>
                  </a:solidFill>
                </a:endParaRPr>
              </a:p>
            </p:txBody>
          </p:sp>
          <p:sp>
            <p:nvSpPr>
              <p:cNvPr id="220" name="Freeform 8"/>
              <p:cNvSpPr>
                <a:spLocks/>
              </p:cNvSpPr>
              <p:nvPr/>
            </p:nvSpPr>
            <p:spPr bwMode="gray">
              <a:xfrm>
                <a:off x="7438942" y="2618980"/>
                <a:ext cx="1002296" cy="578553"/>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solidFill>
                  <a:srgbClr val="637280"/>
                </a:solidFill>
                <a:round/>
                <a:headEnd/>
                <a:tailEnd/>
              </a:ln>
              <a:effectLst>
                <a:innerShdw blurRad="152400">
                  <a:prstClr val="black"/>
                </a:innerShdw>
              </a:effectLst>
            </p:spPr>
            <p:txBody>
              <a:bodyPr wrap="none" lIns="0" tIns="0" rIns="0" bIns="0" rtlCol="0" anchor="ctr"/>
              <a:lstStyle/>
              <a:p>
                <a:pPr algn="ctr" defTabSz="514465" fontAlgn="auto">
                  <a:spcBef>
                    <a:spcPts val="0"/>
                  </a:spcBef>
                  <a:spcAft>
                    <a:spcPts val="0"/>
                  </a:spcAft>
                  <a:defRPr/>
                </a:pPr>
                <a:endParaRPr lang="en-US" sz="1100" kern="0" cap="all">
                  <a:solidFill>
                    <a:srgbClr val="FFFFFF"/>
                  </a:solidFill>
                </a:endParaRPr>
              </a:p>
            </p:txBody>
          </p:sp>
        </p:grpSp>
      </p:grpSp>
      <p:grpSp>
        <p:nvGrpSpPr>
          <p:cNvPr id="221" name="Group 220"/>
          <p:cNvGrpSpPr/>
          <p:nvPr/>
        </p:nvGrpSpPr>
        <p:grpSpPr>
          <a:xfrm>
            <a:off x="6649984" y="3273695"/>
            <a:ext cx="882173" cy="486287"/>
            <a:chOff x="9708472" y="5137184"/>
            <a:chExt cx="1541207" cy="722632"/>
          </a:xfrm>
        </p:grpSpPr>
        <p:grpSp>
          <p:nvGrpSpPr>
            <p:cNvPr id="222" name="Group 221"/>
            <p:cNvGrpSpPr/>
            <p:nvPr/>
          </p:nvGrpSpPr>
          <p:grpSpPr>
            <a:xfrm>
              <a:off x="9708472" y="5137184"/>
              <a:ext cx="1541207" cy="722632"/>
              <a:chOff x="8906411" y="3702653"/>
              <a:chExt cx="1898530" cy="890171"/>
            </a:xfrm>
          </p:grpSpPr>
          <p:sp>
            <p:nvSpPr>
              <p:cNvPr id="224" name="Oval 223"/>
              <p:cNvSpPr/>
              <p:nvPr/>
            </p:nvSpPr>
            <p:spPr bwMode="gray">
              <a:xfrm>
                <a:off x="8906411" y="4050010"/>
                <a:ext cx="1898530" cy="542814"/>
              </a:xfrm>
              <a:prstGeom prst="ellipse">
                <a:avLst/>
              </a:prstGeom>
              <a:gradFill flip="none" rotWithShape="1">
                <a:gsLst>
                  <a:gs pos="0">
                    <a:srgbClr val="000000">
                      <a:alpha val="90000"/>
                    </a:srgbClr>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defTabSz="514465" fontAlgn="auto">
                  <a:spcBef>
                    <a:spcPts val="0"/>
                  </a:spcBef>
                  <a:spcAft>
                    <a:spcPts val="0"/>
                  </a:spcAft>
                  <a:defRPr/>
                </a:pPr>
                <a:endParaRPr lang="en-US" sz="900" kern="0" dirty="0">
                  <a:solidFill>
                    <a:srgbClr val="000000"/>
                  </a:solidFill>
                  <a:latin typeface="Arial"/>
                  <a:cs typeface="+mn-cs"/>
                </a:endParaRPr>
              </a:p>
            </p:txBody>
          </p:sp>
          <p:grpSp>
            <p:nvGrpSpPr>
              <p:cNvPr id="225" name="Group 224"/>
              <p:cNvGrpSpPr/>
              <p:nvPr/>
            </p:nvGrpSpPr>
            <p:grpSpPr>
              <a:xfrm>
                <a:off x="9201440" y="3702653"/>
                <a:ext cx="1315688" cy="759451"/>
                <a:chOff x="7438942" y="2618980"/>
                <a:chExt cx="1002296" cy="578553"/>
              </a:xfrm>
            </p:grpSpPr>
            <p:sp>
              <p:nvSpPr>
                <p:cNvPr id="226" name="Freeform 8"/>
                <p:cNvSpPr>
                  <a:spLocks/>
                </p:cNvSpPr>
                <p:nvPr/>
              </p:nvSpPr>
              <p:spPr bwMode="gray">
                <a:xfrm>
                  <a:off x="7438942" y="2618980"/>
                  <a:ext cx="1002296" cy="578553"/>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rgbClr val="637280"/>
                    </a:gs>
                    <a:gs pos="15000">
                      <a:srgbClr val="637280">
                        <a:lumMod val="60000"/>
                        <a:lumOff val="40000"/>
                      </a:srgbClr>
                    </a:gs>
                    <a:gs pos="50000">
                      <a:srgbClr val="637280">
                        <a:lumMod val="20000"/>
                        <a:lumOff val="80000"/>
                      </a:srgbClr>
                    </a:gs>
                    <a:gs pos="100000">
                      <a:srgbClr val="637280"/>
                    </a:gs>
                    <a:gs pos="85000">
                      <a:srgbClr val="637280">
                        <a:lumMod val="60000"/>
                        <a:lumOff val="40000"/>
                      </a:srgbClr>
                    </a:gs>
                  </a:gsLst>
                  <a:lin ang="0" scaled="1"/>
                  <a:tileRect/>
                </a:gradFill>
                <a:ln w="47625">
                  <a:noFill/>
                  <a:round/>
                  <a:headEnd/>
                  <a:tailEnd/>
                </a:ln>
                <a:effectLst/>
              </p:spPr>
              <p:txBody>
                <a:bodyPr wrap="none" lIns="0" tIns="0" rIns="0" bIns="0" rtlCol="0" anchor="ctr"/>
                <a:lstStyle/>
                <a:p>
                  <a:pPr algn="ctr" defTabSz="514465" fontAlgn="auto">
                    <a:spcBef>
                      <a:spcPts val="0"/>
                    </a:spcBef>
                    <a:spcAft>
                      <a:spcPts val="0"/>
                    </a:spcAft>
                    <a:defRPr/>
                  </a:pPr>
                  <a:endParaRPr lang="en-US" sz="1100" kern="0" cap="all">
                    <a:solidFill>
                      <a:srgbClr val="FFFFFF"/>
                    </a:solidFill>
                  </a:endParaRPr>
                </a:p>
              </p:txBody>
            </p:sp>
            <p:sp>
              <p:nvSpPr>
                <p:cNvPr id="227" name="Oval 7"/>
                <p:cNvSpPr>
                  <a:spLocks noChangeArrowheads="1"/>
                </p:cNvSpPr>
                <p:nvPr/>
              </p:nvSpPr>
              <p:spPr bwMode="gray">
                <a:xfrm>
                  <a:off x="7438942" y="2618980"/>
                  <a:ext cx="1002296" cy="503277"/>
                </a:xfrm>
                <a:prstGeom prst="ellipse">
                  <a:avLst/>
                </a:prstGeom>
                <a:gradFill flip="none" rotWithShape="1">
                  <a:gsLst>
                    <a:gs pos="30000">
                      <a:srgbClr val="637280">
                        <a:lumMod val="20000"/>
                        <a:lumOff val="80000"/>
                      </a:srgbClr>
                    </a:gs>
                    <a:gs pos="100000">
                      <a:srgbClr val="637280">
                        <a:lumMod val="60000"/>
                        <a:lumOff val="40000"/>
                      </a:srgbClr>
                    </a:gs>
                  </a:gsLst>
                  <a:lin ang="16200000" scaled="1"/>
                  <a:tileRect/>
                </a:gradFill>
                <a:ln w="47625">
                  <a:noFill/>
                  <a:round/>
                  <a:headEnd/>
                  <a:tailEnd/>
                </a:ln>
                <a:effectLst>
                  <a:innerShdw blurRad="152400">
                    <a:srgbClr val="FFFFFF"/>
                  </a:innerShdw>
                </a:effectLst>
              </p:spPr>
              <p:txBody>
                <a:bodyPr wrap="none" lIns="0" tIns="0" rIns="0" bIns="0" rtlCol="0" anchor="ctr"/>
                <a:lstStyle/>
                <a:p>
                  <a:pPr algn="ctr" defTabSz="514465" fontAlgn="auto">
                    <a:spcBef>
                      <a:spcPts val="0"/>
                    </a:spcBef>
                    <a:spcAft>
                      <a:spcPts val="0"/>
                    </a:spcAft>
                    <a:defRPr/>
                  </a:pPr>
                  <a:endParaRPr lang="en-US" sz="1100" kern="0" cap="all" dirty="0">
                    <a:solidFill>
                      <a:srgbClr val="FFFFFF"/>
                    </a:solidFill>
                  </a:endParaRPr>
                </a:p>
              </p:txBody>
            </p:sp>
            <p:sp>
              <p:nvSpPr>
                <p:cNvPr id="228" name="Freeform 8"/>
                <p:cNvSpPr>
                  <a:spLocks/>
                </p:cNvSpPr>
                <p:nvPr/>
              </p:nvSpPr>
              <p:spPr bwMode="gray">
                <a:xfrm>
                  <a:off x="7438942" y="2618980"/>
                  <a:ext cx="1002296" cy="578553"/>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solidFill>
                    <a:srgbClr val="637280"/>
                  </a:solidFill>
                  <a:round/>
                  <a:headEnd/>
                  <a:tailEnd/>
                </a:ln>
                <a:effectLst>
                  <a:innerShdw blurRad="152400">
                    <a:prstClr val="black"/>
                  </a:innerShdw>
                </a:effectLst>
              </p:spPr>
              <p:txBody>
                <a:bodyPr wrap="none" lIns="0" tIns="0" rIns="0" bIns="0" rtlCol="0" anchor="ctr"/>
                <a:lstStyle/>
                <a:p>
                  <a:pPr algn="ctr" defTabSz="514465" fontAlgn="auto">
                    <a:spcBef>
                      <a:spcPts val="0"/>
                    </a:spcBef>
                    <a:spcAft>
                      <a:spcPts val="0"/>
                    </a:spcAft>
                    <a:defRPr/>
                  </a:pPr>
                  <a:endParaRPr lang="en-US" sz="1100" kern="0" cap="all">
                    <a:solidFill>
                      <a:srgbClr val="FFFFFF"/>
                    </a:solidFill>
                  </a:endParaRPr>
                </a:p>
              </p:txBody>
            </p:sp>
          </p:grpSp>
        </p:grpSp>
        <p:pic>
          <p:nvPicPr>
            <p:cNvPr id="223" name="Picture 2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38797" y="5166242"/>
              <a:ext cx="919125" cy="2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9" name="Group 228"/>
          <p:cNvGrpSpPr/>
          <p:nvPr/>
        </p:nvGrpSpPr>
        <p:grpSpPr>
          <a:xfrm>
            <a:off x="2127685" y="1817098"/>
            <a:ext cx="882173" cy="486287"/>
            <a:chOff x="8635771" y="2000473"/>
            <a:chExt cx="1898530" cy="890171"/>
          </a:xfrm>
        </p:grpSpPr>
        <p:sp>
          <p:nvSpPr>
            <p:cNvPr id="230" name="Oval 229"/>
            <p:cNvSpPr/>
            <p:nvPr/>
          </p:nvSpPr>
          <p:spPr bwMode="gray">
            <a:xfrm>
              <a:off x="8635771" y="2347830"/>
              <a:ext cx="1898530" cy="542814"/>
            </a:xfrm>
            <a:prstGeom prst="ellipse">
              <a:avLst/>
            </a:prstGeom>
            <a:gradFill flip="none" rotWithShape="1">
              <a:gsLst>
                <a:gs pos="0">
                  <a:srgbClr val="000000">
                    <a:alpha val="90000"/>
                  </a:srgbClr>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defTabSz="514465" fontAlgn="auto">
                <a:spcBef>
                  <a:spcPts val="0"/>
                </a:spcBef>
                <a:spcAft>
                  <a:spcPts val="0"/>
                </a:spcAft>
                <a:defRPr/>
              </a:pPr>
              <a:endParaRPr lang="en-US" sz="900" kern="0" dirty="0">
                <a:solidFill>
                  <a:srgbClr val="000000"/>
                </a:solidFill>
                <a:latin typeface="Arial"/>
                <a:cs typeface="+mn-cs"/>
              </a:endParaRPr>
            </a:p>
          </p:txBody>
        </p:sp>
        <p:grpSp>
          <p:nvGrpSpPr>
            <p:cNvPr id="231" name="Group 230"/>
            <p:cNvGrpSpPr/>
            <p:nvPr/>
          </p:nvGrpSpPr>
          <p:grpSpPr>
            <a:xfrm>
              <a:off x="8930800" y="2000473"/>
              <a:ext cx="1315688" cy="759451"/>
              <a:chOff x="7438942" y="2618980"/>
              <a:chExt cx="1002296" cy="578553"/>
            </a:xfrm>
          </p:grpSpPr>
          <p:sp>
            <p:nvSpPr>
              <p:cNvPr id="233" name="Freeform 8"/>
              <p:cNvSpPr>
                <a:spLocks/>
              </p:cNvSpPr>
              <p:nvPr/>
            </p:nvSpPr>
            <p:spPr bwMode="gray">
              <a:xfrm>
                <a:off x="7438942" y="2618980"/>
                <a:ext cx="1002296" cy="578553"/>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rgbClr val="637280"/>
                  </a:gs>
                  <a:gs pos="15000">
                    <a:srgbClr val="637280">
                      <a:lumMod val="60000"/>
                      <a:lumOff val="40000"/>
                    </a:srgbClr>
                  </a:gs>
                  <a:gs pos="50000">
                    <a:srgbClr val="637280">
                      <a:lumMod val="20000"/>
                      <a:lumOff val="80000"/>
                    </a:srgbClr>
                  </a:gs>
                  <a:gs pos="100000">
                    <a:srgbClr val="637280"/>
                  </a:gs>
                  <a:gs pos="85000">
                    <a:srgbClr val="637280">
                      <a:lumMod val="60000"/>
                      <a:lumOff val="40000"/>
                    </a:srgbClr>
                  </a:gs>
                </a:gsLst>
                <a:lin ang="0" scaled="1"/>
                <a:tileRect/>
              </a:gradFill>
              <a:ln w="47625">
                <a:noFill/>
                <a:round/>
                <a:headEnd/>
                <a:tailEnd/>
              </a:ln>
              <a:effectLst/>
            </p:spPr>
            <p:txBody>
              <a:bodyPr wrap="none" lIns="0" tIns="0" rIns="0" bIns="0" rtlCol="0" anchor="ctr"/>
              <a:lstStyle/>
              <a:p>
                <a:pPr algn="ctr" defTabSz="514465" fontAlgn="auto">
                  <a:spcBef>
                    <a:spcPts val="0"/>
                  </a:spcBef>
                  <a:spcAft>
                    <a:spcPts val="0"/>
                  </a:spcAft>
                  <a:defRPr/>
                </a:pPr>
                <a:endParaRPr lang="en-US" sz="1100" kern="0" cap="all">
                  <a:solidFill>
                    <a:srgbClr val="FFFFFF"/>
                  </a:solidFill>
                </a:endParaRPr>
              </a:p>
            </p:txBody>
          </p:sp>
          <p:sp>
            <p:nvSpPr>
              <p:cNvPr id="234" name="Oval 7"/>
              <p:cNvSpPr>
                <a:spLocks noChangeArrowheads="1"/>
              </p:cNvSpPr>
              <p:nvPr/>
            </p:nvSpPr>
            <p:spPr bwMode="gray">
              <a:xfrm>
                <a:off x="7438942" y="2618980"/>
                <a:ext cx="1002296" cy="503277"/>
              </a:xfrm>
              <a:prstGeom prst="ellipse">
                <a:avLst/>
              </a:prstGeom>
              <a:gradFill flip="none" rotWithShape="1">
                <a:gsLst>
                  <a:gs pos="30000">
                    <a:srgbClr val="637280">
                      <a:lumMod val="20000"/>
                      <a:lumOff val="80000"/>
                    </a:srgbClr>
                  </a:gs>
                  <a:gs pos="100000">
                    <a:srgbClr val="637280">
                      <a:lumMod val="60000"/>
                      <a:lumOff val="40000"/>
                    </a:srgbClr>
                  </a:gs>
                </a:gsLst>
                <a:lin ang="16200000" scaled="1"/>
                <a:tileRect/>
              </a:gradFill>
              <a:ln w="47625">
                <a:noFill/>
                <a:round/>
                <a:headEnd/>
                <a:tailEnd/>
              </a:ln>
              <a:effectLst>
                <a:innerShdw blurRad="152400">
                  <a:srgbClr val="FFFFFF"/>
                </a:innerShdw>
              </a:effectLst>
            </p:spPr>
            <p:txBody>
              <a:bodyPr wrap="none" lIns="0" tIns="0" rIns="0" bIns="0" rtlCol="0" anchor="ctr"/>
              <a:lstStyle/>
              <a:p>
                <a:pPr algn="ctr" defTabSz="514465" fontAlgn="auto">
                  <a:spcBef>
                    <a:spcPts val="0"/>
                  </a:spcBef>
                  <a:spcAft>
                    <a:spcPts val="0"/>
                  </a:spcAft>
                  <a:defRPr/>
                </a:pPr>
                <a:endParaRPr lang="en-US" sz="1100" kern="0" cap="all" dirty="0">
                  <a:solidFill>
                    <a:srgbClr val="FFFFFF"/>
                  </a:solidFill>
                </a:endParaRPr>
              </a:p>
            </p:txBody>
          </p:sp>
          <p:sp>
            <p:nvSpPr>
              <p:cNvPr id="235" name="Freeform 8"/>
              <p:cNvSpPr>
                <a:spLocks/>
              </p:cNvSpPr>
              <p:nvPr/>
            </p:nvSpPr>
            <p:spPr bwMode="gray">
              <a:xfrm>
                <a:off x="7438942" y="2618980"/>
                <a:ext cx="1002296" cy="578553"/>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solidFill>
                  <a:srgbClr val="637280"/>
                </a:solidFill>
                <a:round/>
                <a:headEnd/>
                <a:tailEnd/>
              </a:ln>
              <a:effectLst>
                <a:innerShdw blurRad="152400">
                  <a:prstClr val="black"/>
                </a:innerShdw>
              </a:effectLst>
            </p:spPr>
            <p:txBody>
              <a:bodyPr wrap="none" lIns="0" tIns="0" rIns="0" bIns="0" rtlCol="0" anchor="ctr"/>
              <a:lstStyle/>
              <a:p>
                <a:pPr algn="ctr" defTabSz="514465" fontAlgn="auto">
                  <a:spcBef>
                    <a:spcPts val="0"/>
                  </a:spcBef>
                  <a:spcAft>
                    <a:spcPts val="0"/>
                  </a:spcAft>
                  <a:defRPr/>
                </a:pPr>
                <a:endParaRPr lang="en-US" sz="1100" kern="0" cap="all">
                  <a:solidFill>
                    <a:srgbClr val="FFFFFF"/>
                  </a:solidFill>
                </a:endParaRPr>
              </a:p>
            </p:txBody>
          </p:sp>
        </p:grpSp>
        <p:sp>
          <p:nvSpPr>
            <p:cNvPr id="232" name="Freeform 6"/>
            <p:cNvSpPr>
              <a:spLocks/>
            </p:cNvSpPr>
            <p:nvPr/>
          </p:nvSpPr>
          <p:spPr bwMode="auto">
            <a:xfrm>
              <a:off x="9950093" y="2112027"/>
              <a:ext cx="104957" cy="47707"/>
            </a:xfrm>
            <a:custGeom>
              <a:avLst/>
              <a:gdLst>
                <a:gd name="T0" fmla="*/ 86 w 115"/>
                <a:gd name="T1" fmla="*/ 6 h 53"/>
                <a:gd name="T2" fmla="*/ 57 w 115"/>
                <a:gd name="T3" fmla="*/ 0 h 53"/>
                <a:gd name="T4" fmla="*/ 29 w 115"/>
                <a:gd name="T5" fmla="*/ 7 h 53"/>
                <a:gd name="T6" fmla="*/ 9 w 115"/>
                <a:gd name="T7" fmla="*/ 26 h 53"/>
                <a:gd name="T8" fmla="*/ 0 w 115"/>
                <a:gd name="T9" fmla="*/ 53 h 53"/>
                <a:gd name="T10" fmla="*/ 115 w 115"/>
                <a:gd name="T11" fmla="*/ 53 h 53"/>
                <a:gd name="T12" fmla="*/ 106 w 115"/>
                <a:gd name="T13" fmla="*/ 26 h 53"/>
                <a:gd name="T14" fmla="*/ 86 w 115"/>
                <a:gd name="T15" fmla="*/ 6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3">
                  <a:moveTo>
                    <a:pt x="86" y="6"/>
                  </a:moveTo>
                  <a:cubicBezTo>
                    <a:pt x="78" y="2"/>
                    <a:pt x="68" y="0"/>
                    <a:pt x="57" y="0"/>
                  </a:cubicBezTo>
                  <a:cubicBezTo>
                    <a:pt x="47" y="0"/>
                    <a:pt x="37" y="2"/>
                    <a:pt x="29" y="7"/>
                  </a:cubicBezTo>
                  <a:cubicBezTo>
                    <a:pt x="21" y="12"/>
                    <a:pt x="14" y="18"/>
                    <a:pt x="9" y="26"/>
                  </a:cubicBezTo>
                  <a:cubicBezTo>
                    <a:pt x="4" y="34"/>
                    <a:pt x="1" y="43"/>
                    <a:pt x="0" y="53"/>
                  </a:cubicBezTo>
                  <a:cubicBezTo>
                    <a:pt x="115" y="53"/>
                    <a:pt x="115" y="53"/>
                    <a:pt x="115" y="53"/>
                  </a:cubicBezTo>
                  <a:cubicBezTo>
                    <a:pt x="114" y="43"/>
                    <a:pt x="111" y="34"/>
                    <a:pt x="106" y="26"/>
                  </a:cubicBezTo>
                  <a:cubicBezTo>
                    <a:pt x="101" y="17"/>
                    <a:pt x="94" y="11"/>
                    <a:pt x="86" y="6"/>
                  </a:cubicBezTo>
                  <a:close/>
                </a:path>
              </a:pathLst>
            </a:custGeom>
            <a:gradFill>
              <a:gsLst>
                <a:gs pos="0">
                  <a:srgbClr val="0C4B72"/>
                </a:gs>
                <a:gs pos="100000">
                  <a:srgbClr val="0C4B72">
                    <a:lumMod val="60000"/>
                    <a:lumOff val="40000"/>
                  </a:srgb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465" fontAlgn="auto">
                <a:spcBef>
                  <a:spcPts val="0"/>
                </a:spcBef>
                <a:spcAft>
                  <a:spcPts val="0"/>
                </a:spcAft>
                <a:defRPr/>
              </a:pPr>
              <a:endParaRPr lang="en-US" sz="1100" kern="0">
                <a:solidFill>
                  <a:srgbClr val="637280"/>
                </a:solidFill>
              </a:endParaRPr>
            </a:p>
          </p:txBody>
        </p:sp>
      </p:grpSp>
      <p:grpSp>
        <p:nvGrpSpPr>
          <p:cNvPr id="236" name="Group 235"/>
          <p:cNvGrpSpPr/>
          <p:nvPr/>
        </p:nvGrpSpPr>
        <p:grpSpPr>
          <a:xfrm>
            <a:off x="2129719" y="2456253"/>
            <a:ext cx="882173" cy="486287"/>
            <a:chOff x="8635771" y="2000473"/>
            <a:chExt cx="1898530" cy="890171"/>
          </a:xfrm>
        </p:grpSpPr>
        <p:sp>
          <p:nvSpPr>
            <p:cNvPr id="237" name="Oval 236"/>
            <p:cNvSpPr/>
            <p:nvPr/>
          </p:nvSpPr>
          <p:spPr bwMode="gray">
            <a:xfrm>
              <a:off x="8635771" y="2347830"/>
              <a:ext cx="1898530" cy="542814"/>
            </a:xfrm>
            <a:prstGeom prst="ellipse">
              <a:avLst/>
            </a:prstGeom>
            <a:gradFill flip="none" rotWithShape="1">
              <a:gsLst>
                <a:gs pos="0">
                  <a:srgbClr val="000000">
                    <a:alpha val="90000"/>
                  </a:srgbClr>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defTabSz="514465" fontAlgn="auto">
                <a:spcBef>
                  <a:spcPts val="0"/>
                </a:spcBef>
                <a:spcAft>
                  <a:spcPts val="0"/>
                </a:spcAft>
                <a:defRPr/>
              </a:pPr>
              <a:endParaRPr lang="en-US" sz="900" kern="0" dirty="0">
                <a:solidFill>
                  <a:srgbClr val="000000"/>
                </a:solidFill>
                <a:latin typeface="Arial"/>
                <a:cs typeface="+mn-cs"/>
              </a:endParaRPr>
            </a:p>
          </p:txBody>
        </p:sp>
        <p:grpSp>
          <p:nvGrpSpPr>
            <p:cNvPr id="238" name="Group 237"/>
            <p:cNvGrpSpPr/>
            <p:nvPr/>
          </p:nvGrpSpPr>
          <p:grpSpPr>
            <a:xfrm>
              <a:off x="8930800" y="2000473"/>
              <a:ext cx="1315688" cy="759451"/>
              <a:chOff x="7438942" y="2618980"/>
              <a:chExt cx="1002296" cy="578553"/>
            </a:xfrm>
          </p:grpSpPr>
          <p:sp>
            <p:nvSpPr>
              <p:cNvPr id="240" name="Freeform 8"/>
              <p:cNvSpPr>
                <a:spLocks/>
              </p:cNvSpPr>
              <p:nvPr/>
            </p:nvSpPr>
            <p:spPr bwMode="gray">
              <a:xfrm>
                <a:off x="7438942" y="2618980"/>
                <a:ext cx="1002296" cy="578553"/>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rgbClr val="637280"/>
                  </a:gs>
                  <a:gs pos="15000">
                    <a:srgbClr val="637280">
                      <a:lumMod val="60000"/>
                      <a:lumOff val="40000"/>
                    </a:srgbClr>
                  </a:gs>
                  <a:gs pos="50000">
                    <a:srgbClr val="637280">
                      <a:lumMod val="20000"/>
                      <a:lumOff val="80000"/>
                    </a:srgbClr>
                  </a:gs>
                  <a:gs pos="100000">
                    <a:srgbClr val="637280"/>
                  </a:gs>
                  <a:gs pos="85000">
                    <a:srgbClr val="637280">
                      <a:lumMod val="60000"/>
                      <a:lumOff val="40000"/>
                    </a:srgbClr>
                  </a:gs>
                </a:gsLst>
                <a:lin ang="0" scaled="1"/>
                <a:tileRect/>
              </a:gradFill>
              <a:ln w="47625">
                <a:noFill/>
                <a:round/>
                <a:headEnd/>
                <a:tailEnd/>
              </a:ln>
              <a:effectLst/>
            </p:spPr>
            <p:txBody>
              <a:bodyPr wrap="none" lIns="0" tIns="0" rIns="0" bIns="0" rtlCol="0" anchor="ctr"/>
              <a:lstStyle/>
              <a:p>
                <a:pPr algn="ctr" defTabSz="514465" fontAlgn="auto">
                  <a:spcBef>
                    <a:spcPts val="0"/>
                  </a:spcBef>
                  <a:spcAft>
                    <a:spcPts val="0"/>
                  </a:spcAft>
                  <a:defRPr/>
                </a:pPr>
                <a:endParaRPr lang="en-US" sz="1100" kern="0" cap="all">
                  <a:solidFill>
                    <a:srgbClr val="FFFFFF"/>
                  </a:solidFill>
                </a:endParaRPr>
              </a:p>
            </p:txBody>
          </p:sp>
          <p:sp>
            <p:nvSpPr>
              <p:cNvPr id="241" name="Oval 7"/>
              <p:cNvSpPr>
                <a:spLocks noChangeArrowheads="1"/>
              </p:cNvSpPr>
              <p:nvPr/>
            </p:nvSpPr>
            <p:spPr bwMode="gray">
              <a:xfrm>
                <a:off x="7438942" y="2618980"/>
                <a:ext cx="1002296" cy="503277"/>
              </a:xfrm>
              <a:prstGeom prst="ellipse">
                <a:avLst/>
              </a:prstGeom>
              <a:gradFill flip="none" rotWithShape="1">
                <a:gsLst>
                  <a:gs pos="30000">
                    <a:srgbClr val="637280">
                      <a:lumMod val="20000"/>
                      <a:lumOff val="80000"/>
                    </a:srgbClr>
                  </a:gs>
                  <a:gs pos="100000">
                    <a:srgbClr val="637280">
                      <a:lumMod val="60000"/>
                      <a:lumOff val="40000"/>
                    </a:srgbClr>
                  </a:gs>
                </a:gsLst>
                <a:lin ang="16200000" scaled="1"/>
                <a:tileRect/>
              </a:gradFill>
              <a:ln w="47625">
                <a:noFill/>
                <a:round/>
                <a:headEnd/>
                <a:tailEnd/>
              </a:ln>
              <a:effectLst>
                <a:innerShdw blurRad="152400">
                  <a:srgbClr val="FFFFFF"/>
                </a:innerShdw>
              </a:effectLst>
            </p:spPr>
            <p:txBody>
              <a:bodyPr wrap="none" lIns="0" tIns="0" rIns="0" bIns="0" rtlCol="0" anchor="ctr"/>
              <a:lstStyle/>
              <a:p>
                <a:pPr algn="ctr" defTabSz="514465" fontAlgn="auto">
                  <a:spcBef>
                    <a:spcPts val="0"/>
                  </a:spcBef>
                  <a:spcAft>
                    <a:spcPts val="0"/>
                  </a:spcAft>
                  <a:defRPr/>
                </a:pPr>
                <a:endParaRPr lang="en-US" sz="1100" kern="0" cap="all" dirty="0">
                  <a:solidFill>
                    <a:srgbClr val="FFFFFF"/>
                  </a:solidFill>
                </a:endParaRPr>
              </a:p>
            </p:txBody>
          </p:sp>
          <p:sp>
            <p:nvSpPr>
              <p:cNvPr id="242" name="Freeform 8"/>
              <p:cNvSpPr>
                <a:spLocks/>
              </p:cNvSpPr>
              <p:nvPr/>
            </p:nvSpPr>
            <p:spPr bwMode="gray">
              <a:xfrm>
                <a:off x="7438942" y="2618980"/>
                <a:ext cx="1002296" cy="578553"/>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solidFill>
                  <a:srgbClr val="637280"/>
                </a:solidFill>
                <a:round/>
                <a:headEnd/>
                <a:tailEnd/>
              </a:ln>
              <a:effectLst>
                <a:innerShdw blurRad="152400">
                  <a:prstClr val="black"/>
                </a:innerShdw>
              </a:effectLst>
            </p:spPr>
            <p:txBody>
              <a:bodyPr wrap="none" lIns="0" tIns="0" rIns="0" bIns="0" rtlCol="0" anchor="ctr"/>
              <a:lstStyle/>
              <a:p>
                <a:pPr algn="ctr" defTabSz="514465" fontAlgn="auto">
                  <a:spcBef>
                    <a:spcPts val="0"/>
                  </a:spcBef>
                  <a:spcAft>
                    <a:spcPts val="0"/>
                  </a:spcAft>
                  <a:defRPr/>
                </a:pPr>
                <a:endParaRPr lang="en-US" sz="1100" kern="0" cap="all">
                  <a:solidFill>
                    <a:srgbClr val="FFFFFF"/>
                  </a:solidFill>
                </a:endParaRPr>
              </a:p>
            </p:txBody>
          </p:sp>
        </p:grpSp>
        <p:sp>
          <p:nvSpPr>
            <p:cNvPr id="239" name="Freeform 6"/>
            <p:cNvSpPr>
              <a:spLocks/>
            </p:cNvSpPr>
            <p:nvPr/>
          </p:nvSpPr>
          <p:spPr bwMode="auto">
            <a:xfrm>
              <a:off x="9950093" y="2112027"/>
              <a:ext cx="104957" cy="47707"/>
            </a:xfrm>
            <a:custGeom>
              <a:avLst/>
              <a:gdLst>
                <a:gd name="T0" fmla="*/ 86 w 115"/>
                <a:gd name="T1" fmla="*/ 6 h 53"/>
                <a:gd name="T2" fmla="*/ 57 w 115"/>
                <a:gd name="T3" fmla="*/ 0 h 53"/>
                <a:gd name="T4" fmla="*/ 29 w 115"/>
                <a:gd name="T5" fmla="*/ 7 h 53"/>
                <a:gd name="T6" fmla="*/ 9 w 115"/>
                <a:gd name="T7" fmla="*/ 26 h 53"/>
                <a:gd name="T8" fmla="*/ 0 w 115"/>
                <a:gd name="T9" fmla="*/ 53 h 53"/>
                <a:gd name="T10" fmla="*/ 115 w 115"/>
                <a:gd name="T11" fmla="*/ 53 h 53"/>
                <a:gd name="T12" fmla="*/ 106 w 115"/>
                <a:gd name="T13" fmla="*/ 26 h 53"/>
                <a:gd name="T14" fmla="*/ 86 w 115"/>
                <a:gd name="T15" fmla="*/ 6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3">
                  <a:moveTo>
                    <a:pt x="86" y="6"/>
                  </a:moveTo>
                  <a:cubicBezTo>
                    <a:pt x="78" y="2"/>
                    <a:pt x="68" y="0"/>
                    <a:pt x="57" y="0"/>
                  </a:cubicBezTo>
                  <a:cubicBezTo>
                    <a:pt x="47" y="0"/>
                    <a:pt x="37" y="2"/>
                    <a:pt x="29" y="7"/>
                  </a:cubicBezTo>
                  <a:cubicBezTo>
                    <a:pt x="21" y="12"/>
                    <a:pt x="14" y="18"/>
                    <a:pt x="9" y="26"/>
                  </a:cubicBezTo>
                  <a:cubicBezTo>
                    <a:pt x="4" y="34"/>
                    <a:pt x="1" y="43"/>
                    <a:pt x="0" y="53"/>
                  </a:cubicBezTo>
                  <a:cubicBezTo>
                    <a:pt x="115" y="53"/>
                    <a:pt x="115" y="53"/>
                    <a:pt x="115" y="53"/>
                  </a:cubicBezTo>
                  <a:cubicBezTo>
                    <a:pt x="114" y="43"/>
                    <a:pt x="111" y="34"/>
                    <a:pt x="106" y="26"/>
                  </a:cubicBezTo>
                  <a:cubicBezTo>
                    <a:pt x="101" y="17"/>
                    <a:pt x="94" y="11"/>
                    <a:pt x="86" y="6"/>
                  </a:cubicBezTo>
                  <a:close/>
                </a:path>
              </a:pathLst>
            </a:custGeom>
            <a:gradFill>
              <a:gsLst>
                <a:gs pos="0">
                  <a:srgbClr val="0C4B72"/>
                </a:gs>
                <a:gs pos="100000">
                  <a:srgbClr val="0C4B72">
                    <a:lumMod val="60000"/>
                    <a:lumOff val="40000"/>
                  </a:srgb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465" fontAlgn="auto">
                <a:spcBef>
                  <a:spcPts val="0"/>
                </a:spcBef>
                <a:spcAft>
                  <a:spcPts val="0"/>
                </a:spcAft>
                <a:defRPr/>
              </a:pPr>
              <a:endParaRPr lang="en-US" sz="1100" kern="0">
                <a:solidFill>
                  <a:srgbClr val="637280"/>
                </a:solidFill>
              </a:endParaRPr>
            </a:p>
          </p:txBody>
        </p:sp>
      </p:grpSp>
      <p:grpSp>
        <p:nvGrpSpPr>
          <p:cNvPr id="243" name="Group 242"/>
          <p:cNvGrpSpPr/>
          <p:nvPr/>
        </p:nvGrpSpPr>
        <p:grpSpPr>
          <a:xfrm>
            <a:off x="2159160" y="3042605"/>
            <a:ext cx="882173" cy="486287"/>
            <a:chOff x="8635771" y="2000473"/>
            <a:chExt cx="1898530" cy="890171"/>
          </a:xfrm>
        </p:grpSpPr>
        <p:sp>
          <p:nvSpPr>
            <p:cNvPr id="244" name="Oval 243"/>
            <p:cNvSpPr/>
            <p:nvPr/>
          </p:nvSpPr>
          <p:spPr bwMode="gray">
            <a:xfrm>
              <a:off x="8635771" y="2347830"/>
              <a:ext cx="1898530" cy="542814"/>
            </a:xfrm>
            <a:prstGeom prst="ellipse">
              <a:avLst/>
            </a:prstGeom>
            <a:gradFill flip="none" rotWithShape="1">
              <a:gsLst>
                <a:gs pos="0">
                  <a:srgbClr val="000000">
                    <a:alpha val="90000"/>
                  </a:srgbClr>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defTabSz="514465" fontAlgn="auto">
                <a:spcBef>
                  <a:spcPts val="0"/>
                </a:spcBef>
                <a:spcAft>
                  <a:spcPts val="0"/>
                </a:spcAft>
                <a:defRPr/>
              </a:pPr>
              <a:endParaRPr lang="en-US" sz="900" kern="0" dirty="0">
                <a:solidFill>
                  <a:srgbClr val="000000"/>
                </a:solidFill>
                <a:latin typeface="Arial"/>
                <a:cs typeface="+mn-cs"/>
              </a:endParaRPr>
            </a:p>
          </p:txBody>
        </p:sp>
        <p:grpSp>
          <p:nvGrpSpPr>
            <p:cNvPr id="245" name="Group 244"/>
            <p:cNvGrpSpPr/>
            <p:nvPr/>
          </p:nvGrpSpPr>
          <p:grpSpPr>
            <a:xfrm>
              <a:off x="8930800" y="2000473"/>
              <a:ext cx="1315688" cy="759451"/>
              <a:chOff x="7438942" y="2618980"/>
              <a:chExt cx="1002296" cy="578553"/>
            </a:xfrm>
          </p:grpSpPr>
          <p:sp>
            <p:nvSpPr>
              <p:cNvPr id="247" name="Freeform 8"/>
              <p:cNvSpPr>
                <a:spLocks/>
              </p:cNvSpPr>
              <p:nvPr/>
            </p:nvSpPr>
            <p:spPr bwMode="gray">
              <a:xfrm>
                <a:off x="7438942" y="2618980"/>
                <a:ext cx="1002296" cy="578553"/>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rgbClr val="637280"/>
                  </a:gs>
                  <a:gs pos="15000">
                    <a:srgbClr val="637280">
                      <a:lumMod val="60000"/>
                      <a:lumOff val="40000"/>
                    </a:srgbClr>
                  </a:gs>
                  <a:gs pos="50000">
                    <a:srgbClr val="637280">
                      <a:lumMod val="20000"/>
                      <a:lumOff val="80000"/>
                    </a:srgbClr>
                  </a:gs>
                  <a:gs pos="100000">
                    <a:srgbClr val="637280"/>
                  </a:gs>
                  <a:gs pos="85000">
                    <a:srgbClr val="637280">
                      <a:lumMod val="60000"/>
                      <a:lumOff val="40000"/>
                    </a:srgbClr>
                  </a:gs>
                </a:gsLst>
                <a:lin ang="0" scaled="1"/>
                <a:tileRect/>
              </a:gradFill>
              <a:ln w="47625">
                <a:noFill/>
                <a:round/>
                <a:headEnd/>
                <a:tailEnd/>
              </a:ln>
              <a:effectLst/>
            </p:spPr>
            <p:txBody>
              <a:bodyPr wrap="none" lIns="0" tIns="0" rIns="0" bIns="0" rtlCol="0" anchor="ctr"/>
              <a:lstStyle/>
              <a:p>
                <a:pPr algn="ctr" defTabSz="514465" fontAlgn="auto">
                  <a:spcBef>
                    <a:spcPts val="0"/>
                  </a:spcBef>
                  <a:spcAft>
                    <a:spcPts val="0"/>
                  </a:spcAft>
                  <a:defRPr/>
                </a:pPr>
                <a:endParaRPr lang="en-US" sz="1100" kern="0" cap="all">
                  <a:solidFill>
                    <a:srgbClr val="FFFFFF"/>
                  </a:solidFill>
                </a:endParaRPr>
              </a:p>
            </p:txBody>
          </p:sp>
          <p:sp>
            <p:nvSpPr>
              <p:cNvPr id="248" name="Oval 7"/>
              <p:cNvSpPr>
                <a:spLocks noChangeArrowheads="1"/>
              </p:cNvSpPr>
              <p:nvPr/>
            </p:nvSpPr>
            <p:spPr bwMode="gray">
              <a:xfrm>
                <a:off x="7438942" y="2618980"/>
                <a:ext cx="1002296" cy="503277"/>
              </a:xfrm>
              <a:prstGeom prst="ellipse">
                <a:avLst/>
              </a:prstGeom>
              <a:gradFill flip="none" rotWithShape="1">
                <a:gsLst>
                  <a:gs pos="30000">
                    <a:srgbClr val="637280">
                      <a:lumMod val="20000"/>
                      <a:lumOff val="80000"/>
                    </a:srgbClr>
                  </a:gs>
                  <a:gs pos="100000">
                    <a:srgbClr val="637280">
                      <a:lumMod val="60000"/>
                      <a:lumOff val="40000"/>
                    </a:srgbClr>
                  </a:gs>
                </a:gsLst>
                <a:lin ang="16200000" scaled="1"/>
                <a:tileRect/>
              </a:gradFill>
              <a:ln w="47625">
                <a:noFill/>
                <a:round/>
                <a:headEnd/>
                <a:tailEnd/>
              </a:ln>
              <a:effectLst>
                <a:innerShdw blurRad="152400">
                  <a:srgbClr val="FFFFFF"/>
                </a:innerShdw>
              </a:effectLst>
            </p:spPr>
            <p:txBody>
              <a:bodyPr wrap="none" lIns="0" tIns="0" rIns="0" bIns="0" rtlCol="0" anchor="ctr"/>
              <a:lstStyle/>
              <a:p>
                <a:pPr algn="ctr" defTabSz="514465" fontAlgn="auto">
                  <a:spcBef>
                    <a:spcPts val="0"/>
                  </a:spcBef>
                  <a:spcAft>
                    <a:spcPts val="0"/>
                  </a:spcAft>
                  <a:defRPr/>
                </a:pPr>
                <a:endParaRPr lang="en-US" sz="1100" kern="0" cap="all" dirty="0">
                  <a:solidFill>
                    <a:srgbClr val="FFFFFF"/>
                  </a:solidFill>
                </a:endParaRPr>
              </a:p>
            </p:txBody>
          </p:sp>
          <p:sp>
            <p:nvSpPr>
              <p:cNvPr id="249" name="Freeform 8"/>
              <p:cNvSpPr>
                <a:spLocks/>
              </p:cNvSpPr>
              <p:nvPr/>
            </p:nvSpPr>
            <p:spPr bwMode="gray">
              <a:xfrm>
                <a:off x="7438942" y="2618980"/>
                <a:ext cx="1002296" cy="578553"/>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solidFill>
                  <a:srgbClr val="637280"/>
                </a:solidFill>
                <a:round/>
                <a:headEnd/>
                <a:tailEnd/>
              </a:ln>
              <a:effectLst>
                <a:innerShdw blurRad="152400">
                  <a:prstClr val="black"/>
                </a:innerShdw>
              </a:effectLst>
            </p:spPr>
            <p:txBody>
              <a:bodyPr wrap="none" lIns="0" tIns="0" rIns="0" bIns="0" rtlCol="0" anchor="ctr"/>
              <a:lstStyle/>
              <a:p>
                <a:pPr algn="ctr" defTabSz="514465" fontAlgn="auto">
                  <a:spcBef>
                    <a:spcPts val="0"/>
                  </a:spcBef>
                  <a:spcAft>
                    <a:spcPts val="0"/>
                  </a:spcAft>
                  <a:defRPr/>
                </a:pPr>
                <a:endParaRPr lang="en-US" sz="1100" kern="0" cap="all">
                  <a:solidFill>
                    <a:srgbClr val="FFFFFF"/>
                  </a:solidFill>
                </a:endParaRPr>
              </a:p>
            </p:txBody>
          </p:sp>
        </p:grpSp>
        <p:sp>
          <p:nvSpPr>
            <p:cNvPr id="246" name="Freeform 6"/>
            <p:cNvSpPr>
              <a:spLocks/>
            </p:cNvSpPr>
            <p:nvPr/>
          </p:nvSpPr>
          <p:spPr bwMode="auto">
            <a:xfrm>
              <a:off x="9950093" y="2112027"/>
              <a:ext cx="104957" cy="47707"/>
            </a:xfrm>
            <a:custGeom>
              <a:avLst/>
              <a:gdLst>
                <a:gd name="T0" fmla="*/ 86 w 115"/>
                <a:gd name="T1" fmla="*/ 6 h 53"/>
                <a:gd name="T2" fmla="*/ 57 w 115"/>
                <a:gd name="T3" fmla="*/ 0 h 53"/>
                <a:gd name="T4" fmla="*/ 29 w 115"/>
                <a:gd name="T5" fmla="*/ 7 h 53"/>
                <a:gd name="T6" fmla="*/ 9 w 115"/>
                <a:gd name="T7" fmla="*/ 26 h 53"/>
                <a:gd name="T8" fmla="*/ 0 w 115"/>
                <a:gd name="T9" fmla="*/ 53 h 53"/>
                <a:gd name="T10" fmla="*/ 115 w 115"/>
                <a:gd name="T11" fmla="*/ 53 h 53"/>
                <a:gd name="T12" fmla="*/ 106 w 115"/>
                <a:gd name="T13" fmla="*/ 26 h 53"/>
                <a:gd name="T14" fmla="*/ 86 w 115"/>
                <a:gd name="T15" fmla="*/ 6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3">
                  <a:moveTo>
                    <a:pt x="86" y="6"/>
                  </a:moveTo>
                  <a:cubicBezTo>
                    <a:pt x="78" y="2"/>
                    <a:pt x="68" y="0"/>
                    <a:pt x="57" y="0"/>
                  </a:cubicBezTo>
                  <a:cubicBezTo>
                    <a:pt x="47" y="0"/>
                    <a:pt x="37" y="2"/>
                    <a:pt x="29" y="7"/>
                  </a:cubicBezTo>
                  <a:cubicBezTo>
                    <a:pt x="21" y="12"/>
                    <a:pt x="14" y="18"/>
                    <a:pt x="9" y="26"/>
                  </a:cubicBezTo>
                  <a:cubicBezTo>
                    <a:pt x="4" y="34"/>
                    <a:pt x="1" y="43"/>
                    <a:pt x="0" y="53"/>
                  </a:cubicBezTo>
                  <a:cubicBezTo>
                    <a:pt x="115" y="53"/>
                    <a:pt x="115" y="53"/>
                    <a:pt x="115" y="53"/>
                  </a:cubicBezTo>
                  <a:cubicBezTo>
                    <a:pt x="114" y="43"/>
                    <a:pt x="111" y="34"/>
                    <a:pt x="106" y="26"/>
                  </a:cubicBezTo>
                  <a:cubicBezTo>
                    <a:pt x="101" y="17"/>
                    <a:pt x="94" y="11"/>
                    <a:pt x="86" y="6"/>
                  </a:cubicBezTo>
                  <a:close/>
                </a:path>
              </a:pathLst>
            </a:custGeom>
            <a:gradFill>
              <a:gsLst>
                <a:gs pos="0">
                  <a:srgbClr val="0C4B72"/>
                </a:gs>
                <a:gs pos="100000">
                  <a:srgbClr val="0C4B72">
                    <a:lumMod val="60000"/>
                    <a:lumOff val="40000"/>
                  </a:srgb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465" fontAlgn="auto">
                <a:spcBef>
                  <a:spcPts val="0"/>
                </a:spcBef>
                <a:spcAft>
                  <a:spcPts val="0"/>
                </a:spcAft>
                <a:defRPr/>
              </a:pPr>
              <a:endParaRPr lang="en-US" sz="1100" kern="0">
                <a:solidFill>
                  <a:srgbClr val="637280"/>
                </a:solidFill>
              </a:endParaRPr>
            </a:p>
          </p:txBody>
        </p:sp>
      </p:grpSp>
      <p:sp>
        <p:nvSpPr>
          <p:cNvPr id="251" name="TextBox 250"/>
          <p:cNvSpPr txBox="1"/>
          <p:nvPr/>
        </p:nvSpPr>
        <p:spPr>
          <a:xfrm>
            <a:off x="2208102" y="2947007"/>
            <a:ext cx="610243" cy="253916"/>
          </a:xfrm>
          <a:prstGeom prst="rect">
            <a:avLst/>
          </a:prstGeom>
          <a:noFill/>
        </p:spPr>
        <p:txBody>
          <a:bodyPr wrap="square" lIns="68589" tIns="34295" rIns="68589" bIns="34295" rtlCol="0">
            <a:spAutoFit/>
          </a:bodyPr>
          <a:lstStyle/>
          <a:p>
            <a:pPr defTabSz="380899" fontAlgn="auto">
              <a:spcBef>
                <a:spcPts val="0"/>
              </a:spcBef>
              <a:spcAft>
                <a:spcPts val="0"/>
              </a:spcAft>
              <a:defRPr/>
            </a:pPr>
            <a:r>
              <a:rPr lang="en-US" sz="1200" b="1" kern="0" dirty="0">
                <a:solidFill>
                  <a:srgbClr val="0C4B72"/>
                </a:solidFill>
                <a:effectLst>
                  <a:outerShdw blurRad="38100" dist="38100" dir="2700000" algn="tl">
                    <a:srgbClr val="000000">
                      <a:alpha val="43137"/>
                    </a:srgbClr>
                  </a:outerShdw>
                </a:effectLst>
              </a:rPr>
              <a:t>H.323</a:t>
            </a:r>
          </a:p>
        </p:txBody>
      </p:sp>
      <p:sp>
        <p:nvSpPr>
          <p:cNvPr id="252" name="TextBox 251"/>
          <p:cNvSpPr txBox="1"/>
          <p:nvPr/>
        </p:nvSpPr>
        <p:spPr>
          <a:xfrm>
            <a:off x="2534313" y="3139753"/>
            <a:ext cx="392852" cy="253916"/>
          </a:xfrm>
          <a:prstGeom prst="rect">
            <a:avLst/>
          </a:prstGeom>
          <a:noFill/>
        </p:spPr>
        <p:txBody>
          <a:bodyPr wrap="square" lIns="68589" tIns="34295" rIns="68589" bIns="34295" rtlCol="0">
            <a:spAutoFit/>
          </a:bodyPr>
          <a:lstStyle/>
          <a:p>
            <a:pPr defTabSz="380899" fontAlgn="auto">
              <a:spcBef>
                <a:spcPts val="0"/>
              </a:spcBef>
              <a:spcAft>
                <a:spcPts val="0"/>
              </a:spcAft>
              <a:defRPr/>
            </a:pPr>
            <a:r>
              <a:rPr lang="en-US" sz="1200" b="1" kern="0" dirty="0">
                <a:solidFill>
                  <a:srgbClr val="0C4B72"/>
                </a:solidFill>
                <a:effectLst>
                  <a:outerShdw blurRad="38100" dist="38100" dir="2700000" algn="tl">
                    <a:srgbClr val="000000">
                      <a:alpha val="43137"/>
                    </a:srgbClr>
                  </a:outerShdw>
                </a:effectLst>
              </a:rPr>
              <a:t>SIP</a:t>
            </a:r>
          </a:p>
        </p:txBody>
      </p:sp>
      <p:pic>
        <p:nvPicPr>
          <p:cNvPr id="254" name="Picture 2" descr="C:\Users\rico\Desktop\Internet_Explorer_7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73562" y="3427945"/>
            <a:ext cx="306916" cy="306757"/>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254" descr="C:\Users\rico\Desktop\identity-logo-firefox.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26568" y="3760956"/>
            <a:ext cx="245654" cy="259506"/>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55" descr="C:\Users\rico\Desktop\Google_Chrome_2011_computer_ico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35284" y="3728537"/>
            <a:ext cx="282223" cy="282076"/>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5" descr="C:\Users\rico\Desktop\Apple_Safar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10784" y="3412901"/>
            <a:ext cx="332773" cy="332600"/>
          </a:xfrm>
          <a:prstGeom prst="rect">
            <a:avLst/>
          </a:prstGeom>
          <a:noFill/>
          <a:extLst>
            <a:ext uri="{909E8E84-426E-40DD-AFC4-6F175D3DCCD1}">
              <a14:hiddenFill xmlns:a14="http://schemas.microsoft.com/office/drawing/2010/main">
                <a:solidFill>
                  <a:srgbClr val="FFFFFF"/>
                </a:solidFill>
              </a14:hiddenFill>
            </a:ext>
          </a:extLst>
        </p:spPr>
      </p:pic>
      <p:cxnSp>
        <p:nvCxnSpPr>
          <p:cNvPr id="138" name="Straight Connector 137"/>
          <p:cNvCxnSpPr/>
          <p:nvPr/>
        </p:nvCxnSpPr>
        <p:spPr>
          <a:xfrm>
            <a:off x="3988750" y="3463452"/>
            <a:ext cx="119779" cy="123751"/>
          </a:xfrm>
          <a:prstGeom prst="line">
            <a:avLst/>
          </a:prstGeom>
          <a:noFill/>
          <a:ln w="19050" cap="flat" cmpd="sng" algn="ctr">
            <a:solidFill>
              <a:srgbClr val="FFFFFF"/>
            </a:solidFill>
            <a:prstDash val="solid"/>
          </a:ln>
          <a:effectLst>
            <a:glow rad="63500">
              <a:srgbClr val="77ABCB">
                <a:satMod val="175000"/>
                <a:alpha val="40000"/>
              </a:srgbClr>
            </a:glow>
          </a:effectLst>
        </p:spPr>
      </p:cxnSp>
      <p:cxnSp>
        <p:nvCxnSpPr>
          <p:cNvPr id="139" name="Straight Connector 138"/>
          <p:cNvCxnSpPr/>
          <p:nvPr/>
        </p:nvCxnSpPr>
        <p:spPr>
          <a:xfrm flipH="1">
            <a:off x="4314267" y="3178475"/>
            <a:ext cx="257309" cy="423833"/>
          </a:xfrm>
          <a:prstGeom prst="line">
            <a:avLst/>
          </a:prstGeom>
          <a:noFill/>
          <a:ln w="19050" cap="flat" cmpd="sng" algn="ctr">
            <a:solidFill>
              <a:srgbClr val="FFFFFF"/>
            </a:solidFill>
            <a:prstDash val="solid"/>
          </a:ln>
          <a:effectLst>
            <a:glow rad="63500">
              <a:srgbClr val="77ABCB">
                <a:satMod val="175000"/>
                <a:alpha val="40000"/>
              </a:srgbClr>
            </a:glow>
          </a:effectLst>
        </p:spPr>
      </p:cxnSp>
      <p:cxnSp>
        <p:nvCxnSpPr>
          <p:cNvPr id="140" name="Straight Connector 139"/>
          <p:cNvCxnSpPr/>
          <p:nvPr/>
        </p:nvCxnSpPr>
        <p:spPr>
          <a:xfrm flipH="1" flipV="1">
            <a:off x="5321839" y="2878806"/>
            <a:ext cx="137460" cy="111836"/>
          </a:xfrm>
          <a:prstGeom prst="line">
            <a:avLst/>
          </a:prstGeom>
          <a:noFill/>
          <a:ln w="19050" cap="flat" cmpd="sng" algn="ctr">
            <a:solidFill>
              <a:srgbClr val="FFFFFF"/>
            </a:solidFill>
            <a:prstDash val="solid"/>
          </a:ln>
          <a:effectLst>
            <a:glow rad="63500">
              <a:srgbClr val="77ABCB">
                <a:satMod val="175000"/>
                <a:alpha val="40000"/>
              </a:srgbClr>
            </a:glow>
          </a:effectLst>
        </p:spPr>
      </p:cxnSp>
      <p:cxnSp>
        <p:nvCxnSpPr>
          <p:cNvPr id="141" name="Straight Connector 140"/>
          <p:cNvCxnSpPr>
            <a:stCxn id="153" idx="7"/>
          </p:cNvCxnSpPr>
          <p:nvPr/>
        </p:nvCxnSpPr>
        <p:spPr>
          <a:xfrm flipV="1">
            <a:off x="4019420" y="1360507"/>
            <a:ext cx="294840" cy="172520"/>
          </a:xfrm>
          <a:prstGeom prst="line">
            <a:avLst/>
          </a:prstGeom>
          <a:noFill/>
          <a:ln w="19050" cap="flat" cmpd="sng" algn="ctr">
            <a:solidFill>
              <a:srgbClr val="FFFFFF"/>
            </a:solidFill>
            <a:prstDash val="solid"/>
          </a:ln>
          <a:effectLst>
            <a:glow rad="63500">
              <a:srgbClr val="77ABCB">
                <a:satMod val="175000"/>
                <a:alpha val="40000"/>
              </a:srgbClr>
            </a:glow>
          </a:effectLst>
        </p:spPr>
      </p:cxnSp>
      <p:cxnSp>
        <p:nvCxnSpPr>
          <p:cNvPr id="142" name="Straight Connector 141"/>
          <p:cNvCxnSpPr>
            <a:endCxn id="158" idx="1"/>
          </p:cNvCxnSpPr>
          <p:nvPr/>
        </p:nvCxnSpPr>
        <p:spPr>
          <a:xfrm>
            <a:off x="4879806" y="1360506"/>
            <a:ext cx="295732" cy="171141"/>
          </a:xfrm>
          <a:prstGeom prst="line">
            <a:avLst/>
          </a:prstGeom>
          <a:noFill/>
          <a:ln w="19050" cap="flat" cmpd="sng" algn="ctr">
            <a:solidFill>
              <a:srgbClr val="FFFFFF"/>
            </a:solidFill>
            <a:prstDash val="solid"/>
          </a:ln>
          <a:effectLst>
            <a:glow rad="63500">
              <a:srgbClr val="77ABCB">
                <a:satMod val="175000"/>
                <a:alpha val="40000"/>
              </a:srgbClr>
            </a:glow>
          </a:effectLst>
        </p:spPr>
      </p:cxnSp>
      <p:cxnSp>
        <p:nvCxnSpPr>
          <p:cNvPr id="143" name="Straight Connector 142"/>
          <p:cNvCxnSpPr>
            <a:stCxn id="158" idx="3"/>
          </p:cNvCxnSpPr>
          <p:nvPr/>
        </p:nvCxnSpPr>
        <p:spPr>
          <a:xfrm flipH="1">
            <a:off x="4879806" y="1961699"/>
            <a:ext cx="295732" cy="360246"/>
          </a:xfrm>
          <a:prstGeom prst="line">
            <a:avLst/>
          </a:prstGeom>
          <a:noFill/>
          <a:ln w="19050" cap="flat" cmpd="sng" algn="ctr">
            <a:solidFill>
              <a:srgbClr val="FFFFFF"/>
            </a:solidFill>
            <a:prstDash val="solid"/>
          </a:ln>
          <a:effectLst>
            <a:glow rad="63500">
              <a:srgbClr val="77ABCB">
                <a:satMod val="175000"/>
                <a:alpha val="40000"/>
              </a:srgbClr>
            </a:glow>
          </a:effectLst>
        </p:spPr>
      </p:cxnSp>
      <p:cxnSp>
        <p:nvCxnSpPr>
          <p:cNvPr id="144" name="Straight Connector 143"/>
          <p:cNvCxnSpPr>
            <a:stCxn id="153" idx="5"/>
          </p:cNvCxnSpPr>
          <p:nvPr/>
        </p:nvCxnSpPr>
        <p:spPr>
          <a:xfrm>
            <a:off x="4019420" y="1963078"/>
            <a:ext cx="294840" cy="358868"/>
          </a:xfrm>
          <a:prstGeom prst="line">
            <a:avLst/>
          </a:prstGeom>
          <a:noFill/>
          <a:ln w="19050" cap="flat" cmpd="sng" algn="ctr">
            <a:solidFill>
              <a:srgbClr val="FFFFFF"/>
            </a:solidFill>
            <a:prstDash val="solid"/>
          </a:ln>
          <a:effectLst>
            <a:glow rad="63500">
              <a:srgbClr val="77ABCB">
                <a:satMod val="175000"/>
                <a:alpha val="40000"/>
              </a:srgbClr>
            </a:glow>
          </a:effectLst>
        </p:spPr>
      </p:cxnSp>
      <p:grpSp>
        <p:nvGrpSpPr>
          <p:cNvPr id="145" name="Group 144"/>
          <p:cNvGrpSpPr/>
          <p:nvPr/>
        </p:nvGrpSpPr>
        <p:grpSpPr>
          <a:xfrm>
            <a:off x="3418320" y="945735"/>
            <a:ext cx="2323811" cy="1262102"/>
            <a:chOff x="3999231" y="796152"/>
            <a:chExt cx="4129068" cy="2243738"/>
          </a:xfrm>
        </p:grpSpPr>
        <p:grpSp>
          <p:nvGrpSpPr>
            <p:cNvPr id="146" name="Group 145"/>
            <p:cNvGrpSpPr/>
            <p:nvPr/>
          </p:nvGrpSpPr>
          <p:grpSpPr>
            <a:xfrm>
              <a:off x="5469917" y="796152"/>
              <a:ext cx="1248991" cy="1358004"/>
              <a:chOff x="-1561424" y="746681"/>
              <a:chExt cx="2170865" cy="2360339"/>
            </a:xfrm>
          </p:grpSpPr>
          <p:grpSp>
            <p:nvGrpSpPr>
              <p:cNvPr id="160" name="Group 159"/>
              <p:cNvGrpSpPr/>
              <p:nvPr/>
            </p:nvGrpSpPr>
            <p:grpSpPr>
              <a:xfrm>
                <a:off x="-1561424" y="746681"/>
                <a:ext cx="2170865" cy="2057398"/>
                <a:chOff x="2234233" y="4797035"/>
                <a:chExt cx="985618" cy="934101"/>
              </a:xfrm>
            </p:grpSpPr>
            <p:sp>
              <p:nvSpPr>
                <p:cNvPr id="162" name="Oval 161"/>
                <p:cNvSpPr/>
                <p:nvPr/>
              </p:nvSpPr>
              <p:spPr bwMode="gray">
                <a:xfrm>
                  <a:off x="2234233" y="5622294"/>
                  <a:ext cx="985618" cy="108842"/>
                </a:xfrm>
                <a:prstGeom prst="ellipse">
                  <a:avLst/>
                </a:prstGeom>
                <a:gradFill flip="none" rotWithShape="1">
                  <a:gsLst>
                    <a:gs pos="0">
                      <a:srgbClr val="000000">
                        <a:alpha val="90000"/>
                      </a:srgbClr>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defTabSz="685891" fontAlgn="auto">
                    <a:spcBef>
                      <a:spcPts val="0"/>
                    </a:spcBef>
                    <a:spcAft>
                      <a:spcPts val="0"/>
                    </a:spcAft>
                    <a:defRPr/>
                  </a:pPr>
                  <a:endParaRPr lang="en-US" sz="900" kern="0" dirty="0">
                    <a:solidFill>
                      <a:srgbClr val="000000"/>
                    </a:solidFill>
                    <a:latin typeface="Arial"/>
                    <a:cs typeface="+mn-cs"/>
                  </a:endParaRPr>
                </a:p>
              </p:txBody>
            </p:sp>
            <p:sp>
              <p:nvSpPr>
                <p:cNvPr id="163" name="Oval 162"/>
                <p:cNvSpPr/>
                <p:nvPr/>
              </p:nvSpPr>
              <p:spPr bwMode="gray">
                <a:xfrm>
                  <a:off x="2300431" y="4797035"/>
                  <a:ext cx="853222" cy="853221"/>
                </a:xfrm>
                <a:prstGeom prst="ellipse">
                  <a:avLst/>
                </a:prstGeom>
                <a:gradFill flip="none" rotWithShape="1">
                  <a:gsLst>
                    <a:gs pos="0">
                      <a:srgbClr val="000000">
                        <a:lumMod val="17000"/>
                        <a:lumOff val="83000"/>
                        <a:alpha val="68000"/>
                      </a:srgbClr>
                    </a:gs>
                    <a:gs pos="100000">
                      <a:srgbClr val="77ABCB">
                        <a:alpha val="82000"/>
                      </a:srgbClr>
                    </a:gs>
                  </a:gsLst>
                  <a:lin ang="16200000" scaled="1"/>
                  <a:tileRect/>
                </a:gradFill>
                <a:ln w="25400" cap="flat" cmpd="sng" algn="ctr">
                  <a:solidFill>
                    <a:srgbClr val="FFFFFF">
                      <a:alpha val="71000"/>
                    </a:srgbClr>
                  </a:solidFill>
                  <a:prstDash val="solid"/>
                </a:ln>
                <a:effectLst>
                  <a:innerShdw blurRad="63500" dist="50800" dir="13500000">
                    <a:prstClr val="black">
                      <a:alpha val="19000"/>
                    </a:prstClr>
                  </a:innerShdw>
                </a:effectLst>
              </p:spPr>
              <p:txBody>
                <a:bodyPr rtlCol="0" anchor="ctr"/>
                <a:lstStyle/>
                <a:p>
                  <a:pPr algn="ctr" defTabSz="685891" fontAlgn="auto">
                    <a:spcBef>
                      <a:spcPts val="0"/>
                    </a:spcBef>
                    <a:spcAft>
                      <a:spcPts val="0"/>
                    </a:spcAft>
                    <a:defRPr/>
                  </a:pPr>
                  <a:endParaRPr lang="en-US" sz="900" kern="0" dirty="0">
                    <a:solidFill>
                      <a:srgbClr val="D71920"/>
                    </a:solidFill>
                    <a:latin typeface="Arial"/>
                    <a:cs typeface="+mn-cs"/>
                  </a:endParaRPr>
                </a:p>
              </p:txBody>
            </p:sp>
            <p:pic>
              <p:nvPicPr>
                <p:cNvPr id="16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8384" y="5004613"/>
                  <a:ext cx="517318" cy="408084"/>
                </a:xfrm>
                <a:prstGeom prst="rect">
                  <a:avLst/>
                </a:prstGeom>
                <a:noFill/>
                <a:ln>
                  <a:noFill/>
                </a:ln>
                <a:effectLst>
                  <a:outerShdw blurRad="50800" dist="25400" dir="2700000" algn="tl" rotWithShape="0">
                    <a:prstClr val="black">
                      <a:alpha val="47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1" name="TextBox 160"/>
              <p:cNvSpPr txBox="1"/>
              <p:nvPr/>
            </p:nvSpPr>
            <p:spPr bwMode="auto">
              <a:xfrm>
                <a:off x="-1561424" y="2714727"/>
                <a:ext cx="2129725" cy="392293"/>
              </a:xfrm>
              <a:prstGeom prst="rect">
                <a:avLst/>
              </a:prstGeom>
              <a:noFill/>
              <a:ln>
                <a:miter lim="800000"/>
                <a:headEnd/>
                <a:tailEnd/>
              </a:ln>
            </p:spPr>
            <p:txBody>
              <a:bodyPr wrap="square" lIns="0" tIns="0" rIns="0" bIns="0">
                <a:spAutoFit/>
              </a:bodyPr>
              <a:lstStyle/>
              <a:p>
                <a:pPr marL="158098" indent="-158098" algn="ctr" defTabSz="685891" eaLnBrk="0" fontAlgn="auto" hangingPunct="0">
                  <a:spcBef>
                    <a:spcPts val="338"/>
                  </a:spcBef>
                  <a:spcAft>
                    <a:spcPts val="0"/>
                  </a:spcAft>
                  <a:buSzPct val="100000"/>
                  <a:defRPr/>
                </a:pPr>
                <a:r>
                  <a:rPr lang="en-US" sz="800" b="1" kern="0" dirty="0">
                    <a:solidFill>
                      <a:srgbClr val="FFFFFF"/>
                    </a:solidFill>
                    <a:effectLst>
                      <a:outerShdw blurRad="38100" dist="38100" dir="2700000" algn="tl">
                        <a:srgbClr val="000000">
                          <a:alpha val="43137"/>
                        </a:srgbClr>
                      </a:outerShdw>
                    </a:effectLst>
                  </a:rPr>
                  <a:t>Enterprise A</a:t>
                </a:r>
              </a:p>
            </p:txBody>
          </p:sp>
        </p:grpSp>
        <p:grpSp>
          <p:nvGrpSpPr>
            <p:cNvPr id="147" name="Group 146"/>
            <p:cNvGrpSpPr/>
            <p:nvPr/>
          </p:nvGrpSpPr>
          <p:grpSpPr>
            <a:xfrm>
              <a:off x="3999231" y="1679436"/>
              <a:ext cx="4129068" cy="1360454"/>
              <a:chOff x="4025544" y="1701560"/>
              <a:chExt cx="4129068" cy="1360454"/>
            </a:xfrm>
          </p:grpSpPr>
          <p:grpSp>
            <p:nvGrpSpPr>
              <p:cNvPr id="148" name="Group 147"/>
              <p:cNvGrpSpPr/>
              <p:nvPr/>
            </p:nvGrpSpPr>
            <p:grpSpPr>
              <a:xfrm>
                <a:off x="6905621" y="1701560"/>
                <a:ext cx="1248991" cy="1358004"/>
                <a:chOff x="-1561424" y="746681"/>
                <a:chExt cx="2170865" cy="2360339"/>
              </a:xfrm>
            </p:grpSpPr>
            <p:grpSp>
              <p:nvGrpSpPr>
                <p:cNvPr id="155" name="Group 154"/>
                <p:cNvGrpSpPr/>
                <p:nvPr/>
              </p:nvGrpSpPr>
              <p:grpSpPr>
                <a:xfrm>
                  <a:off x="-1561424" y="746681"/>
                  <a:ext cx="2170865" cy="2057398"/>
                  <a:chOff x="2234233" y="4797035"/>
                  <a:chExt cx="985618" cy="934101"/>
                </a:xfrm>
              </p:grpSpPr>
              <p:sp>
                <p:nvSpPr>
                  <p:cNvPr id="157" name="Oval 156"/>
                  <p:cNvSpPr/>
                  <p:nvPr/>
                </p:nvSpPr>
                <p:spPr bwMode="gray">
                  <a:xfrm>
                    <a:off x="2234233" y="5622294"/>
                    <a:ext cx="985618" cy="108842"/>
                  </a:xfrm>
                  <a:prstGeom prst="ellipse">
                    <a:avLst/>
                  </a:prstGeom>
                  <a:gradFill flip="none" rotWithShape="1">
                    <a:gsLst>
                      <a:gs pos="0">
                        <a:srgbClr val="000000">
                          <a:alpha val="90000"/>
                        </a:srgbClr>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defTabSz="685891" fontAlgn="auto">
                      <a:spcBef>
                        <a:spcPts val="0"/>
                      </a:spcBef>
                      <a:spcAft>
                        <a:spcPts val="0"/>
                      </a:spcAft>
                      <a:defRPr/>
                    </a:pPr>
                    <a:endParaRPr lang="en-US" sz="900" kern="0" dirty="0">
                      <a:solidFill>
                        <a:srgbClr val="000000"/>
                      </a:solidFill>
                      <a:latin typeface="Arial"/>
                      <a:cs typeface="+mn-cs"/>
                    </a:endParaRPr>
                  </a:p>
                </p:txBody>
              </p:sp>
              <p:sp>
                <p:nvSpPr>
                  <p:cNvPr id="158" name="Oval 157"/>
                  <p:cNvSpPr/>
                  <p:nvPr/>
                </p:nvSpPr>
                <p:spPr bwMode="gray">
                  <a:xfrm>
                    <a:off x="2300431" y="4797035"/>
                    <a:ext cx="853222" cy="853221"/>
                  </a:xfrm>
                  <a:prstGeom prst="ellipse">
                    <a:avLst/>
                  </a:prstGeom>
                  <a:gradFill flip="none" rotWithShape="1">
                    <a:gsLst>
                      <a:gs pos="0">
                        <a:srgbClr val="000000">
                          <a:lumMod val="17000"/>
                          <a:lumOff val="83000"/>
                          <a:alpha val="68000"/>
                        </a:srgbClr>
                      </a:gs>
                      <a:gs pos="100000">
                        <a:srgbClr val="77ABCB">
                          <a:alpha val="82000"/>
                        </a:srgbClr>
                      </a:gs>
                    </a:gsLst>
                    <a:lin ang="16200000" scaled="1"/>
                    <a:tileRect/>
                  </a:gradFill>
                  <a:ln w="25400" cap="flat" cmpd="sng" algn="ctr">
                    <a:solidFill>
                      <a:srgbClr val="FFFFFF">
                        <a:alpha val="71000"/>
                      </a:srgbClr>
                    </a:solidFill>
                    <a:prstDash val="solid"/>
                  </a:ln>
                  <a:effectLst>
                    <a:innerShdw blurRad="63500" dist="50800" dir="13500000">
                      <a:prstClr val="black">
                        <a:alpha val="19000"/>
                      </a:prstClr>
                    </a:innerShdw>
                  </a:effectLst>
                </p:spPr>
                <p:txBody>
                  <a:bodyPr rtlCol="0" anchor="ctr"/>
                  <a:lstStyle/>
                  <a:p>
                    <a:pPr algn="ctr" defTabSz="685891" fontAlgn="auto">
                      <a:spcBef>
                        <a:spcPts val="0"/>
                      </a:spcBef>
                      <a:spcAft>
                        <a:spcPts val="0"/>
                      </a:spcAft>
                      <a:defRPr/>
                    </a:pPr>
                    <a:endParaRPr lang="en-US" sz="900" kern="0" dirty="0">
                      <a:solidFill>
                        <a:srgbClr val="D71920"/>
                      </a:solidFill>
                      <a:latin typeface="Arial"/>
                      <a:cs typeface="+mn-cs"/>
                    </a:endParaRPr>
                  </a:p>
                </p:txBody>
              </p:sp>
              <p:pic>
                <p:nvPicPr>
                  <p:cNvPr id="15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8384" y="5004613"/>
                    <a:ext cx="517318" cy="408084"/>
                  </a:xfrm>
                  <a:prstGeom prst="rect">
                    <a:avLst/>
                  </a:prstGeom>
                  <a:noFill/>
                  <a:ln>
                    <a:noFill/>
                  </a:ln>
                  <a:effectLst>
                    <a:outerShdw blurRad="50800" dist="25400" dir="2700000" algn="tl" rotWithShape="0">
                      <a:prstClr val="black">
                        <a:alpha val="47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6" name="TextBox 155"/>
                <p:cNvSpPr txBox="1"/>
                <p:nvPr/>
              </p:nvSpPr>
              <p:spPr bwMode="auto">
                <a:xfrm>
                  <a:off x="-1561424" y="2714727"/>
                  <a:ext cx="2129725" cy="392293"/>
                </a:xfrm>
                <a:prstGeom prst="rect">
                  <a:avLst/>
                </a:prstGeom>
                <a:noFill/>
                <a:ln>
                  <a:miter lim="800000"/>
                  <a:headEnd/>
                  <a:tailEnd/>
                </a:ln>
              </p:spPr>
              <p:txBody>
                <a:bodyPr wrap="square" lIns="0" tIns="0" rIns="0" bIns="0">
                  <a:spAutoFit/>
                </a:bodyPr>
                <a:lstStyle/>
                <a:p>
                  <a:pPr marL="158098" indent="-158098" algn="ctr" defTabSz="685891" eaLnBrk="0" fontAlgn="auto" hangingPunct="0">
                    <a:spcBef>
                      <a:spcPts val="338"/>
                    </a:spcBef>
                    <a:spcAft>
                      <a:spcPts val="0"/>
                    </a:spcAft>
                    <a:buSzPct val="100000"/>
                    <a:defRPr/>
                  </a:pPr>
                  <a:r>
                    <a:rPr lang="en-US" sz="800" b="1" kern="0" dirty="0">
                      <a:solidFill>
                        <a:srgbClr val="FFFFFF"/>
                      </a:solidFill>
                      <a:effectLst>
                        <a:outerShdw blurRad="38100" dist="38100" dir="2700000" algn="tl">
                          <a:srgbClr val="000000">
                            <a:alpha val="43137"/>
                          </a:srgbClr>
                        </a:outerShdw>
                      </a:effectLst>
                    </a:rPr>
                    <a:t>Enterprise C</a:t>
                  </a:r>
                </a:p>
              </p:txBody>
            </p:sp>
          </p:grpSp>
          <p:grpSp>
            <p:nvGrpSpPr>
              <p:cNvPr id="149" name="Group 148"/>
              <p:cNvGrpSpPr/>
              <p:nvPr/>
            </p:nvGrpSpPr>
            <p:grpSpPr>
              <a:xfrm>
                <a:off x="4025544" y="1704009"/>
                <a:ext cx="1400747" cy="1358005"/>
                <a:chOff x="-1667961" y="746680"/>
                <a:chExt cx="2434632" cy="2360340"/>
              </a:xfrm>
            </p:grpSpPr>
            <p:grpSp>
              <p:nvGrpSpPr>
                <p:cNvPr id="150" name="Group 149"/>
                <p:cNvGrpSpPr/>
                <p:nvPr/>
              </p:nvGrpSpPr>
              <p:grpSpPr>
                <a:xfrm>
                  <a:off x="-1561424" y="746680"/>
                  <a:ext cx="2170865" cy="2057400"/>
                  <a:chOff x="2234233" y="4797035"/>
                  <a:chExt cx="985618" cy="934102"/>
                </a:xfrm>
              </p:grpSpPr>
              <p:sp>
                <p:nvSpPr>
                  <p:cNvPr id="152" name="Oval 151"/>
                  <p:cNvSpPr/>
                  <p:nvPr/>
                </p:nvSpPr>
                <p:spPr bwMode="gray">
                  <a:xfrm>
                    <a:off x="2234233" y="5620362"/>
                    <a:ext cx="985618" cy="110775"/>
                  </a:xfrm>
                  <a:prstGeom prst="ellipse">
                    <a:avLst/>
                  </a:prstGeom>
                  <a:gradFill flip="none" rotWithShape="1">
                    <a:gsLst>
                      <a:gs pos="0">
                        <a:srgbClr val="000000">
                          <a:alpha val="90000"/>
                        </a:srgbClr>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defTabSz="685891" fontAlgn="auto">
                      <a:spcBef>
                        <a:spcPts val="0"/>
                      </a:spcBef>
                      <a:spcAft>
                        <a:spcPts val="0"/>
                      </a:spcAft>
                      <a:defRPr/>
                    </a:pPr>
                    <a:endParaRPr lang="en-US" sz="900" kern="0" dirty="0">
                      <a:solidFill>
                        <a:srgbClr val="000000"/>
                      </a:solidFill>
                      <a:latin typeface="Arial"/>
                      <a:cs typeface="+mn-cs"/>
                    </a:endParaRPr>
                  </a:p>
                </p:txBody>
              </p:sp>
              <p:sp>
                <p:nvSpPr>
                  <p:cNvPr id="153" name="Oval 152"/>
                  <p:cNvSpPr/>
                  <p:nvPr/>
                </p:nvSpPr>
                <p:spPr bwMode="gray">
                  <a:xfrm>
                    <a:off x="2300431" y="4797035"/>
                    <a:ext cx="853222" cy="853221"/>
                  </a:xfrm>
                  <a:prstGeom prst="ellipse">
                    <a:avLst/>
                  </a:prstGeom>
                  <a:gradFill flip="none" rotWithShape="1">
                    <a:gsLst>
                      <a:gs pos="0">
                        <a:srgbClr val="000000">
                          <a:lumMod val="17000"/>
                          <a:lumOff val="83000"/>
                          <a:alpha val="68000"/>
                        </a:srgbClr>
                      </a:gs>
                      <a:gs pos="100000">
                        <a:srgbClr val="77ABCB">
                          <a:alpha val="82000"/>
                        </a:srgbClr>
                      </a:gs>
                    </a:gsLst>
                    <a:lin ang="16200000" scaled="1"/>
                    <a:tileRect/>
                  </a:gradFill>
                  <a:ln w="25400" cap="flat" cmpd="sng" algn="ctr">
                    <a:solidFill>
                      <a:srgbClr val="FFFFFF">
                        <a:alpha val="71000"/>
                      </a:srgbClr>
                    </a:solidFill>
                    <a:prstDash val="solid"/>
                  </a:ln>
                  <a:effectLst>
                    <a:innerShdw blurRad="63500" dist="50800" dir="13500000">
                      <a:prstClr val="black">
                        <a:alpha val="19000"/>
                      </a:prstClr>
                    </a:innerShdw>
                  </a:effectLst>
                </p:spPr>
                <p:txBody>
                  <a:bodyPr rtlCol="0" anchor="ctr"/>
                  <a:lstStyle/>
                  <a:p>
                    <a:pPr algn="ctr" defTabSz="685891" fontAlgn="auto">
                      <a:spcBef>
                        <a:spcPts val="0"/>
                      </a:spcBef>
                      <a:spcAft>
                        <a:spcPts val="0"/>
                      </a:spcAft>
                      <a:defRPr/>
                    </a:pPr>
                    <a:endParaRPr lang="en-US" sz="900" kern="0" dirty="0">
                      <a:solidFill>
                        <a:srgbClr val="D71920"/>
                      </a:solidFill>
                      <a:latin typeface="Arial"/>
                      <a:cs typeface="+mn-cs"/>
                    </a:endParaRPr>
                  </a:p>
                </p:txBody>
              </p:sp>
              <p:pic>
                <p:nvPicPr>
                  <p:cNvPr id="1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8384" y="5004613"/>
                    <a:ext cx="517318" cy="408084"/>
                  </a:xfrm>
                  <a:prstGeom prst="rect">
                    <a:avLst/>
                  </a:prstGeom>
                  <a:noFill/>
                  <a:ln>
                    <a:noFill/>
                  </a:ln>
                  <a:effectLst>
                    <a:outerShdw blurRad="50800" dist="25400" dir="2700000" algn="tl" rotWithShape="0">
                      <a:prstClr val="black">
                        <a:alpha val="47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1" name="TextBox 150"/>
                <p:cNvSpPr txBox="1"/>
                <p:nvPr/>
              </p:nvSpPr>
              <p:spPr bwMode="auto">
                <a:xfrm>
                  <a:off x="-1667961" y="2714727"/>
                  <a:ext cx="2434632" cy="392293"/>
                </a:xfrm>
                <a:prstGeom prst="rect">
                  <a:avLst/>
                </a:prstGeom>
                <a:noFill/>
                <a:ln>
                  <a:miter lim="800000"/>
                  <a:headEnd/>
                  <a:tailEnd/>
                </a:ln>
              </p:spPr>
              <p:txBody>
                <a:bodyPr wrap="square" lIns="0" tIns="0" rIns="0" bIns="0">
                  <a:spAutoFit/>
                </a:bodyPr>
                <a:lstStyle/>
                <a:p>
                  <a:pPr marL="158098" indent="-158098" algn="ctr" defTabSz="685891" eaLnBrk="0" fontAlgn="auto" hangingPunct="0">
                    <a:spcBef>
                      <a:spcPts val="338"/>
                    </a:spcBef>
                    <a:spcAft>
                      <a:spcPts val="0"/>
                    </a:spcAft>
                    <a:buSzPct val="100000"/>
                    <a:defRPr/>
                  </a:pPr>
                  <a:r>
                    <a:rPr lang="en-US" sz="800" b="1" kern="0" dirty="0">
                      <a:solidFill>
                        <a:srgbClr val="FFFFFF"/>
                      </a:solidFill>
                      <a:effectLst>
                        <a:outerShdw blurRad="38100" dist="38100" dir="2700000" algn="tl">
                          <a:srgbClr val="000000">
                            <a:alpha val="43137"/>
                          </a:srgbClr>
                        </a:outerShdw>
                      </a:effectLst>
                    </a:rPr>
                    <a:t>Enterprise B</a:t>
                  </a:r>
                </a:p>
              </p:txBody>
            </p:sp>
          </p:grpSp>
        </p:grpSp>
      </p:grpSp>
      <p:cxnSp>
        <p:nvCxnSpPr>
          <p:cNvPr id="165" name="Straight Connector 164"/>
          <p:cNvCxnSpPr/>
          <p:nvPr/>
        </p:nvCxnSpPr>
        <p:spPr>
          <a:xfrm flipV="1">
            <a:off x="3838466" y="2830367"/>
            <a:ext cx="237244" cy="432164"/>
          </a:xfrm>
          <a:prstGeom prst="line">
            <a:avLst/>
          </a:prstGeom>
          <a:noFill/>
          <a:ln w="19050" cap="flat" cmpd="sng" algn="ctr">
            <a:solidFill>
              <a:srgbClr val="FFFFFF"/>
            </a:solidFill>
            <a:prstDash val="solid"/>
          </a:ln>
          <a:effectLst>
            <a:glow rad="63500">
              <a:srgbClr val="77ABCB">
                <a:satMod val="175000"/>
                <a:alpha val="40000"/>
              </a:srgbClr>
            </a:glow>
          </a:effectLst>
        </p:spPr>
      </p:cxnSp>
      <p:grpSp>
        <p:nvGrpSpPr>
          <p:cNvPr id="258" name="Group 257"/>
          <p:cNvGrpSpPr/>
          <p:nvPr/>
        </p:nvGrpSpPr>
        <p:grpSpPr>
          <a:xfrm>
            <a:off x="3451083" y="2311229"/>
            <a:ext cx="2312978" cy="571667"/>
            <a:chOff x="4057445" y="3177969"/>
            <a:chExt cx="4109820" cy="1016297"/>
          </a:xfrm>
        </p:grpSpPr>
        <p:sp>
          <p:nvSpPr>
            <p:cNvPr id="259" name="AutoShape 2"/>
            <p:cNvSpPr>
              <a:spLocks/>
            </p:cNvSpPr>
            <p:nvPr/>
          </p:nvSpPr>
          <p:spPr bwMode="auto">
            <a:xfrm>
              <a:off x="4057445" y="3177969"/>
              <a:ext cx="4109820" cy="1016297"/>
            </a:xfrm>
            <a:prstGeom prst="roundRect">
              <a:avLst>
                <a:gd name="adj" fmla="val 50000"/>
              </a:avLst>
            </a:prstGeom>
            <a:gradFill flip="none" rotWithShape="1">
              <a:gsLst>
                <a:gs pos="0">
                  <a:srgbClr val="000000">
                    <a:lumMod val="17000"/>
                    <a:lumOff val="83000"/>
                    <a:alpha val="85000"/>
                  </a:srgbClr>
                </a:gs>
                <a:gs pos="100000">
                  <a:srgbClr val="77ABCB">
                    <a:alpha val="80000"/>
                  </a:srgbClr>
                </a:gs>
              </a:gsLst>
              <a:lin ang="5400000" scaled="1"/>
              <a:tileRect/>
            </a:gradFill>
            <a:ln w="25400" cap="flat" cmpd="sng" algn="ctr">
              <a:solidFill>
                <a:srgbClr val="FFFFFF">
                  <a:alpha val="71000"/>
                </a:srgbClr>
              </a:solidFill>
              <a:prstDash val="solid"/>
            </a:ln>
            <a:effectLst>
              <a:innerShdw blurRad="63500" dist="50800" dir="13500000">
                <a:prstClr val="black">
                  <a:alpha val="19000"/>
                </a:prstClr>
              </a:innerShdw>
            </a:effectLst>
          </p:spPr>
          <p:txBody>
            <a:bodyPr rtlCol="0" anchor="ctr"/>
            <a:lstStyle/>
            <a:p>
              <a:pPr algn="ctr" defTabSz="685891" fontAlgn="auto">
                <a:spcBef>
                  <a:spcPts val="0"/>
                </a:spcBef>
                <a:spcAft>
                  <a:spcPts val="0"/>
                </a:spcAft>
                <a:defRPr/>
              </a:pPr>
              <a:endParaRPr lang="en-US" sz="900" kern="0" dirty="0">
                <a:solidFill>
                  <a:srgbClr val="D71920"/>
                </a:solidFill>
                <a:latin typeface="Arial"/>
                <a:cs typeface="+mn-cs"/>
                <a:sym typeface="Arial Bold" charset="0"/>
              </a:endParaRPr>
            </a:p>
          </p:txBody>
        </p:sp>
        <p:pic>
          <p:nvPicPr>
            <p:cNvPr id="260" name="Picture 3" descr="\\mv-fs\Projects\Polycom\03_Assets\Logos\Horizontal\PNGs\Polycom_RGB_Logo (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gray">
            <a:xfrm>
              <a:off x="5111444" y="3260423"/>
              <a:ext cx="2001820" cy="521616"/>
            </a:xfrm>
            <a:prstGeom prst="rect">
              <a:avLst/>
            </a:prstGeom>
            <a:noFill/>
            <a:extLst>
              <a:ext uri="{909E8E84-426E-40DD-AFC4-6F175D3DCCD1}">
                <a14:hiddenFill xmlns:a14="http://schemas.microsoft.com/office/drawing/2010/main">
                  <a:solidFill>
                    <a:srgbClr val="FFFFFF"/>
                  </a:solidFill>
                </a14:hiddenFill>
              </a:ext>
            </a:extLst>
          </p:spPr>
        </p:pic>
      </p:grpSp>
      <p:sp>
        <p:nvSpPr>
          <p:cNvPr id="261" name="Rectangle 260"/>
          <p:cNvSpPr/>
          <p:nvPr/>
        </p:nvSpPr>
        <p:spPr>
          <a:xfrm>
            <a:off x="3619809" y="2633845"/>
            <a:ext cx="1975525" cy="190445"/>
          </a:xfrm>
          <a:prstGeom prst="rect">
            <a:avLst/>
          </a:prstGeom>
        </p:spPr>
        <p:txBody>
          <a:bodyPr wrap="square" lIns="51449" tIns="25725" rIns="51449" bIns="25725">
            <a:spAutoFit/>
          </a:bodyPr>
          <a:lstStyle/>
          <a:p>
            <a:pPr marL="158098" indent="-158098" algn="ctr" defTabSz="685891" eaLnBrk="0" fontAlgn="auto" hangingPunct="0">
              <a:spcBef>
                <a:spcPts val="338"/>
              </a:spcBef>
              <a:spcAft>
                <a:spcPts val="0"/>
              </a:spcAft>
              <a:buSzPct val="100000"/>
              <a:defRPr/>
            </a:pPr>
            <a:r>
              <a:rPr lang="en-US" sz="900" b="1" kern="0" dirty="0" err="1">
                <a:solidFill>
                  <a:srgbClr val="FFFFFF"/>
                </a:solidFill>
                <a:effectLst>
                  <a:outerShdw blurRad="38100" dist="38100" dir="2700000" algn="tl">
                    <a:srgbClr val="000000">
                      <a:alpha val="43137"/>
                    </a:srgbClr>
                  </a:outerShdw>
                </a:effectLst>
              </a:rPr>
              <a:t>RealPresence</a:t>
            </a:r>
            <a:r>
              <a:rPr lang="en-US" sz="800" b="1" kern="0" baseline="30000" dirty="0">
                <a:solidFill>
                  <a:srgbClr val="FFFFFF"/>
                </a:solidFill>
                <a:effectLst>
                  <a:outerShdw blurRad="38100" dist="38100" dir="2700000" algn="tl">
                    <a:srgbClr val="000000">
                      <a:alpha val="43137"/>
                    </a:srgbClr>
                  </a:outerShdw>
                </a:effectLst>
              </a:rPr>
              <a:t>®</a:t>
            </a:r>
            <a:r>
              <a:rPr lang="en-US" sz="900" b="1" kern="0" dirty="0">
                <a:solidFill>
                  <a:srgbClr val="FFFFFF"/>
                </a:solidFill>
                <a:effectLst>
                  <a:outerShdw blurRad="38100" dist="38100" dir="2700000" algn="tl">
                    <a:srgbClr val="000000">
                      <a:alpha val="43137"/>
                    </a:srgbClr>
                  </a:outerShdw>
                </a:effectLst>
              </a:rPr>
              <a:t> </a:t>
            </a:r>
            <a:r>
              <a:rPr lang="en-US" sz="900" b="1" kern="0" dirty="0" err="1">
                <a:solidFill>
                  <a:srgbClr val="FFFFFF"/>
                </a:solidFill>
                <a:effectLst>
                  <a:outerShdw blurRad="38100" dist="38100" dir="2700000" algn="tl">
                    <a:srgbClr val="000000">
                      <a:alpha val="43137"/>
                    </a:srgbClr>
                  </a:outerShdw>
                </a:effectLst>
              </a:rPr>
              <a:t>CloudAXIS</a:t>
            </a:r>
            <a:r>
              <a:rPr lang="en-US" sz="900" kern="0" baseline="30000" dirty="0">
                <a:solidFill>
                  <a:srgbClr val="FFFFFF"/>
                </a:solidFill>
                <a:effectLst>
                  <a:outerShdw blurRad="38100" dist="38100" dir="2700000" algn="tl">
                    <a:srgbClr val="000000">
                      <a:alpha val="43137"/>
                    </a:srgbClr>
                  </a:outerShdw>
                </a:effectLst>
                <a:latin typeface="Arial" pitchFamily="34" charset="0"/>
                <a:cs typeface="Arial" pitchFamily="34" charset="0"/>
              </a:rPr>
              <a:t>™</a:t>
            </a:r>
            <a:r>
              <a:rPr lang="en-US" sz="900" b="1" kern="0" dirty="0">
                <a:solidFill>
                  <a:srgbClr val="FFFFFF"/>
                </a:solidFill>
                <a:effectLst>
                  <a:outerShdw blurRad="38100" dist="38100" dir="2700000" algn="tl">
                    <a:srgbClr val="000000">
                      <a:alpha val="43137"/>
                    </a:srgbClr>
                  </a:outerShdw>
                </a:effectLst>
              </a:rPr>
              <a:t> Suite</a:t>
            </a:r>
          </a:p>
        </p:txBody>
      </p:sp>
      <p:sp>
        <p:nvSpPr>
          <p:cNvPr id="262" name="Rectangle 261"/>
          <p:cNvSpPr/>
          <p:nvPr/>
        </p:nvSpPr>
        <p:spPr>
          <a:xfrm>
            <a:off x="4632167" y="3367069"/>
            <a:ext cx="650527" cy="267396"/>
          </a:xfrm>
          <a:prstGeom prst="rect">
            <a:avLst/>
          </a:prstGeom>
        </p:spPr>
        <p:txBody>
          <a:bodyPr wrap="none" lIns="51449" tIns="25725" rIns="51449" bIns="25725">
            <a:spAutoFit/>
          </a:bodyPr>
          <a:lstStyle/>
          <a:p>
            <a:pPr marL="158098" indent="-158098" algn="ctr" defTabSz="685891" eaLnBrk="0" fontAlgn="auto" hangingPunct="0">
              <a:spcBef>
                <a:spcPts val="338"/>
              </a:spcBef>
              <a:spcAft>
                <a:spcPts val="0"/>
              </a:spcAft>
              <a:buSzPct val="100000"/>
              <a:defRPr/>
            </a:pPr>
            <a:r>
              <a:rPr lang="en-US" sz="1400" b="1" kern="0" dirty="0">
                <a:solidFill>
                  <a:srgbClr val="FFFFFF"/>
                </a:solidFill>
                <a:effectLst>
                  <a:outerShdw blurRad="38100" dist="38100" dir="2700000" algn="tl">
                    <a:srgbClr val="000000">
                      <a:alpha val="43137"/>
                    </a:srgbClr>
                  </a:outerShdw>
                </a:effectLst>
              </a:rPr>
              <a:t>others</a:t>
            </a:r>
          </a:p>
        </p:txBody>
      </p:sp>
      <p:cxnSp>
        <p:nvCxnSpPr>
          <p:cNvPr id="263" name="Straight Connector 262"/>
          <p:cNvCxnSpPr/>
          <p:nvPr/>
        </p:nvCxnSpPr>
        <p:spPr>
          <a:xfrm>
            <a:off x="4815062" y="3187642"/>
            <a:ext cx="190723" cy="242766"/>
          </a:xfrm>
          <a:prstGeom prst="line">
            <a:avLst/>
          </a:prstGeom>
          <a:noFill/>
          <a:ln w="19050" cap="flat" cmpd="sng" algn="ctr">
            <a:solidFill>
              <a:srgbClr val="FFFFFF"/>
            </a:solidFill>
            <a:prstDash val="solid"/>
          </a:ln>
          <a:effectLst>
            <a:glow rad="63500">
              <a:srgbClr val="77ABCB">
                <a:satMod val="175000"/>
                <a:alpha val="40000"/>
              </a:srgbClr>
            </a:glow>
          </a:effectLst>
        </p:spPr>
      </p:cxnSp>
      <p:cxnSp>
        <p:nvCxnSpPr>
          <p:cNvPr id="264" name="Straight Connector 263"/>
          <p:cNvCxnSpPr/>
          <p:nvPr/>
        </p:nvCxnSpPr>
        <p:spPr>
          <a:xfrm flipV="1">
            <a:off x="5147841" y="3221316"/>
            <a:ext cx="220266" cy="222200"/>
          </a:xfrm>
          <a:prstGeom prst="line">
            <a:avLst/>
          </a:prstGeom>
          <a:noFill/>
          <a:ln w="19050" cap="flat" cmpd="sng" algn="ctr">
            <a:solidFill>
              <a:srgbClr val="FFFFFF"/>
            </a:solidFill>
            <a:prstDash val="solid"/>
          </a:ln>
          <a:effectLst>
            <a:glow rad="63500">
              <a:srgbClr val="77ABCB">
                <a:satMod val="175000"/>
                <a:alpha val="40000"/>
              </a:srgbClr>
            </a:glow>
          </a:effectLst>
        </p:spPr>
      </p:cxnSp>
      <p:grpSp>
        <p:nvGrpSpPr>
          <p:cNvPr id="265" name="Group 264"/>
          <p:cNvGrpSpPr/>
          <p:nvPr/>
        </p:nvGrpSpPr>
        <p:grpSpPr>
          <a:xfrm>
            <a:off x="3639985" y="2958188"/>
            <a:ext cx="2061262" cy="762090"/>
            <a:chOff x="4393095" y="4373849"/>
            <a:chExt cx="3662558" cy="1354826"/>
          </a:xfrm>
          <a:effectLst>
            <a:outerShdw blurRad="50800" dist="38100" dir="5400000" algn="t" rotWithShape="0">
              <a:prstClr val="black">
                <a:alpha val="40000"/>
              </a:prstClr>
            </a:outerShdw>
          </a:effectLst>
        </p:grpSpPr>
        <p:pic>
          <p:nvPicPr>
            <p:cNvPr id="266" name="Picture 13"/>
            <p:cNvPicPr>
              <a:picLocks noChangeAspect="1" noChangeArrowheads="1"/>
            </p:cNvPicPr>
            <p:nvPr/>
          </p:nvPicPr>
          <p:blipFill>
            <a:blip r:embed="rId14" cstate="print">
              <a:duotone>
                <a:prstClr val="black"/>
                <a:srgbClr val="DBDDDF">
                  <a:tint val="45000"/>
                  <a:satMod val="400000"/>
                </a:srgbClr>
              </a:duotone>
              <a:extLst>
                <a:ext uri="{28A0092B-C50C-407E-A947-70E740481C1C}">
                  <a14:useLocalDpi xmlns:a14="http://schemas.microsoft.com/office/drawing/2010/main" val="0"/>
                </a:ext>
              </a:extLst>
            </a:blip>
            <a:srcRect/>
            <a:stretch>
              <a:fillRect/>
            </a:stretch>
          </p:blipFill>
          <p:spPr bwMode="auto">
            <a:xfrm>
              <a:off x="4393095" y="4980461"/>
              <a:ext cx="705343" cy="313439"/>
            </a:xfrm>
            <a:prstGeom prst="rect">
              <a:avLst/>
            </a:prstGeom>
            <a:noFill/>
            <a:ln>
              <a:noFill/>
            </a:ln>
            <a:effectLst>
              <a:outerShdw blurRad="50800" dist="38100" dir="2700000" algn="tl" rotWithShape="0">
                <a:prstClr val="black">
                  <a:alpha val="18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7" name="Group 266"/>
            <p:cNvGrpSpPr/>
            <p:nvPr/>
          </p:nvGrpSpPr>
          <p:grpSpPr>
            <a:xfrm>
              <a:off x="7133576" y="4373849"/>
              <a:ext cx="922077" cy="439181"/>
              <a:chOff x="10226462" y="3377956"/>
              <a:chExt cx="1439862" cy="685800"/>
            </a:xfrm>
          </p:grpSpPr>
          <p:pic>
            <p:nvPicPr>
              <p:cNvPr id="269" name="Picture 15"/>
              <p:cNvPicPr>
                <a:picLocks noChangeAspect="1" noChangeArrowheads="1"/>
              </p:cNvPicPr>
              <p:nvPr/>
            </p:nvPicPr>
            <p:blipFill>
              <a:blip r:embed="rId15" cstate="print">
                <a:duotone>
                  <a:prstClr val="black"/>
                  <a:srgbClr val="DBDDDF">
                    <a:tint val="45000"/>
                    <a:satMod val="400000"/>
                  </a:srgbClr>
                </a:duotone>
                <a:extLst>
                  <a:ext uri="{28A0092B-C50C-407E-A947-70E740481C1C}">
                    <a14:useLocalDpi xmlns:a14="http://schemas.microsoft.com/office/drawing/2010/main" val="0"/>
                  </a:ext>
                </a:extLst>
              </a:blip>
              <a:srcRect/>
              <a:stretch>
                <a:fillRect/>
              </a:stretch>
            </p:blipFill>
            <p:spPr bwMode="auto">
              <a:xfrm>
                <a:off x="10226462" y="3377956"/>
                <a:ext cx="1439862"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0" name="Picture 16"/>
              <p:cNvPicPr>
                <a:picLocks noChangeAspect="1" noChangeArrowheads="1"/>
              </p:cNvPicPr>
              <p:nvPr/>
            </p:nvPicPr>
            <p:blipFill>
              <a:blip r:embed="rId16" cstate="print">
                <a:duotone>
                  <a:prstClr val="black"/>
                  <a:srgbClr val="DBDDDF">
                    <a:tint val="45000"/>
                    <a:satMod val="400000"/>
                  </a:srgbClr>
                </a:duotone>
                <a:extLst>
                  <a:ext uri="{28A0092B-C50C-407E-A947-70E740481C1C}">
                    <a14:useLocalDpi xmlns:a14="http://schemas.microsoft.com/office/drawing/2010/main" val="0"/>
                  </a:ext>
                </a:extLst>
              </a:blip>
              <a:srcRect/>
              <a:stretch>
                <a:fillRect/>
              </a:stretch>
            </p:blipFill>
            <p:spPr bwMode="auto">
              <a:xfrm>
                <a:off x="10226462" y="3435967"/>
                <a:ext cx="460372" cy="158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68" name="Picture 14"/>
            <p:cNvPicPr>
              <a:picLocks noChangeAspect="1" noChangeArrowheads="1"/>
            </p:cNvPicPr>
            <p:nvPr/>
          </p:nvPicPr>
          <p:blipFill>
            <a:blip r:embed="rId17" cstate="print">
              <a:duotone>
                <a:prstClr val="black"/>
                <a:srgbClr val="DBDDDF">
                  <a:tint val="45000"/>
                  <a:satMod val="400000"/>
                </a:srgbClr>
              </a:duotone>
              <a:extLst>
                <a:ext uri="{28A0092B-C50C-407E-A947-70E740481C1C}">
                  <a14:useLocalDpi xmlns:a14="http://schemas.microsoft.com/office/drawing/2010/main" val="0"/>
                </a:ext>
              </a:extLst>
            </a:blip>
            <a:srcRect/>
            <a:stretch>
              <a:fillRect/>
            </a:stretch>
          </p:blipFill>
          <p:spPr bwMode="auto">
            <a:xfrm>
              <a:off x="5207062" y="5506349"/>
              <a:ext cx="1096446" cy="222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71"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64950" y="3011219"/>
            <a:ext cx="500425" cy="14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 name="Picture 25" descr="IBM_black.png"/>
          <p:cNvPicPr>
            <a:picLocks noChangeAspect="1"/>
          </p:cNvPicPr>
          <p:nvPr/>
        </p:nvPicPr>
        <p:blipFill>
          <a:blip r:embed="rId19" cstate="print"/>
          <a:stretch>
            <a:fillRect/>
          </a:stretch>
        </p:blipFill>
        <p:spPr bwMode="auto">
          <a:xfrm>
            <a:off x="2390362" y="1817099"/>
            <a:ext cx="324196" cy="207438"/>
          </a:xfrm>
          <a:prstGeom prst="rect">
            <a:avLst/>
          </a:prstGeom>
          <a:solidFill>
            <a:srgbClr val="0C4B72"/>
          </a:solidFill>
          <a:ln>
            <a:noFill/>
          </a:ln>
        </p:spPr>
      </p:pic>
      <p:sp>
        <p:nvSpPr>
          <p:cNvPr id="273" name="Freeform 6"/>
          <p:cNvSpPr>
            <a:spLocks noEditPoints="1"/>
          </p:cNvSpPr>
          <p:nvPr/>
        </p:nvSpPr>
        <p:spPr bwMode="auto">
          <a:xfrm>
            <a:off x="2233064" y="2428192"/>
            <a:ext cx="678835" cy="115063"/>
          </a:xfrm>
          <a:custGeom>
            <a:avLst/>
            <a:gdLst>
              <a:gd name="T0" fmla="*/ 217 w 534"/>
              <a:gd name="T1" fmla="*/ 63 h 88"/>
              <a:gd name="T2" fmla="*/ 159 w 534"/>
              <a:gd name="T3" fmla="*/ 71 h 88"/>
              <a:gd name="T4" fmla="*/ 197 w 534"/>
              <a:gd name="T5" fmla="*/ 46 h 88"/>
              <a:gd name="T6" fmla="*/ 141 w 534"/>
              <a:gd name="T7" fmla="*/ 32 h 88"/>
              <a:gd name="T8" fmla="*/ 193 w 534"/>
              <a:gd name="T9" fmla="*/ 62 h 88"/>
              <a:gd name="T10" fmla="*/ 391 w 534"/>
              <a:gd name="T11" fmla="*/ 51 h 88"/>
              <a:gd name="T12" fmla="*/ 432 w 534"/>
              <a:gd name="T13" fmla="*/ 32 h 88"/>
              <a:gd name="T14" fmla="*/ 368 w 534"/>
              <a:gd name="T15" fmla="*/ 51 h 88"/>
              <a:gd name="T16" fmla="*/ 414 w 534"/>
              <a:gd name="T17" fmla="*/ 51 h 88"/>
              <a:gd name="T18" fmla="*/ 97 w 534"/>
              <a:gd name="T19" fmla="*/ 85 h 88"/>
              <a:gd name="T20" fmla="*/ 109 w 534"/>
              <a:gd name="T21" fmla="*/ 32 h 88"/>
              <a:gd name="T22" fmla="*/ 110 w 534"/>
              <a:gd name="T23" fmla="*/ 1 h 88"/>
              <a:gd name="T24" fmla="*/ 54 w 534"/>
              <a:gd name="T25" fmla="*/ 48 h 88"/>
              <a:gd name="T26" fmla="*/ 52 w 534"/>
              <a:gd name="T27" fmla="*/ 1 h 88"/>
              <a:gd name="T28" fmla="*/ 8 w 534"/>
              <a:gd name="T29" fmla="*/ 51 h 88"/>
              <a:gd name="T30" fmla="*/ 33 w 534"/>
              <a:gd name="T31" fmla="*/ 51 h 88"/>
              <a:gd name="T32" fmla="*/ 54 w 534"/>
              <a:gd name="T33" fmla="*/ 85 h 88"/>
              <a:gd name="T34" fmla="*/ 67 w 534"/>
              <a:gd name="T35" fmla="*/ 85 h 88"/>
              <a:gd name="T36" fmla="*/ 345 w 534"/>
              <a:gd name="T37" fmla="*/ 41 h 88"/>
              <a:gd name="T38" fmla="*/ 330 w 534"/>
              <a:gd name="T39" fmla="*/ 51 h 88"/>
              <a:gd name="T40" fmla="*/ 297 w 534"/>
              <a:gd name="T41" fmla="*/ 67 h 88"/>
              <a:gd name="T42" fmla="*/ 237 w 534"/>
              <a:gd name="T43" fmla="*/ 42 h 88"/>
              <a:gd name="T44" fmla="*/ 203 w 534"/>
              <a:gd name="T45" fmla="*/ 32 h 88"/>
              <a:gd name="T46" fmla="*/ 234 w 534"/>
              <a:gd name="T47" fmla="*/ 23 h 88"/>
              <a:gd name="T48" fmla="*/ 244 w 534"/>
              <a:gd name="T49" fmla="*/ 32 h 88"/>
              <a:gd name="T50" fmla="*/ 285 w 534"/>
              <a:gd name="T51" fmla="*/ 32 h 88"/>
              <a:gd name="T52" fmla="*/ 302 w 534"/>
              <a:gd name="T53" fmla="*/ 54 h 88"/>
              <a:gd name="T54" fmla="*/ 332 w 534"/>
              <a:gd name="T55" fmla="*/ 73 h 88"/>
              <a:gd name="T56" fmla="*/ 307 w 534"/>
              <a:gd name="T57" fmla="*/ 39 h 88"/>
              <a:gd name="T58" fmla="*/ 366 w 534"/>
              <a:gd name="T59" fmla="*/ 32 h 88"/>
              <a:gd name="T60" fmla="*/ 280 w 534"/>
              <a:gd name="T61" fmla="*/ 51 h 88"/>
              <a:gd name="T62" fmla="*/ 280 w 534"/>
              <a:gd name="T63" fmla="*/ 51 h 88"/>
              <a:gd name="T64" fmla="*/ 131 w 534"/>
              <a:gd name="T65" fmla="*/ 32 h 88"/>
              <a:gd name="T66" fmla="*/ 112 w 534"/>
              <a:gd name="T67" fmla="*/ 15 h 88"/>
              <a:gd name="T68" fmla="*/ 533 w 534"/>
              <a:gd name="T69" fmla="*/ 32 h 88"/>
              <a:gd name="T70" fmla="*/ 521 w 534"/>
              <a:gd name="T71" fmla="*/ 32 h 88"/>
              <a:gd name="T72" fmla="*/ 533 w 534"/>
              <a:gd name="T73" fmla="*/ 32 h 88"/>
              <a:gd name="T74" fmla="*/ 527 w 534"/>
              <a:gd name="T75" fmla="*/ 23 h 88"/>
              <a:gd name="T76" fmla="*/ 527 w 534"/>
              <a:gd name="T77" fmla="*/ 35 h 88"/>
              <a:gd name="T78" fmla="*/ 488 w 534"/>
              <a:gd name="T79" fmla="*/ 8 h 88"/>
              <a:gd name="T80" fmla="*/ 480 w 534"/>
              <a:gd name="T81" fmla="*/ 14 h 88"/>
              <a:gd name="T82" fmla="*/ 438 w 534"/>
              <a:gd name="T83" fmla="*/ 23 h 88"/>
              <a:gd name="T84" fmla="*/ 444 w 534"/>
              <a:gd name="T85" fmla="*/ 51 h 88"/>
              <a:gd name="T86" fmla="*/ 469 w 534"/>
              <a:gd name="T87" fmla="*/ 37 h 88"/>
              <a:gd name="T88" fmla="*/ 478 w 534"/>
              <a:gd name="T89" fmla="*/ 83 h 88"/>
              <a:gd name="T90" fmla="*/ 497 w 534"/>
              <a:gd name="T91" fmla="*/ 65 h 88"/>
              <a:gd name="T92" fmla="*/ 514 w 534"/>
              <a:gd name="T93" fmla="*/ 32 h 88"/>
              <a:gd name="T94" fmla="*/ 530 w 534"/>
              <a:gd name="T95" fmla="*/ 27 h 88"/>
              <a:gd name="T96" fmla="*/ 528 w 534"/>
              <a:gd name="T97" fmla="*/ 32 h 88"/>
              <a:gd name="T98" fmla="*/ 525 w 534"/>
              <a:gd name="T99" fmla="*/ 32 h 88"/>
              <a:gd name="T100" fmla="*/ 525 w 534"/>
              <a:gd name="T101" fmla="*/ 25 h 88"/>
              <a:gd name="T102" fmla="*/ 528 w 534"/>
              <a:gd name="T103" fmla="*/ 26 h 88"/>
              <a:gd name="T104" fmla="*/ 529 w 534"/>
              <a:gd name="T105" fmla="*/ 2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4" h="88">
                <a:moveTo>
                  <a:pt x="191" y="85"/>
                </a:moveTo>
                <a:cubicBezTo>
                  <a:pt x="198" y="51"/>
                  <a:pt x="198" y="51"/>
                  <a:pt x="198" y="51"/>
                </a:cubicBezTo>
                <a:cubicBezTo>
                  <a:pt x="222" y="51"/>
                  <a:pt x="222" y="51"/>
                  <a:pt x="222" y="51"/>
                </a:cubicBezTo>
                <a:cubicBezTo>
                  <a:pt x="220" y="54"/>
                  <a:pt x="218" y="58"/>
                  <a:pt x="217" y="63"/>
                </a:cubicBezTo>
                <a:cubicBezTo>
                  <a:pt x="212" y="85"/>
                  <a:pt x="212" y="85"/>
                  <a:pt x="212" y="85"/>
                </a:cubicBezTo>
                <a:lnTo>
                  <a:pt x="191" y="85"/>
                </a:lnTo>
                <a:close/>
                <a:moveTo>
                  <a:pt x="170" y="62"/>
                </a:moveTo>
                <a:cubicBezTo>
                  <a:pt x="169" y="63"/>
                  <a:pt x="166" y="72"/>
                  <a:pt x="159" y="71"/>
                </a:cubicBezTo>
                <a:cubicBezTo>
                  <a:pt x="150" y="71"/>
                  <a:pt x="149" y="60"/>
                  <a:pt x="153" y="51"/>
                </a:cubicBezTo>
                <a:cubicBezTo>
                  <a:pt x="156" y="43"/>
                  <a:pt x="161" y="36"/>
                  <a:pt x="167" y="36"/>
                </a:cubicBezTo>
                <a:cubicBezTo>
                  <a:pt x="175" y="36"/>
                  <a:pt x="174" y="45"/>
                  <a:pt x="174" y="46"/>
                </a:cubicBezTo>
                <a:cubicBezTo>
                  <a:pt x="197" y="46"/>
                  <a:pt x="197" y="46"/>
                  <a:pt x="197" y="46"/>
                </a:cubicBezTo>
                <a:cubicBezTo>
                  <a:pt x="197" y="46"/>
                  <a:pt x="198" y="38"/>
                  <a:pt x="193" y="32"/>
                </a:cubicBezTo>
                <a:cubicBezTo>
                  <a:pt x="193" y="32"/>
                  <a:pt x="193" y="32"/>
                  <a:pt x="193" y="32"/>
                </a:cubicBezTo>
                <a:cubicBezTo>
                  <a:pt x="190" y="26"/>
                  <a:pt x="183" y="22"/>
                  <a:pt x="171" y="21"/>
                </a:cubicBezTo>
                <a:cubicBezTo>
                  <a:pt x="159" y="21"/>
                  <a:pt x="148" y="25"/>
                  <a:pt x="141" y="32"/>
                </a:cubicBezTo>
                <a:cubicBezTo>
                  <a:pt x="136" y="37"/>
                  <a:pt x="132" y="44"/>
                  <a:pt x="130" y="51"/>
                </a:cubicBezTo>
                <a:cubicBezTo>
                  <a:pt x="130" y="51"/>
                  <a:pt x="130" y="51"/>
                  <a:pt x="130" y="51"/>
                </a:cubicBezTo>
                <a:cubicBezTo>
                  <a:pt x="125" y="68"/>
                  <a:pt x="133" y="87"/>
                  <a:pt x="155" y="87"/>
                </a:cubicBezTo>
                <a:cubicBezTo>
                  <a:pt x="186" y="88"/>
                  <a:pt x="193" y="63"/>
                  <a:pt x="193" y="62"/>
                </a:cubicBezTo>
                <a:lnTo>
                  <a:pt x="170" y="62"/>
                </a:lnTo>
                <a:close/>
                <a:moveTo>
                  <a:pt x="414" y="51"/>
                </a:moveTo>
                <a:cubicBezTo>
                  <a:pt x="413" y="62"/>
                  <a:pt x="405" y="73"/>
                  <a:pt x="396" y="71"/>
                </a:cubicBezTo>
                <a:cubicBezTo>
                  <a:pt x="389" y="70"/>
                  <a:pt x="388" y="60"/>
                  <a:pt x="391" y="51"/>
                </a:cubicBezTo>
                <a:cubicBezTo>
                  <a:pt x="394" y="42"/>
                  <a:pt x="401" y="34"/>
                  <a:pt x="408" y="35"/>
                </a:cubicBezTo>
                <a:cubicBezTo>
                  <a:pt x="414" y="36"/>
                  <a:pt x="416" y="43"/>
                  <a:pt x="414" y="51"/>
                </a:cubicBezTo>
                <a:cubicBezTo>
                  <a:pt x="437" y="51"/>
                  <a:pt x="437" y="51"/>
                  <a:pt x="437" y="51"/>
                </a:cubicBezTo>
                <a:cubicBezTo>
                  <a:pt x="437" y="44"/>
                  <a:pt x="436" y="37"/>
                  <a:pt x="432" y="32"/>
                </a:cubicBezTo>
                <a:cubicBezTo>
                  <a:pt x="432" y="32"/>
                  <a:pt x="432" y="32"/>
                  <a:pt x="432" y="32"/>
                </a:cubicBezTo>
                <a:cubicBezTo>
                  <a:pt x="428" y="25"/>
                  <a:pt x="420" y="21"/>
                  <a:pt x="410" y="20"/>
                </a:cubicBezTo>
                <a:cubicBezTo>
                  <a:pt x="396" y="20"/>
                  <a:pt x="386" y="24"/>
                  <a:pt x="379" y="32"/>
                </a:cubicBezTo>
                <a:cubicBezTo>
                  <a:pt x="373" y="37"/>
                  <a:pt x="369" y="44"/>
                  <a:pt x="368" y="51"/>
                </a:cubicBezTo>
                <a:cubicBezTo>
                  <a:pt x="368" y="51"/>
                  <a:pt x="368" y="51"/>
                  <a:pt x="368" y="51"/>
                </a:cubicBezTo>
                <a:cubicBezTo>
                  <a:pt x="363" y="68"/>
                  <a:pt x="371" y="86"/>
                  <a:pt x="395" y="87"/>
                </a:cubicBezTo>
                <a:cubicBezTo>
                  <a:pt x="420" y="88"/>
                  <a:pt x="435" y="69"/>
                  <a:pt x="437" y="51"/>
                </a:cubicBezTo>
                <a:lnTo>
                  <a:pt x="414" y="51"/>
                </a:lnTo>
                <a:close/>
                <a:moveTo>
                  <a:pt x="109" y="32"/>
                </a:moveTo>
                <a:cubicBezTo>
                  <a:pt x="104" y="51"/>
                  <a:pt x="104" y="51"/>
                  <a:pt x="104" y="51"/>
                </a:cubicBezTo>
                <a:cubicBezTo>
                  <a:pt x="104" y="51"/>
                  <a:pt x="104" y="51"/>
                  <a:pt x="104" y="51"/>
                </a:cubicBezTo>
                <a:cubicBezTo>
                  <a:pt x="97" y="85"/>
                  <a:pt x="97" y="85"/>
                  <a:pt x="97" y="85"/>
                </a:cubicBezTo>
                <a:cubicBezTo>
                  <a:pt x="119" y="85"/>
                  <a:pt x="119" y="85"/>
                  <a:pt x="119" y="85"/>
                </a:cubicBezTo>
                <a:cubicBezTo>
                  <a:pt x="127" y="51"/>
                  <a:pt x="127" y="51"/>
                  <a:pt x="127" y="51"/>
                </a:cubicBezTo>
                <a:cubicBezTo>
                  <a:pt x="131" y="32"/>
                  <a:pt x="131" y="32"/>
                  <a:pt x="131" y="32"/>
                </a:cubicBezTo>
                <a:lnTo>
                  <a:pt x="109" y="32"/>
                </a:lnTo>
                <a:close/>
                <a:moveTo>
                  <a:pt x="103" y="32"/>
                </a:moveTo>
                <a:cubicBezTo>
                  <a:pt x="82" y="32"/>
                  <a:pt x="82" y="32"/>
                  <a:pt x="82" y="32"/>
                </a:cubicBezTo>
                <a:cubicBezTo>
                  <a:pt x="103" y="32"/>
                  <a:pt x="103" y="32"/>
                  <a:pt x="103" y="32"/>
                </a:cubicBezTo>
                <a:cubicBezTo>
                  <a:pt x="110" y="1"/>
                  <a:pt x="110" y="1"/>
                  <a:pt x="110" y="1"/>
                </a:cubicBezTo>
                <a:cubicBezTo>
                  <a:pt x="76" y="1"/>
                  <a:pt x="76" y="1"/>
                  <a:pt x="76" y="1"/>
                </a:cubicBezTo>
                <a:cubicBezTo>
                  <a:pt x="61" y="32"/>
                  <a:pt x="61" y="32"/>
                  <a:pt x="61" y="32"/>
                </a:cubicBezTo>
                <a:cubicBezTo>
                  <a:pt x="61" y="32"/>
                  <a:pt x="61" y="32"/>
                  <a:pt x="61" y="32"/>
                </a:cubicBezTo>
                <a:cubicBezTo>
                  <a:pt x="54" y="48"/>
                  <a:pt x="54" y="48"/>
                  <a:pt x="54" y="48"/>
                </a:cubicBezTo>
                <a:cubicBezTo>
                  <a:pt x="53" y="32"/>
                  <a:pt x="53" y="32"/>
                  <a:pt x="53" y="32"/>
                </a:cubicBezTo>
                <a:cubicBezTo>
                  <a:pt x="32" y="32"/>
                  <a:pt x="32" y="32"/>
                  <a:pt x="32" y="32"/>
                </a:cubicBezTo>
                <a:cubicBezTo>
                  <a:pt x="53" y="32"/>
                  <a:pt x="53" y="32"/>
                  <a:pt x="53" y="32"/>
                </a:cubicBezTo>
                <a:cubicBezTo>
                  <a:pt x="52" y="1"/>
                  <a:pt x="52" y="1"/>
                  <a:pt x="52" y="1"/>
                </a:cubicBezTo>
                <a:cubicBezTo>
                  <a:pt x="19" y="1"/>
                  <a:pt x="19" y="1"/>
                  <a:pt x="19" y="1"/>
                </a:cubicBezTo>
                <a:cubicBezTo>
                  <a:pt x="12" y="32"/>
                  <a:pt x="12" y="32"/>
                  <a:pt x="12" y="32"/>
                </a:cubicBezTo>
                <a:cubicBezTo>
                  <a:pt x="12" y="32"/>
                  <a:pt x="12" y="32"/>
                  <a:pt x="12" y="32"/>
                </a:cubicBezTo>
                <a:cubicBezTo>
                  <a:pt x="8" y="51"/>
                  <a:pt x="8" y="51"/>
                  <a:pt x="8" y="51"/>
                </a:cubicBezTo>
                <a:cubicBezTo>
                  <a:pt x="8" y="51"/>
                  <a:pt x="8" y="51"/>
                  <a:pt x="8" y="51"/>
                </a:cubicBezTo>
                <a:cubicBezTo>
                  <a:pt x="0" y="85"/>
                  <a:pt x="0" y="85"/>
                  <a:pt x="0" y="85"/>
                </a:cubicBezTo>
                <a:cubicBezTo>
                  <a:pt x="24" y="85"/>
                  <a:pt x="24" y="85"/>
                  <a:pt x="24" y="85"/>
                </a:cubicBezTo>
                <a:cubicBezTo>
                  <a:pt x="33" y="51"/>
                  <a:pt x="33" y="51"/>
                  <a:pt x="33" y="51"/>
                </a:cubicBezTo>
                <a:cubicBezTo>
                  <a:pt x="36" y="40"/>
                  <a:pt x="36" y="40"/>
                  <a:pt x="36" y="40"/>
                </a:cubicBezTo>
                <a:cubicBezTo>
                  <a:pt x="36" y="51"/>
                  <a:pt x="36" y="51"/>
                  <a:pt x="36" y="51"/>
                </a:cubicBezTo>
                <a:cubicBezTo>
                  <a:pt x="37" y="85"/>
                  <a:pt x="37" y="85"/>
                  <a:pt x="37" y="85"/>
                </a:cubicBezTo>
                <a:cubicBezTo>
                  <a:pt x="54" y="85"/>
                  <a:pt x="54" y="85"/>
                  <a:pt x="54" y="85"/>
                </a:cubicBezTo>
                <a:cubicBezTo>
                  <a:pt x="71" y="51"/>
                  <a:pt x="71" y="51"/>
                  <a:pt x="71" y="51"/>
                </a:cubicBezTo>
                <a:cubicBezTo>
                  <a:pt x="77" y="40"/>
                  <a:pt x="77" y="40"/>
                  <a:pt x="77" y="40"/>
                </a:cubicBezTo>
                <a:cubicBezTo>
                  <a:pt x="74" y="51"/>
                  <a:pt x="74" y="51"/>
                  <a:pt x="74" y="51"/>
                </a:cubicBezTo>
                <a:cubicBezTo>
                  <a:pt x="67" y="85"/>
                  <a:pt x="67" y="85"/>
                  <a:pt x="67" y="85"/>
                </a:cubicBezTo>
                <a:cubicBezTo>
                  <a:pt x="91" y="85"/>
                  <a:pt x="91" y="85"/>
                  <a:pt x="91" y="85"/>
                </a:cubicBezTo>
                <a:cubicBezTo>
                  <a:pt x="99" y="51"/>
                  <a:pt x="99" y="51"/>
                  <a:pt x="99" y="51"/>
                </a:cubicBezTo>
                <a:lnTo>
                  <a:pt x="103" y="32"/>
                </a:lnTo>
                <a:close/>
                <a:moveTo>
                  <a:pt x="345" y="41"/>
                </a:moveTo>
                <a:cubicBezTo>
                  <a:pt x="345" y="41"/>
                  <a:pt x="347" y="33"/>
                  <a:pt x="337" y="33"/>
                </a:cubicBezTo>
                <a:cubicBezTo>
                  <a:pt x="328" y="33"/>
                  <a:pt x="326" y="41"/>
                  <a:pt x="336" y="43"/>
                </a:cubicBezTo>
                <a:cubicBezTo>
                  <a:pt x="345" y="45"/>
                  <a:pt x="354" y="46"/>
                  <a:pt x="359" y="51"/>
                </a:cubicBezTo>
                <a:cubicBezTo>
                  <a:pt x="330" y="51"/>
                  <a:pt x="330" y="51"/>
                  <a:pt x="330" y="51"/>
                </a:cubicBezTo>
                <a:cubicBezTo>
                  <a:pt x="359" y="51"/>
                  <a:pt x="359" y="51"/>
                  <a:pt x="359" y="51"/>
                </a:cubicBezTo>
                <a:cubicBezTo>
                  <a:pt x="362" y="53"/>
                  <a:pt x="364" y="57"/>
                  <a:pt x="364" y="63"/>
                </a:cubicBezTo>
                <a:cubicBezTo>
                  <a:pt x="364" y="67"/>
                  <a:pt x="362" y="88"/>
                  <a:pt x="329" y="88"/>
                </a:cubicBezTo>
                <a:cubicBezTo>
                  <a:pt x="300" y="87"/>
                  <a:pt x="297" y="74"/>
                  <a:pt x="297" y="67"/>
                </a:cubicBezTo>
                <a:cubicBezTo>
                  <a:pt x="291" y="78"/>
                  <a:pt x="278" y="88"/>
                  <a:pt x="260" y="87"/>
                </a:cubicBezTo>
                <a:cubicBezTo>
                  <a:pt x="237" y="87"/>
                  <a:pt x="229" y="68"/>
                  <a:pt x="233" y="51"/>
                </a:cubicBezTo>
                <a:cubicBezTo>
                  <a:pt x="233" y="51"/>
                  <a:pt x="233" y="51"/>
                  <a:pt x="233" y="51"/>
                </a:cubicBezTo>
                <a:cubicBezTo>
                  <a:pt x="234" y="48"/>
                  <a:pt x="235" y="45"/>
                  <a:pt x="237" y="42"/>
                </a:cubicBezTo>
                <a:cubicBezTo>
                  <a:pt x="233" y="42"/>
                  <a:pt x="227" y="43"/>
                  <a:pt x="222" y="51"/>
                </a:cubicBezTo>
                <a:cubicBezTo>
                  <a:pt x="198" y="51"/>
                  <a:pt x="198" y="51"/>
                  <a:pt x="198" y="51"/>
                </a:cubicBezTo>
                <a:cubicBezTo>
                  <a:pt x="203" y="32"/>
                  <a:pt x="203" y="32"/>
                  <a:pt x="203" y="32"/>
                </a:cubicBezTo>
                <a:cubicBezTo>
                  <a:pt x="203" y="32"/>
                  <a:pt x="203" y="32"/>
                  <a:pt x="203" y="32"/>
                </a:cubicBezTo>
                <a:cubicBezTo>
                  <a:pt x="205" y="23"/>
                  <a:pt x="205" y="23"/>
                  <a:pt x="205" y="23"/>
                </a:cubicBezTo>
                <a:cubicBezTo>
                  <a:pt x="225" y="23"/>
                  <a:pt x="225" y="23"/>
                  <a:pt x="225" y="23"/>
                </a:cubicBezTo>
                <a:cubicBezTo>
                  <a:pt x="223" y="30"/>
                  <a:pt x="223" y="30"/>
                  <a:pt x="223" y="30"/>
                </a:cubicBezTo>
                <a:cubicBezTo>
                  <a:pt x="226" y="27"/>
                  <a:pt x="230" y="25"/>
                  <a:pt x="234" y="23"/>
                </a:cubicBezTo>
                <a:cubicBezTo>
                  <a:pt x="237" y="22"/>
                  <a:pt x="241" y="22"/>
                  <a:pt x="244" y="22"/>
                </a:cubicBezTo>
                <a:cubicBezTo>
                  <a:pt x="242" y="32"/>
                  <a:pt x="242" y="32"/>
                  <a:pt x="242" y="32"/>
                </a:cubicBezTo>
                <a:cubicBezTo>
                  <a:pt x="241" y="35"/>
                  <a:pt x="241" y="35"/>
                  <a:pt x="241" y="35"/>
                </a:cubicBezTo>
                <a:cubicBezTo>
                  <a:pt x="242" y="34"/>
                  <a:pt x="243" y="33"/>
                  <a:pt x="244" y="32"/>
                </a:cubicBezTo>
                <a:cubicBezTo>
                  <a:pt x="244" y="32"/>
                  <a:pt x="244" y="32"/>
                  <a:pt x="244" y="32"/>
                </a:cubicBezTo>
                <a:cubicBezTo>
                  <a:pt x="252" y="24"/>
                  <a:pt x="262" y="20"/>
                  <a:pt x="275" y="20"/>
                </a:cubicBezTo>
                <a:cubicBezTo>
                  <a:pt x="286" y="21"/>
                  <a:pt x="294" y="25"/>
                  <a:pt x="298" y="32"/>
                </a:cubicBezTo>
                <a:cubicBezTo>
                  <a:pt x="285" y="32"/>
                  <a:pt x="285" y="32"/>
                  <a:pt x="285" y="32"/>
                </a:cubicBezTo>
                <a:cubicBezTo>
                  <a:pt x="298" y="32"/>
                  <a:pt x="298" y="32"/>
                  <a:pt x="298" y="32"/>
                </a:cubicBezTo>
                <a:cubicBezTo>
                  <a:pt x="302" y="37"/>
                  <a:pt x="303" y="44"/>
                  <a:pt x="302" y="51"/>
                </a:cubicBezTo>
                <a:cubicBezTo>
                  <a:pt x="302" y="51"/>
                  <a:pt x="302" y="51"/>
                  <a:pt x="302" y="51"/>
                </a:cubicBezTo>
                <a:cubicBezTo>
                  <a:pt x="302" y="52"/>
                  <a:pt x="302" y="53"/>
                  <a:pt x="302" y="54"/>
                </a:cubicBezTo>
                <a:cubicBezTo>
                  <a:pt x="302" y="56"/>
                  <a:pt x="300" y="57"/>
                  <a:pt x="298" y="57"/>
                </a:cubicBezTo>
                <a:cubicBezTo>
                  <a:pt x="280" y="64"/>
                  <a:pt x="280" y="64"/>
                  <a:pt x="280" y="64"/>
                </a:cubicBezTo>
                <a:cubicBezTo>
                  <a:pt x="322" y="64"/>
                  <a:pt x="322" y="64"/>
                  <a:pt x="322" y="64"/>
                </a:cubicBezTo>
                <a:cubicBezTo>
                  <a:pt x="322" y="64"/>
                  <a:pt x="318" y="73"/>
                  <a:pt x="332" y="73"/>
                </a:cubicBezTo>
                <a:cubicBezTo>
                  <a:pt x="341" y="73"/>
                  <a:pt x="345" y="63"/>
                  <a:pt x="332" y="61"/>
                </a:cubicBezTo>
                <a:cubicBezTo>
                  <a:pt x="328" y="60"/>
                  <a:pt x="316" y="58"/>
                  <a:pt x="310" y="51"/>
                </a:cubicBezTo>
                <a:cubicBezTo>
                  <a:pt x="310" y="51"/>
                  <a:pt x="310" y="51"/>
                  <a:pt x="310" y="51"/>
                </a:cubicBezTo>
                <a:cubicBezTo>
                  <a:pt x="308" y="48"/>
                  <a:pt x="306" y="44"/>
                  <a:pt x="307" y="39"/>
                </a:cubicBezTo>
                <a:cubicBezTo>
                  <a:pt x="307" y="36"/>
                  <a:pt x="308" y="34"/>
                  <a:pt x="309" y="32"/>
                </a:cubicBezTo>
                <a:cubicBezTo>
                  <a:pt x="309" y="32"/>
                  <a:pt x="309" y="32"/>
                  <a:pt x="309" y="32"/>
                </a:cubicBezTo>
                <a:cubicBezTo>
                  <a:pt x="315" y="23"/>
                  <a:pt x="327" y="20"/>
                  <a:pt x="340" y="20"/>
                </a:cubicBezTo>
                <a:cubicBezTo>
                  <a:pt x="357" y="20"/>
                  <a:pt x="364" y="26"/>
                  <a:pt x="366" y="32"/>
                </a:cubicBezTo>
                <a:cubicBezTo>
                  <a:pt x="366" y="32"/>
                  <a:pt x="366" y="32"/>
                  <a:pt x="366" y="32"/>
                </a:cubicBezTo>
                <a:cubicBezTo>
                  <a:pt x="367" y="36"/>
                  <a:pt x="366" y="40"/>
                  <a:pt x="366" y="41"/>
                </a:cubicBezTo>
                <a:lnTo>
                  <a:pt x="345" y="41"/>
                </a:lnTo>
                <a:close/>
                <a:moveTo>
                  <a:pt x="280" y="51"/>
                </a:moveTo>
                <a:cubicBezTo>
                  <a:pt x="281" y="43"/>
                  <a:pt x="280" y="36"/>
                  <a:pt x="274" y="35"/>
                </a:cubicBezTo>
                <a:cubicBezTo>
                  <a:pt x="266" y="34"/>
                  <a:pt x="260" y="42"/>
                  <a:pt x="257" y="51"/>
                </a:cubicBezTo>
                <a:cubicBezTo>
                  <a:pt x="254" y="60"/>
                  <a:pt x="254" y="70"/>
                  <a:pt x="262" y="71"/>
                </a:cubicBezTo>
                <a:cubicBezTo>
                  <a:pt x="271" y="73"/>
                  <a:pt x="278" y="62"/>
                  <a:pt x="280" y="51"/>
                </a:cubicBezTo>
                <a:close/>
                <a:moveTo>
                  <a:pt x="133" y="23"/>
                </a:moveTo>
                <a:cubicBezTo>
                  <a:pt x="111" y="23"/>
                  <a:pt x="111" y="23"/>
                  <a:pt x="111" y="23"/>
                </a:cubicBezTo>
                <a:cubicBezTo>
                  <a:pt x="109" y="32"/>
                  <a:pt x="109" y="32"/>
                  <a:pt x="109" y="32"/>
                </a:cubicBezTo>
                <a:cubicBezTo>
                  <a:pt x="131" y="32"/>
                  <a:pt x="131" y="32"/>
                  <a:pt x="131" y="32"/>
                </a:cubicBezTo>
                <a:lnTo>
                  <a:pt x="133" y="23"/>
                </a:lnTo>
                <a:close/>
                <a:moveTo>
                  <a:pt x="138" y="1"/>
                </a:moveTo>
                <a:cubicBezTo>
                  <a:pt x="115" y="1"/>
                  <a:pt x="115" y="1"/>
                  <a:pt x="115" y="1"/>
                </a:cubicBezTo>
                <a:cubicBezTo>
                  <a:pt x="112" y="15"/>
                  <a:pt x="112" y="15"/>
                  <a:pt x="112" y="15"/>
                </a:cubicBezTo>
                <a:cubicBezTo>
                  <a:pt x="135" y="15"/>
                  <a:pt x="135" y="15"/>
                  <a:pt x="135" y="15"/>
                </a:cubicBezTo>
                <a:lnTo>
                  <a:pt x="138" y="1"/>
                </a:lnTo>
                <a:close/>
                <a:moveTo>
                  <a:pt x="533" y="32"/>
                </a:moveTo>
                <a:cubicBezTo>
                  <a:pt x="533" y="32"/>
                  <a:pt x="533" y="32"/>
                  <a:pt x="533" y="32"/>
                </a:cubicBezTo>
                <a:cubicBezTo>
                  <a:pt x="532" y="34"/>
                  <a:pt x="530" y="36"/>
                  <a:pt x="527" y="36"/>
                </a:cubicBezTo>
                <a:cubicBezTo>
                  <a:pt x="524" y="36"/>
                  <a:pt x="522" y="34"/>
                  <a:pt x="521" y="32"/>
                </a:cubicBezTo>
                <a:cubicBezTo>
                  <a:pt x="521" y="32"/>
                  <a:pt x="521" y="32"/>
                  <a:pt x="521" y="32"/>
                </a:cubicBezTo>
                <a:cubicBezTo>
                  <a:pt x="521" y="32"/>
                  <a:pt x="521" y="32"/>
                  <a:pt x="521" y="32"/>
                </a:cubicBezTo>
                <a:cubicBezTo>
                  <a:pt x="520" y="31"/>
                  <a:pt x="520" y="30"/>
                  <a:pt x="520" y="29"/>
                </a:cubicBezTo>
                <a:cubicBezTo>
                  <a:pt x="520" y="25"/>
                  <a:pt x="523" y="22"/>
                  <a:pt x="527" y="22"/>
                </a:cubicBezTo>
                <a:cubicBezTo>
                  <a:pt x="531" y="22"/>
                  <a:pt x="534" y="25"/>
                  <a:pt x="534" y="29"/>
                </a:cubicBezTo>
                <a:cubicBezTo>
                  <a:pt x="534" y="30"/>
                  <a:pt x="534" y="31"/>
                  <a:pt x="533" y="32"/>
                </a:cubicBezTo>
                <a:close/>
                <a:moveTo>
                  <a:pt x="533" y="32"/>
                </a:moveTo>
                <a:cubicBezTo>
                  <a:pt x="532" y="32"/>
                  <a:pt x="532" y="32"/>
                  <a:pt x="532" y="32"/>
                </a:cubicBezTo>
                <a:cubicBezTo>
                  <a:pt x="533" y="31"/>
                  <a:pt x="533" y="30"/>
                  <a:pt x="533" y="29"/>
                </a:cubicBezTo>
                <a:cubicBezTo>
                  <a:pt x="533" y="26"/>
                  <a:pt x="530" y="23"/>
                  <a:pt x="527" y="23"/>
                </a:cubicBezTo>
                <a:cubicBezTo>
                  <a:pt x="524" y="23"/>
                  <a:pt x="521" y="26"/>
                  <a:pt x="521" y="29"/>
                </a:cubicBezTo>
                <a:cubicBezTo>
                  <a:pt x="521" y="30"/>
                  <a:pt x="521" y="31"/>
                  <a:pt x="522" y="32"/>
                </a:cubicBezTo>
                <a:cubicBezTo>
                  <a:pt x="522" y="32"/>
                  <a:pt x="522" y="32"/>
                  <a:pt x="522" y="32"/>
                </a:cubicBezTo>
                <a:cubicBezTo>
                  <a:pt x="523" y="34"/>
                  <a:pt x="525" y="35"/>
                  <a:pt x="527" y="35"/>
                </a:cubicBezTo>
                <a:cubicBezTo>
                  <a:pt x="529" y="35"/>
                  <a:pt x="531" y="34"/>
                  <a:pt x="532" y="32"/>
                </a:cubicBezTo>
                <a:lnTo>
                  <a:pt x="533" y="32"/>
                </a:lnTo>
                <a:close/>
                <a:moveTo>
                  <a:pt x="509" y="8"/>
                </a:moveTo>
                <a:cubicBezTo>
                  <a:pt x="488" y="8"/>
                  <a:pt x="488" y="8"/>
                  <a:pt x="488" y="8"/>
                </a:cubicBezTo>
                <a:cubicBezTo>
                  <a:pt x="485" y="23"/>
                  <a:pt x="485" y="23"/>
                  <a:pt x="485" y="23"/>
                </a:cubicBezTo>
                <a:cubicBezTo>
                  <a:pt x="471" y="23"/>
                  <a:pt x="471" y="23"/>
                  <a:pt x="471" y="23"/>
                </a:cubicBezTo>
                <a:cubicBezTo>
                  <a:pt x="472" y="21"/>
                  <a:pt x="472" y="21"/>
                  <a:pt x="472" y="21"/>
                </a:cubicBezTo>
                <a:cubicBezTo>
                  <a:pt x="473" y="16"/>
                  <a:pt x="473" y="14"/>
                  <a:pt x="480" y="14"/>
                </a:cubicBezTo>
                <a:cubicBezTo>
                  <a:pt x="483" y="2"/>
                  <a:pt x="483" y="2"/>
                  <a:pt x="483" y="2"/>
                </a:cubicBezTo>
                <a:cubicBezTo>
                  <a:pt x="483" y="2"/>
                  <a:pt x="465" y="0"/>
                  <a:pt x="458" y="5"/>
                </a:cubicBezTo>
                <a:cubicBezTo>
                  <a:pt x="453" y="9"/>
                  <a:pt x="452" y="13"/>
                  <a:pt x="449" y="23"/>
                </a:cubicBezTo>
                <a:cubicBezTo>
                  <a:pt x="438" y="23"/>
                  <a:pt x="438" y="23"/>
                  <a:pt x="438" y="23"/>
                </a:cubicBezTo>
                <a:cubicBezTo>
                  <a:pt x="436" y="32"/>
                  <a:pt x="436" y="32"/>
                  <a:pt x="436" y="32"/>
                </a:cubicBezTo>
                <a:cubicBezTo>
                  <a:pt x="435" y="37"/>
                  <a:pt x="435" y="37"/>
                  <a:pt x="435" y="37"/>
                </a:cubicBezTo>
                <a:cubicBezTo>
                  <a:pt x="447" y="37"/>
                  <a:pt x="447" y="37"/>
                  <a:pt x="447" y="37"/>
                </a:cubicBezTo>
                <a:cubicBezTo>
                  <a:pt x="444" y="51"/>
                  <a:pt x="444" y="51"/>
                  <a:pt x="444" y="51"/>
                </a:cubicBezTo>
                <a:cubicBezTo>
                  <a:pt x="436" y="85"/>
                  <a:pt x="436" y="85"/>
                  <a:pt x="436" y="85"/>
                </a:cubicBezTo>
                <a:cubicBezTo>
                  <a:pt x="458" y="85"/>
                  <a:pt x="458" y="85"/>
                  <a:pt x="458" y="85"/>
                </a:cubicBezTo>
                <a:cubicBezTo>
                  <a:pt x="466" y="51"/>
                  <a:pt x="466" y="51"/>
                  <a:pt x="466" y="51"/>
                </a:cubicBezTo>
                <a:cubicBezTo>
                  <a:pt x="469" y="37"/>
                  <a:pt x="469" y="37"/>
                  <a:pt x="469" y="37"/>
                </a:cubicBezTo>
                <a:cubicBezTo>
                  <a:pt x="481" y="37"/>
                  <a:pt x="481" y="37"/>
                  <a:pt x="481" y="37"/>
                </a:cubicBezTo>
                <a:cubicBezTo>
                  <a:pt x="478" y="51"/>
                  <a:pt x="478" y="51"/>
                  <a:pt x="478" y="51"/>
                </a:cubicBezTo>
                <a:cubicBezTo>
                  <a:pt x="475" y="69"/>
                  <a:pt x="475" y="69"/>
                  <a:pt x="475" y="69"/>
                </a:cubicBezTo>
                <a:cubicBezTo>
                  <a:pt x="473" y="77"/>
                  <a:pt x="476" y="81"/>
                  <a:pt x="478" y="83"/>
                </a:cubicBezTo>
                <a:cubicBezTo>
                  <a:pt x="485" y="87"/>
                  <a:pt x="503" y="85"/>
                  <a:pt x="503" y="85"/>
                </a:cubicBezTo>
                <a:cubicBezTo>
                  <a:pt x="506" y="71"/>
                  <a:pt x="506" y="71"/>
                  <a:pt x="506" y="71"/>
                </a:cubicBezTo>
                <a:cubicBezTo>
                  <a:pt x="506" y="71"/>
                  <a:pt x="497" y="72"/>
                  <a:pt x="496" y="69"/>
                </a:cubicBezTo>
                <a:cubicBezTo>
                  <a:pt x="496" y="68"/>
                  <a:pt x="496" y="66"/>
                  <a:pt x="497" y="65"/>
                </a:cubicBezTo>
                <a:cubicBezTo>
                  <a:pt x="499" y="51"/>
                  <a:pt x="499" y="51"/>
                  <a:pt x="499" y="51"/>
                </a:cubicBezTo>
                <a:cubicBezTo>
                  <a:pt x="502" y="37"/>
                  <a:pt x="502" y="37"/>
                  <a:pt x="502" y="37"/>
                </a:cubicBezTo>
                <a:cubicBezTo>
                  <a:pt x="513" y="37"/>
                  <a:pt x="513" y="37"/>
                  <a:pt x="513" y="37"/>
                </a:cubicBezTo>
                <a:cubicBezTo>
                  <a:pt x="514" y="32"/>
                  <a:pt x="514" y="32"/>
                  <a:pt x="514" y="32"/>
                </a:cubicBezTo>
                <a:cubicBezTo>
                  <a:pt x="516" y="23"/>
                  <a:pt x="516" y="23"/>
                  <a:pt x="516" y="23"/>
                </a:cubicBezTo>
                <a:cubicBezTo>
                  <a:pt x="505" y="23"/>
                  <a:pt x="505" y="23"/>
                  <a:pt x="505" y="23"/>
                </a:cubicBezTo>
                <a:lnTo>
                  <a:pt x="509" y="8"/>
                </a:lnTo>
                <a:close/>
                <a:moveTo>
                  <a:pt x="530" y="27"/>
                </a:moveTo>
                <a:cubicBezTo>
                  <a:pt x="530" y="28"/>
                  <a:pt x="529" y="29"/>
                  <a:pt x="528" y="29"/>
                </a:cubicBezTo>
                <a:cubicBezTo>
                  <a:pt x="529" y="32"/>
                  <a:pt x="529" y="32"/>
                  <a:pt x="529" y="32"/>
                </a:cubicBezTo>
                <a:cubicBezTo>
                  <a:pt x="529" y="32"/>
                  <a:pt x="529" y="32"/>
                  <a:pt x="529" y="32"/>
                </a:cubicBezTo>
                <a:cubicBezTo>
                  <a:pt x="528" y="32"/>
                  <a:pt x="528" y="32"/>
                  <a:pt x="528" y="32"/>
                </a:cubicBezTo>
                <a:cubicBezTo>
                  <a:pt x="528" y="32"/>
                  <a:pt x="528" y="32"/>
                  <a:pt x="528" y="32"/>
                </a:cubicBezTo>
                <a:cubicBezTo>
                  <a:pt x="527" y="29"/>
                  <a:pt x="527" y="29"/>
                  <a:pt x="527" y="29"/>
                </a:cubicBezTo>
                <a:cubicBezTo>
                  <a:pt x="525" y="29"/>
                  <a:pt x="525" y="29"/>
                  <a:pt x="525" y="29"/>
                </a:cubicBezTo>
                <a:cubicBezTo>
                  <a:pt x="525" y="32"/>
                  <a:pt x="525" y="32"/>
                  <a:pt x="525" y="32"/>
                </a:cubicBezTo>
                <a:cubicBezTo>
                  <a:pt x="525" y="32"/>
                  <a:pt x="525" y="32"/>
                  <a:pt x="525" y="32"/>
                </a:cubicBezTo>
                <a:cubicBezTo>
                  <a:pt x="524" y="32"/>
                  <a:pt x="524" y="32"/>
                  <a:pt x="524" y="32"/>
                </a:cubicBezTo>
                <a:cubicBezTo>
                  <a:pt x="524" y="32"/>
                  <a:pt x="524" y="32"/>
                  <a:pt x="524" y="32"/>
                </a:cubicBezTo>
                <a:cubicBezTo>
                  <a:pt x="525" y="25"/>
                  <a:pt x="525" y="25"/>
                  <a:pt x="525" y="25"/>
                </a:cubicBezTo>
                <a:cubicBezTo>
                  <a:pt x="528" y="25"/>
                  <a:pt x="528" y="25"/>
                  <a:pt x="528" y="25"/>
                </a:cubicBezTo>
                <a:cubicBezTo>
                  <a:pt x="530" y="25"/>
                  <a:pt x="530" y="26"/>
                  <a:pt x="530" y="27"/>
                </a:cubicBezTo>
                <a:close/>
                <a:moveTo>
                  <a:pt x="529" y="27"/>
                </a:moveTo>
                <a:cubicBezTo>
                  <a:pt x="529" y="26"/>
                  <a:pt x="529" y="26"/>
                  <a:pt x="528" y="26"/>
                </a:cubicBezTo>
                <a:cubicBezTo>
                  <a:pt x="526" y="26"/>
                  <a:pt x="526" y="26"/>
                  <a:pt x="526" y="26"/>
                </a:cubicBezTo>
                <a:cubicBezTo>
                  <a:pt x="526" y="28"/>
                  <a:pt x="526" y="28"/>
                  <a:pt x="526" y="28"/>
                </a:cubicBezTo>
                <a:cubicBezTo>
                  <a:pt x="527" y="28"/>
                  <a:pt x="527" y="28"/>
                  <a:pt x="527" y="28"/>
                </a:cubicBezTo>
                <a:cubicBezTo>
                  <a:pt x="528" y="28"/>
                  <a:pt x="529" y="28"/>
                  <a:pt x="529" y="27"/>
                </a:cubicBezTo>
                <a:close/>
              </a:path>
            </a:pathLst>
          </a:custGeom>
          <a:solidFill>
            <a:srgbClr val="637280"/>
          </a:solidFill>
          <a:ln w="19050" cap="flat" cmpd="sng" algn="ctr">
            <a:noFill/>
            <a:prstDash val="solid"/>
            <a:headEnd type="none" w="med" len="med"/>
            <a:tailEnd type="none" w="med" len="med"/>
          </a:ln>
          <a:effectLst/>
        </p:spPr>
        <p:txBody>
          <a:bodyPr lIns="0" tIns="0" rIns="0" bIns="0" anchor="ctr"/>
          <a:lstStyle/>
          <a:p>
            <a:pPr algn="ctr" defTabSz="380899" fontAlgn="auto">
              <a:spcBef>
                <a:spcPts val="0"/>
              </a:spcBef>
              <a:spcAft>
                <a:spcPts val="0"/>
              </a:spcAft>
              <a:defRPr/>
            </a:pPr>
            <a:endParaRPr lang="en-US" sz="400" kern="0" dirty="0">
              <a:solidFill>
                <a:srgbClr val="4B4B4B"/>
              </a:solidFill>
              <a:effectLst>
                <a:outerShdw blurRad="38100" dist="38100" dir="2700000" algn="tl">
                  <a:srgbClr val="000000">
                    <a:alpha val="43137"/>
                  </a:srgbClr>
                </a:outerShdw>
              </a:effectLst>
              <a:latin typeface="Arial Bold" charset="0"/>
              <a:ea typeface="ヒラギノ角ゴ ProN W3" charset="0"/>
              <a:cs typeface="Arial Bold" charset="0"/>
            </a:endParaRPr>
          </a:p>
        </p:txBody>
      </p:sp>
    </p:spTree>
    <p:extLst>
      <p:ext uri="{BB962C8B-B14F-4D97-AF65-F5344CB8AC3E}">
        <p14:creationId xmlns:p14="http://schemas.microsoft.com/office/powerpoint/2010/main" val="2315465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500"/>
                                        <p:tgtEl>
                                          <p:spTgt spid="265"/>
                                        </p:tgtEl>
                                      </p:cBhvr>
                                    </p:animEffect>
                                  </p:childTnLst>
                                </p:cTn>
                              </p:par>
                              <p:par>
                                <p:cTn id="8" presetID="10" presetClass="entr" presetSubtype="0" fill="hold" nodeType="withEffect">
                                  <p:stCondLst>
                                    <p:cond delay="0"/>
                                  </p:stCondLst>
                                  <p:childTnLst>
                                    <p:set>
                                      <p:cBhvr>
                                        <p:cTn id="9" dur="1" fill="hold">
                                          <p:stCondLst>
                                            <p:cond delay="0"/>
                                          </p:stCondLst>
                                        </p:cTn>
                                        <p:tgtEl>
                                          <p:spTgt spid="271"/>
                                        </p:tgtEl>
                                        <p:attrNameLst>
                                          <p:attrName>style.visibility</p:attrName>
                                        </p:attrNameLst>
                                      </p:cBhvr>
                                      <p:to>
                                        <p:strVal val="visible"/>
                                      </p:to>
                                    </p:set>
                                    <p:animEffect transition="in" filter="fade">
                                      <p:cBhvr>
                                        <p:cTn id="10" dur="500"/>
                                        <p:tgtEl>
                                          <p:spTgt spid="2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2"/>
                                        </p:tgtEl>
                                        <p:attrNameLst>
                                          <p:attrName>style.visibility</p:attrName>
                                        </p:attrNameLst>
                                      </p:cBhvr>
                                      <p:to>
                                        <p:strVal val="visible"/>
                                      </p:to>
                                    </p:set>
                                    <p:animEffect transition="in" filter="fade">
                                      <p:cBhvr>
                                        <p:cTn id="13" dur="500"/>
                                        <p:tgtEl>
                                          <p:spTgt spid="262"/>
                                        </p:tgtEl>
                                      </p:cBhvr>
                                    </p:animEffect>
                                  </p:childTnLst>
                                </p:cTn>
                              </p:par>
                              <p:par>
                                <p:cTn id="14" presetID="10" presetClass="entr" presetSubtype="0" fill="hold" nodeType="with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fade">
                                      <p:cBhvr>
                                        <p:cTn id="16" dur="500"/>
                                        <p:tgtEl>
                                          <p:spTgt spid="145"/>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58"/>
                                        </p:tgtEl>
                                        <p:attrNameLst>
                                          <p:attrName>style.visibility</p:attrName>
                                        </p:attrNameLst>
                                      </p:cBhvr>
                                      <p:to>
                                        <p:strVal val="visible"/>
                                      </p:to>
                                    </p:set>
                                    <p:animEffect transition="in" filter="fade">
                                      <p:cBhvr>
                                        <p:cTn id="20" dur="500"/>
                                        <p:tgtEl>
                                          <p:spTgt spid="25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1"/>
                                        </p:tgtEl>
                                        <p:attrNameLst>
                                          <p:attrName>style.visibility</p:attrName>
                                        </p:attrNameLst>
                                      </p:cBhvr>
                                      <p:to>
                                        <p:strVal val="visible"/>
                                      </p:to>
                                    </p:set>
                                    <p:animEffect transition="in" filter="fade">
                                      <p:cBhvr>
                                        <p:cTn id="23" dur="500"/>
                                        <p:tgtEl>
                                          <p:spTgt spid="261"/>
                                        </p:tgtEl>
                                      </p:cBhvr>
                                    </p:animEffect>
                                  </p:childTnLst>
                                </p:cTn>
                              </p:par>
                              <p:par>
                                <p:cTn id="24" presetID="10" presetClass="entr" presetSubtype="0" fill="hold" nodeType="withEffect">
                                  <p:stCondLst>
                                    <p:cond delay="0"/>
                                  </p:stCondLst>
                                  <p:childTnLst>
                                    <p:set>
                                      <p:cBhvr>
                                        <p:cTn id="25" dur="1" fill="hold">
                                          <p:stCondLst>
                                            <p:cond delay="0"/>
                                          </p:stCondLst>
                                        </p:cTn>
                                        <p:tgtEl>
                                          <p:spTgt spid="143"/>
                                        </p:tgtEl>
                                        <p:attrNameLst>
                                          <p:attrName>style.visibility</p:attrName>
                                        </p:attrNameLst>
                                      </p:cBhvr>
                                      <p:to>
                                        <p:strVal val="visible"/>
                                      </p:to>
                                    </p:set>
                                    <p:animEffect transition="in" filter="fade">
                                      <p:cBhvr>
                                        <p:cTn id="26" dur="500"/>
                                        <p:tgtEl>
                                          <p:spTgt spid="143"/>
                                        </p:tgtEl>
                                      </p:cBhvr>
                                    </p:animEffect>
                                  </p:childTnLst>
                                </p:cTn>
                              </p:par>
                              <p:par>
                                <p:cTn id="27" presetID="10" presetClass="entr" presetSubtype="0" fill="hold" nodeType="withEffect">
                                  <p:stCondLst>
                                    <p:cond delay="0"/>
                                  </p:stCondLst>
                                  <p:childTnLst>
                                    <p:set>
                                      <p:cBhvr>
                                        <p:cTn id="28" dur="1" fill="hold">
                                          <p:stCondLst>
                                            <p:cond delay="0"/>
                                          </p:stCondLst>
                                        </p:cTn>
                                        <p:tgtEl>
                                          <p:spTgt spid="142"/>
                                        </p:tgtEl>
                                        <p:attrNameLst>
                                          <p:attrName>style.visibility</p:attrName>
                                        </p:attrNameLst>
                                      </p:cBhvr>
                                      <p:to>
                                        <p:strVal val="visible"/>
                                      </p:to>
                                    </p:set>
                                    <p:animEffect transition="in" filter="fade">
                                      <p:cBhvr>
                                        <p:cTn id="29" dur="500"/>
                                        <p:tgtEl>
                                          <p:spTgt spid="142"/>
                                        </p:tgtEl>
                                      </p:cBhvr>
                                    </p:animEffect>
                                  </p:childTnLst>
                                </p:cTn>
                              </p:par>
                              <p:par>
                                <p:cTn id="30" presetID="10" presetClass="entr" presetSubtype="0" fill="hold" nodeType="withEffect">
                                  <p:stCondLst>
                                    <p:cond delay="0"/>
                                  </p:stCondLst>
                                  <p:childTnLst>
                                    <p:set>
                                      <p:cBhvr>
                                        <p:cTn id="31" dur="1" fill="hold">
                                          <p:stCondLst>
                                            <p:cond delay="0"/>
                                          </p:stCondLst>
                                        </p:cTn>
                                        <p:tgtEl>
                                          <p:spTgt spid="141"/>
                                        </p:tgtEl>
                                        <p:attrNameLst>
                                          <p:attrName>style.visibility</p:attrName>
                                        </p:attrNameLst>
                                      </p:cBhvr>
                                      <p:to>
                                        <p:strVal val="visible"/>
                                      </p:to>
                                    </p:set>
                                    <p:animEffect transition="in" filter="fade">
                                      <p:cBhvr>
                                        <p:cTn id="32" dur="500"/>
                                        <p:tgtEl>
                                          <p:spTgt spid="141"/>
                                        </p:tgtEl>
                                      </p:cBhvr>
                                    </p:animEffect>
                                  </p:childTnLst>
                                </p:cTn>
                              </p:par>
                              <p:par>
                                <p:cTn id="33" presetID="10" presetClass="entr" presetSubtype="0" fill="hold" nodeType="withEffect">
                                  <p:stCondLst>
                                    <p:cond delay="0"/>
                                  </p:stCondLst>
                                  <p:childTnLst>
                                    <p:set>
                                      <p:cBhvr>
                                        <p:cTn id="34" dur="1" fill="hold">
                                          <p:stCondLst>
                                            <p:cond delay="0"/>
                                          </p:stCondLst>
                                        </p:cTn>
                                        <p:tgtEl>
                                          <p:spTgt spid="144"/>
                                        </p:tgtEl>
                                        <p:attrNameLst>
                                          <p:attrName>style.visibility</p:attrName>
                                        </p:attrNameLst>
                                      </p:cBhvr>
                                      <p:to>
                                        <p:strVal val="visible"/>
                                      </p:to>
                                    </p:set>
                                    <p:animEffect transition="in" filter="fade">
                                      <p:cBhvr>
                                        <p:cTn id="35" dur="500"/>
                                        <p:tgtEl>
                                          <p:spTgt spid="144"/>
                                        </p:tgtEl>
                                      </p:cBhvr>
                                    </p:animEffect>
                                  </p:childTnLst>
                                </p:cTn>
                              </p:par>
                              <p:par>
                                <p:cTn id="36" presetID="10" presetClass="entr" presetSubtype="0" fill="hold" nodeType="withEffect">
                                  <p:stCondLst>
                                    <p:cond delay="0"/>
                                  </p:stCondLst>
                                  <p:childTnLst>
                                    <p:set>
                                      <p:cBhvr>
                                        <p:cTn id="37" dur="1" fill="hold">
                                          <p:stCondLst>
                                            <p:cond delay="0"/>
                                          </p:stCondLst>
                                        </p:cTn>
                                        <p:tgtEl>
                                          <p:spTgt spid="140"/>
                                        </p:tgtEl>
                                        <p:attrNameLst>
                                          <p:attrName>style.visibility</p:attrName>
                                        </p:attrNameLst>
                                      </p:cBhvr>
                                      <p:to>
                                        <p:strVal val="visible"/>
                                      </p:to>
                                    </p:set>
                                    <p:animEffect transition="in" filter="fade">
                                      <p:cBhvr>
                                        <p:cTn id="38" dur="500"/>
                                        <p:tgtEl>
                                          <p:spTgt spid="140"/>
                                        </p:tgtEl>
                                      </p:cBhvr>
                                    </p:animEffect>
                                  </p:childTnLst>
                                </p:cTn>
                              </p:par>
                              <p:par>
                                <p:cTn id="39" presetID="10" presetClass="entr" presetSubtype="0" fill="hold" nodeType="withEffect">
                                  <p:stCondLst>
                                    <p:cond delay="0"/>
                                  </p:stCondLst>
                                  <p:childTnLst>
                                    <p:set>
                                      <p:cBhvr>
                                        <p:cTn id="40" dur="1" fill="hold">
                                          <p:stCondLst>
                                            <p:cond delay="0"/>
                                          </p:stCondLst>
                                        </p:cTn>
                                        <p:tgtEl>
                                          <p:spTgt spid="138"/>
                                        </p:tgtEl>
                                        <p:attrNameLst>
                                          <p:attrName>style.visibility</p:attrName>
                                        </p:attrNameLst>
                                      </p:cBhvr>
                                      <p:to>
                                        <p:strVal val="visible"/>
                                      </p:to>
                                    </p:set>
                                    <p:animEffect transition="in" filter="fade">
                                      <p:cBhvr>
                                        <p:cTn id="41" dur="500"/>
                                        <p:tgtEl>
                                          <p:spTgt spid="138"/>
                                        </p:tgtEl>
                                      </p:cBhvr>
                                    </p:animEffect>
                                  </p:childTnLst>
                                </p:cTn>
                              </p:par>
                              <p:par>
                                <p:cTn id="42" presetID="10" presetClass="entr" presetSubtype="0" fill="hold" nodeType="withEffect">
                                  <p:stCondLst>
                                    <p:cond delay="0"/>
                                  </p:stCondLst>
                                  <p:childTnLst>
                                    <p:set>
                                      <p:cBhvr>
                                        <p:cTn id="43" dur="1" fill="hold">
                                          <p:stCondLst>
                                            <p:cond delay="0"/>
                                          </p:stCondLst>
                                        </p:cTn>
                                        <p:tgtEl>
                                          <p:spTgt spid="139"/>
                                        </p:tgtEl>
                                        <p:attrNameLst>
                                          <p:attrName>style.visibility</p:attrName>
                                        </p:attrNameLst>
                                      </p:cBhvr>
                                      <p:to>
                                        <p:strVal val="visible"/>
                                      </p:to>
                                    </p:set>
                                    <p:animEffect transition="in" filter="fade">
                                      <p:cBhvr>
                                        <p:cTn id="44" dur="500"/>
                                        <p:tgtEl>
                                          <p:spTgt spid="139"/>
                                        </p:tgtEl>
                                      </p:cBhvr>
                                    </p:animEffect>
                                  </p:childTnLst>
                                </p:cTn>
                              </p:par>
                              <p:par>
                                <p:cTn id="45" presetID="10" presetClass="entr" presetSubtype="0" fill="hold" nodeType="withEffect">
                                  <p:stCondLst>
                                    <p:cond delay="0"/>
                                  </p:stCondLst>
                                  <p:childTnLst>
                                    <p:set>
                                      <p:cBhvr>
                                        <p:cTn id="46" dur="1" fill="hold">
                                          <p:stCondLst>
                                            <p:cond delay="0"/>
                                          </p:stCondLst>
                                        </p:cTn>
                                        <p:tgtEl>
                                          <p:spTgt spid="165"/>
                                        </p:tgtEl>
                                        <p:attrNameLst>
                                          <p:attrName>style.visibility</p:attrName>
                                        </p:attrNameLst>
                                      </p:cBhvr>
                                      <p:to>
                                        <p:strVal val="visible"/>
                                      </p:to>
                                    </p:set>
                                    <p:animEffect transition="in" filter="fade">
                                      <p:cBhvr>
                                        <p:cTn id="47" dur="500"/>
                                        <p:tgtEl>
                                          <p:spTgt spid="165"/>
                                        </p:tgtEl>
                                      </p:cBhvr>
                                    </p:animEffect>
                                  </p:childTnLst>
                                </p:cTn>
                              </p:par>
                              <p:par>
                                <p:cTn id="48" presetID="10" presetClass="entr" presetSubtype="0" fill="hold" nodeType="withEffect">
                                  <p:stCondLst>
                                    <p:cond delay="0"/>
                                  </p:stCondLst>
                                  <p:childTnLst>
                                    <p:set>
                                      <p:cBhvr>
                                        <p:cTn id="49" dur="1" fill="hold">
                                          <p:stCondLst>
                                            <p:cond delay="0"/>
                                          </p:stCondLst>
                                        </p:cTn>
                                        <p:tgtEl>
                                          <p:spTgt spid="263"/>
                                        </p:tgtEl>
                                        <p:attrNameLst>
                                          <p:attrName>style.visibility</p:attrName>
                                        </p:attrNameLst>
                                      </p:cBhvr>
                                      <p:to>
                                        <p:strVal val="visible"/>
                                      </p:to>
                                    </p:set>
                                    <p:animEffect transition="in" filter="fade">
                                      <p:cBhvr>
                                        <p:cTn id="50" dur="500"/>
                                        <p:tgtEl>
                                          <p:spTgt spid="263"/>
                                        </p:tgtEl>
                                      </p:cBhvr>
                                    </p:animEffect>
                                  </p:childTnLst>
                                </p:cTn>
                              </p:par>
                              <p:par>
                                <p:cTn id="51" presetID="10" presetClass="entr" presetSubtype="0" fill="hold" nodeType="withEffect">
                                  <p:stCondLst>
                                    <p:cond delay="0"/>
                                  </p:stCondLst>
                                  <p:childTnLst>
                                    <p:set>
                                      <p:cBhvr>
                                        <p:cTn id="52" dur="1" fill="hold">
                                          <p:stCondLst>
                                            <p:cond delay="0"/>
                                          </p:stCondLst>
                                        </p:cTn>
                                        <p:tgtEl>
                                          <p:spTgt spid="264"/>
                                        </p:tgtEl>
                                        <p:attrNameLst>
                                          <p:attrName>style.visibility</p:attrName>
                                        </p:attrNameLst>
                                      </p:cBhvr>
                                      <p:to>
                                        <p:strVal val="visible"/>
                                      </p:to>
                                    </p:set>
                                    <p:animEffect transition="in" filter="fade">
                                      <p:cBhvr>
                                        <p:cTn id="53"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P spid="26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453" y="269423"/>
            <a:ext cx="8229600" cy="479822"/>
          </a:xfrm>
        </p:spPr>
        <p:txBody>
          <a:bodyPr/>
          <a:lstStyle/>
          <a:p>
            <a:r>
              <a:rPr lang="ru-RU" dirty="0" smtClean="0">
                <a:solidFill>
                  <a:schemeClr val="accent1"/>
                </a:solidFill>
              </a:rPr>
              <a:t>Установление сеанса ВКС</a:t>
            </a:r>
            <a:endParaRPr lang="en-US" dirty="0">
              <a:solidFill>
                <a:schemeClr val="accent1"/>
              </a:solidFill>
            </a:endParaRPr>
          </a:p>
        </p:txBody>
      </p:sp>
      <p:grpSp>
        <p:nvGrpSpPr>
          <p:cNvPr id="6" name="Group 5"/>
          <p:cNvGrpSpPr/>
          <p:nvPr/>
        </p:nvGrpSpPr>
        <p:grpSpPr>
          <a:xfrm>
            <a:off x="440622" y="2310129"/>
            <a:ext cx="2597284" cy="2238890"/>
            <a:chOff x="587343" y="3080170"/>
            <a:chExt cx="3462143" cy="2985186"/>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87343" y="3080170"/>
              <a:ext cx="3462143" cy="2492743"/>
            </a:xfrm>
            <a:prstGeom prst="rect">
              <a:avLst/>
            </a:prstGeom>
          </p:spPr>
        </p:pic>
        <p:sp>
          <p:nvSpPr>
            <p:cNvPr id="7" name="TextBox 6"/>
            <p:cNvSpPr txBox="1"/>
            <p:nvPr/>
          </p:nvSpPr>
          <p:spPr>
            <a:xfrm>
              <a:off x="1848573" y="5572913"/>
              <a:ext cx="941978" cy="492443"/>
            </a:xfrm>
            <a:prstGeom prst="rect">
              <a:avLst/>
            </a:prstGeom>
            <a:noFill/>
          </p:spPr>
          <p:txBody>
            <a:bodyPr wrap="none" rtlCol="0">
              <a:spAutoFit/>
            </a:bodyPr>
            <a:lstStyle/>
            <a:p>
              <a:pPr defTabSz="685654"/>
              <a:r>
                <a:rPr lang="ru-RU" dirty="0">
                  <a:solidFill>
                    <a:srgbClr val="231F20"/>
                  </a:solidFill>
                  <a:cs typeface="Arial" pitchFamily="34" charset="0"/>
                </a:rPr>
                <a:t>Вход</a:t>
              </a:r>
              <a:endParaRPr lang="en-US" dirty="0">
                <a:solidFill>
                  <a:srgbClr val="231F20"/>
                </a:solidFill>
                <a:cs typeface="Arial" pitchFamily="34" charset="0"/>
              </a:endParaRPr>
            </a:p>
          </p:txBody>
        </p:sp>
      </p:grpSp>
      <p:grpSp>
        <p:nvGrpSpPr>
          <p:cNvPr id="8" name="Group 7"/>
          <p:cNvGrpSpPr/>
          <p:nvPr/>
        </p:nvGrpSpPr>
        <p:grpSpPr>
          <a:xfrm>
            <a:off x="3242833" y="1639151"/>
            <a:ext cx="2601842" cy="2300558"/>
            <a:chOff x="4322651" y="2185534"/>
            <a:chExt cx="3468219" cy="3067410"/>
          </a:xfrm>
        </p:grpSpPr>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322651" y="2185534"/>
              <a:ext cx="3468219" cy="249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139337" y="4760501"/>
              <a:ext cx="2198832" cy="492443"/>
            </a:xfrm>
            <a:prstGeom prst="rect">
              <a:avLst/>
            </a:prstGeom>
            <a:noFill/>
          </p:spPr>
          <p:txBody>
            <a:bodyPr wrap="none" rtlCol="0">
              <a:spAutoFit/>
            </a:bodyPr>
            <a:lstStyle/>
            <a:p>
              <a:pPr defTabSz="685654"/>
              <a:r>
                <a:rPr lang="ru-RU" dirty="0">
                  <a:solidFill>
                    <a:srgbClr val="231F20"/>
                  </a:solidFill>
                  <a:cs typeface="Arial" pitchFamily="34" charset="0"/>
                </a:rPr>
                <a:t>Приглашение</a:t>
              </a:r>
              <a:endParaRPr lang="en-US" dirty="0">
                <a:solidFill>
                  <a:srgbClr val="231F20"/>
                </a:solidFill>
                <a:cs typeface="Arial" pitchFamily="34" charset="0"/>
              </a:endParaRPr>
            </a:p>
          </p:txBody>
        </p:sp>
      </p:grpSp>
      <p:grpSp>
        <p:nvGrpSpPr>
          <p:cNvPr id="11" name="Group 10"/>
          <p:cNvGrpSpPr/>
          <p:nvPr/>
        </p:nvGrpSpPr>
        <p:grpSpPr>
          <a:xfrm>
            <a:off x="6044647" y="971551"/>
            <a:ext cx="2596072" cy="2404027"/>
            <a:chOff x="8057430" y="1295401"/>
            <a:chExt cx="3460528" cy="3205368"/>
          </a:xfrm>
        </p:grpSpPr>
        <p:pic>
          <p:nvPicPr>
            <p:cNvPr id="3" name="Picture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057430" y="1295401"/>
              <a:ext cx="3460528" cy="2496312"/>
            </a:xfrm>
            <a:prstGeom prst="rect">
              <a:avLst/>
            </a:prstGeom>
          </p:spPr>
        </p:pic>
        <p:sp>
          <p:nvSpPr>
            <p:cNvPr id="10" name="TextBox 9"/>
            <p:cNvSpPr txBox="1"/>
            <p:nvPr/>
          </p:nvSpPr>
          <p:spPr>
            <a:xfrm>
              <a:off x="8906683" y="4008326"/>
              <a:ext cx="1593184" cy="492443"/>
            </a:xfrm>
            <a:prstGeom prst="rect">
              <a:avLst/>
            </a:prstGeom>
            <a:noFill/>
          </p:spPr>
          <p:txBody>
            <a:bodyPr wrap="none" rtlCol="0">
              <a:spAutoFit/>
            </a:bodyPr>
            <a:lstStyle/>
            <a:p>
              <a:pPr defTabSz="685654"/>
              <a:r>
                <a:rPr lang="ru-RU" dirty="0">
                  <a:solidFill>
                    <a:srgbClr val="231F20"/>
                  </a:solidFill>
                  <a:cs typeface="Arial" pitchFamily="34" charset="0"/>
                </a:rPr>
                <a:t>Общение</a:t>
              </a:r>
              <a:endParaRPr lang="en-US" dirty="0">
                <a:solidFill>
                  <a:srgbClr val="231F20"/>
                </a:solidFill>
                <a:cs typeface="Arial" pitchFamily="34" charset="0"/>
              </a:endParaRPr>
            </a:p>
          </p:txBody>
        </p:sp>
        <p:pic>
          <p:nvPicPr>
            <p:cNvPr id="5"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784738" y="1297130"/>
              <a:ext cx="265246" cy="9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791394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199218" y="1330626"/>
            <a:ext cx="3523303" cy="3522378"/>
            <a:chOff x="5633084" y="1933578"/>
            <a:chExt cx="4415792" cy="4415784"/>
          </a:xfrm>
        </p:grpSpPr>
        <p:sp>
          <p:nvSpPr>
            <p:cNvPr id="22" name="Oval 21"/>
            <p:cNvSpPr/>
            <p:nvPr/>
          </p:nvSpPr>
          <p:spPr>
            <a:xfrm>
              <a:off x="5633084" y="1933578"/>
              <a:ext cx="4415792" cy="4415784"/>
            </a:xfrm>
            <a:prstGeom prst="ellipse">
              <a:avLst/>
            </a:prstGeom>
            <a:no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91" fontAlgn="auto">
                <a:spcBef>
                  <a:spcPts val="0"/>
                </a:spcBef>
                <a:spcAft>
                  <a:spcPts val="0"/>
                </a:spcAft>
                <a:defRPr/>
              </a:pPr>
              <a:endParaRPr lang="en-US" sz="1400" kern="0" dirty="0" err="1">
                <a:solidFill>
                  <a:srgbClr val="DBDDDF"/>
                </a:solidFill>
                <a:latin typeface="Arial"/>
              </a:endParaRPr>
            </a:p>
          </p:txBody>
        </p:sp>
        <p:grpSp>
          <p:nvGrpSpPr>
            <p:cNvPr id="23" name="Group 22"/>
            <p:cNvGrpSpPr/>
            <p:nvPr/>
          </p:nvGrpSpPr>
          <p:grpSpPr>
            <a:xfrm>
              <a:off x="7610475" y="2136846"/>
              <a:ext cx="2334856" cy="4013050"/>
              <a:chOff x="7610475" y="2136846"/>
              <a:chExt cx="2334856" cy="4013050"/>
            </a:xfrm>
          </p:grpSpPr>
          <p:cxnSp>
            <p:nvCxnSpPr>
              <p:cNvPr id="24" name="Straight Connector 23"/>
              <p:cNvCxnSpPr/>
              <p:nvPr/>
            </p:nvCxnSpPr>
            <p:spPr>
              <a:xfrm flipV="1">
                <a:off x="7610475" y="3589604"/>
                <a:ext cx="1935446" cy="551866"/>
              </a:xfrm>
              <a:prstGeom prst="line">
                <a:avLst/>
              </a:prstGeom>
              <a:noFill/>
              <a:ln w="25400" cap="flat" cmpd="sng" algn="ctr">
                <a:solidFill>
                  <a:srgbClr val="FFC000"/>
                </a:solidFill>
                <a:prstDash val="solid"/>
                <a:miter lim="800000"/>
              </a:ln>
              <a:effectLst/>
            </p:spPr>
          </p:cxnSp>
          <p:cxnSp>
            <p:nvCxnSpPr>
              <p:cNvPr id="25" name="Straight Connector 24"/>
              <p:cNvCxnSpPr/>
              <p:nvPr/>
            </p:nvCxnSpPr>
            <p:spPr>
              <a:xfrm>
                <a:off x="7610475" y="4141470"/>
                <a:ext cx="1935446" cy="658368"/>
              </a:xfrm>
              <a:prstGeom prst="line">
                <a:avLst/>
              </a:prstGeom>
              <a:noFill/>
              <a:ln w="25400" cap="flat" cmpd="sng" algn="ctr">
                <a:solidFill>
                  <a:srgbClr val="FFC000"/>
                </a:solidFill>
                <a:prstDash val="solid"/>
                <a:miter lim="800000"/>
              </a:ln>
              <a:effectLst/>
            </p:spPr>
          </p:cxnSp>
          <p:cxnSp>
            <p:nvCxnSpPr>
              <p:cNvPr id="26" name="Straight Connector 25"/>
              <p:cNvCxnSpPr/>
              <p:nvPr/>
            </p:nvCxnSpPr>
            <p:spPr>
              <a:xfrm flipV="1">
                <a:off x="7610475" y="2552136"/>
                <a:ext cx="1147138" cy="1615282"/>
              </a:xfrm>
              <a:prstGeom prst="line">
                <a:avLst/>
              </a:prstGeom>
              <a:noFill/>
              <a:ln w="25400" cap="flat" cmpd="sng" algn="ctr">
                <a:solidFill>
                  <a:srgbClr val="FFC000"/>
                </a:solidFill>
                <a:prstDash val="solid"/>
                <a:miter lim="800000"/>
              </a:ln>
              <a:effectLst/>
            </p:spPr>
          </p:cxnSp>
          <p:cxnSp>
            <p:nvCxnSpPr>
              <p:cNvPr id="27" name="Straight Connector 26"/>
              <p:cNvCxnSpPr/>
              <p:nvPr/>
            </p:nvCxnSpPr>
            <p:spPr>
              <a:xfrm>
                <a:off x="7610475" y="4174978"/>
                <a:ext cx="1147138" cy="1547920"/>
              </a:xfrm>
              <a:prstGeom prst="line">
                <a:avLst/>
              </a:prstGeom>
              <a:noFill/>
              <a:ln w="25400" cap="flat" cmpd="sng" algn="ctr">
                <a:solidFill>
                  <a:srgbClr val="FFC000"/>
                </a:solidFill>
                <a:prstDash val="solid"/>
                <a:miter lim="800000"/>
              </a:ln>
              <a:effectLst/>
            </p:spPr>
          </p:cxnSp>
          <p:pic>
            <p:nvPicPr>
              <p:cNvPr id="28" name="Picture 2" descr="C:\Users\rico\Desktop\Internet_Explorer_7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365" y="4371238"/>
                <a:ext cx="857200" cy="857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C:\Users\rico\Desktop\identity-logo-firefo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6511" y="3167452"/>
                <a:ext cx="798820" cy="8443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C:\Users\rico\Desktop\Google_Chrome_2011_computer_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4978" y="2136846"/>
                <a:ext cx="830581" cy="83058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rico\Desktop\Apple_Safar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0615" y="5295900"/>
                <a:ext cx="853996" cy="85399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8" name="Rectangle 37"/>
          <p:cNvSpPr/>
          <p:nvPr/>
        </p:nvSpPr>
        <p:spPr>
          <a:xfrm>
            <a:off x="4239762" y="2708911"/>
            <a:ext cx="1922612" cy="794385"/>
          </a:xfrm>
          <a:prstGeom prst="rect">
            <a:avLst/>
          </a:prstGeom>
          <a:solidFill>
            <a:srgbClr val="DC740B"/>
          </a:solidFill>
          <a:ln w="25400" cap="flat" cmpd="sng" algn="ctr">
            <a:solidFill>
              <a:srgbClr val="FFC000"/>
            </a:solidFill>
            <a:prstDash val="solid"/>
            <a:miter lim="800000"/>
          </a:ln>
          <a:effectLst/>
        </p:spPr>
        <p:txBody>
          <a:bodyPr rot="0" spcFirstLastPara="0" vertOverflow="overflow" horzOverflow="overflow" vert="horz" wrap="square" lIns="68586" tIns="34294" rIns="68586" bIns="34294" numCol="1" spcCol="0" rtlCol="0" fromWordArt="0" anchor="ctr" anchorCtr="0" forceAA="0" compatLnSpc="1">
            <a:prstTxWarp prst="textNoShape">
              <a:avLst/>
            </a:prstTxWarp>
            <a:noAutofit/>
          </a:bodyPr>
          <a:lstStyle/>
          <a:p>
            <a:pPr algn="ctr" defTabSz="685891" fontAlgn="auto">
              <a:spcBef>
                <a:spcPts val="0"/>
              </a:spcBef>
              <a:spcAft>
                <a:spcPts val="0"/>
              </a:spcAft>
              <a:defRPr/>
            </a:pPr>
            <a:r>
              <a:rPr lang="ru-RU" sz="1500" b="1" kern="0" dirty="0">
                <a:solidFill>
                  <a:srgbClr val="D71920"/>
                </a:solidFill>
                <a:latin typeface="Arial"/>
              </a:rPr>
              <a:t>Подключение к  конференции в один клик</a:t>
            </a:r>
            <a:endParaRPr lang="en-US" sz="1500" b="1" kern="0" dirty="0">
              <a:solidFill>
                <a:srgbClr val="D71920"/>
              </a:solidFill>
              <a:latin typeface="Arial"/>
            </a:endParaRPr>
          </a:p>
        </p:txBody>
      </p:sp>
      <p:sp>
        <p:nvSpPr>
          <p:cNvPr id="39" name="Title 38"/>
          <p:cNvSpPr>
            <a:spLocks noGrp="1"/>
          </p:cNvSpPr>
          <p:nvPr>
            <p:ph type="title"/>
          </p:nvPr>
        </p:nvSpPr>
        <p:spPr>
          <a:xfrm>
            <a:off x="355178" y="162237"/>
            <a:ext cx="8149836" cy="359569"/>
          </a:xfrm>
        </p:spPr>
        <p:txBody>
          <a:bodyPr/>
          <a:lstStyle/>
          <a:p>
            <a:pPr lvl="0"/>
            <a:r>
              <a:rPr lang="ru-RU" dirty="0">
                <a:solidFill>
                  <a:schemeClr val="accent1"/>
                </a:solidFill>
              </a:rPr>
              <a:t>Подключение к  конференции в один клик (участник)</a:t>
            </a:r>
            <a:endParaRPr lang="en-US" dirty="0">
              <a:solidFill>
                <a:schemeClr val="accent1"/>
              </a:solidFill>
            </a:endParaRPr>
          </a:p>
        </p:txBody>
      </p:sp>
      <p:pic>
        <p:nvPicPr>
          <p:cNvPr id="6146" name="Picture 2" descr="C:\Users\mpetrova\Pictures\Captur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917" y="558542"/>
            <a:ext cx="2621714" cy="4084982"/>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1265748" y="2643615"/>
            <a:ext cx="1938635" cy="902263"/>
          </a:xfrm>
          <a:prstGeom prst="rect">
            <a:avLst/>
          </a:prstGeom>
          <a:noFill/>
          <a:ln w="25400" cap="flat" cmpd="sng" algn="ctr">
            <a:solidFill>
              <a:srgbClr val="FFC000"/>
            </a:solidFill>
            <a:prstDash val="solid"/>
          </a:ln>
          <a:effectLst/>
        </p:spPr>
        <p:txBody>
          <a:bodyPr rot="0" spcFirstLastPara="0" vertOverflow="overflow" horzOverflow="overflow" vert="horz" wrap="square" lIns="68586" tIns="34294" rIns="68586" bIns="34294" numCol="1" spcCol="0" rtlCol="0" fromWordArt="0" anchor="ctr" anchorCtr="0" forceAA="0" compatLnSpc="1">
            <a:prstTxWarp prst="textNoShape">
              <a:avLst/>
            </a:prstTxWarp>
            <a:noAutofit/>
          </a:bodyPr>
          <a:lstStyle/>
          <a:p>
            <a:pPr algn="ctr" defTabSz="685891" fontAlgn="auto">
              <a:spcBef>
                <a:spcPts val="0"/>
              </a:spcBef>
              <a:spcAft>
                <a:spcPts val="0"/>
              </a:spcAft>
              <a:defRPr/>
            </a:pPr>
            <a:endParaRPr lang="en-US" sz="1400" kern="0" dirty="0" err="1">
              <a:solidFill>
                <a:srgbClr val="DBDDDF"/>
              </a:solidFill>
              <a:latin typeface="Arial"/>
            </a:endParaRPr>
          </a:p>
        </p:txBody>
      </p:sp>
      <p:cxnSp>
        <p:nvCxnSpPr>
          <p:cNvPr id="36" name="Straight Connector 35"/>
          <p:cNvCxnSpPr/>
          <p:nvPr/>
        </p:nvCxnSpPr>
        <p:spPr>
          <a:xfrm>
            <a:off x="3204383" y="3091815"/>
            <a:ext cx="1063319" cy="11566"/>
          </a:xfrm>
          <a:prstGeom prst="line">
            <a:avLst/>
          </a:prstGeom>
          <a:noFill/>
          <a:ln w="25400" cap="flat" cmpd="sng" algn="ctr">
            <a:solidFill>
              <a:srgbClr val="FFC000"/>
            </a:solidFill>
            <a:prstDash val="solid"/>
            <a:miter lim="800000"/>
          </a:ln>
          <a:effectLst/>
        </p:spPr>
      </p:cxnSp>
      <p:pic>
        <p:nvPicPr>
          <p:cNvPr id="614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5178" y="1268141"/>
            <a:ext cx="3318111" cy="3207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9162" y="983618"/>
            <a:ext cx="1026586" cy="1018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4201" y="2227447"/>
            <a:ext cx="3429088" cy="1389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500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500"/>
                                        <p:tgtEl>
                                          <p:spTgt spid="3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146"/>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37"/>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614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15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14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6152"/>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6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7" grpId="0" animBg="1"/>
      <p:bldP spid="3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6159" y="95953"/>
            <a:ext cx="8231744" cy="480060"/>
          </a:xfrm>
        </p:spPr>
        <p:txBody>
          <a:bodyPr/>
          <a:lstStyle/>
          <a:p>
            <a:r>
              <a:rPr lang="ru-RU" dirty="0" smtClean="0"/>
              <a:t>Центр Решений и Технологий </a:t>
            </a:r>
            <a:r>
              <a:rPr lang="en-US" dirty="0" smtClean="0"/>
              <a:t>Polycom </a:t>
            </a:r>
            <a:r>
              <a:rPr lang="ru-RU" dirty="0" smtClean="0"/>
              <a:t>в Москве</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933" y="720899"/>
            <a:ext cx="2232949" cy="1674712"/>
          </a:xfrm>
          <a:prstGeom prst="roundRect">
            <a:avLst>
              <a:gd name="adj" fmla="val 8594"/>
            </a:avLst>
          </a:prstGeom>
          <a:solidFill>
            <a:srgbClr val="FFFFFF">
              <a:shade val="85000"/>
            </a:srgbClr>
          </a:solidFill>
          <a:ln w="3175">
            <a:solidFill>
              <a:schemeClr val="tx1"/>
            </a:solidFill>
          </a:ln>
          <a:effectLst>
            <a:reflection blurRad="12700" stA="38000" endPos="28000" dist="5000" dir="5400000" sy="-100000" algn="bl" rotWithShape="0"/>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2810" y="1560122"/>
            <a:ext cx="2232949" cy="1674713"/>
          </a:xfrm>
          <a:prstGeom prst="roundRect">
            <a:avLst>
              <a:gd name="adj" fmla="val 8594"/>
            </a:avLst>
          </a:prstGeom>
          <a:solidFill>
            <a:srgbClr val="FFFFFF">
              <a:shade val="85000"/>
            </a:srgbClr>
          </a:solidFill>
          <a:ln w="3175">
            <a:solidFill>
              <a:schemeClr val="tx1"/>
            </a:solidFill>
          </a:ln>
          <a:effectLst>
            <a:reflection blurRad="12700" stA="38000" endPos="28000" dist="5000" dir="5400000" sy="-100000" algn="bl" rotWithShape="0"/>
          </a:effec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3096" y="2357886"/>
            <a:ext cx="2232949" cy="1674712"/>
          </a:xfrm>
          <a:prstGeom prst="roundRect">
            <a:avLst>
              <a:gd name="adj" fmla="val 8594"/>
            </a:avLst>
          </a:prstGeom>
          <a:solidFill>
            <a:srgbClr val="FFFFFF">
              <a:shade val="85000"/>
            </a:srgbClr>
          </a:solidFill>
          <a:ln w="3175">
            <a:solidFill>
              <a:schemeClr val="tx1"/>
            </a:solidFill>
          </a:ln>
          <a:effectLst>
            <a:reflection blurRad="12700" stA="38000" endPos="28000" dist="5000" dir="5400000" sy="-100000" algn="bl" rotWithShape="0"/>
          </a:effectLst>
        </p:spPr>
      </p:pic>
      <p:pic>
        <p:nvPicPr>
          <p:cNvPr id="1026"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91981" y="3080733"/>
            <a:ext cx="2232949" cy="1575970"/>
          </a:xfrm>
          <a:prstGeom prst="roundRect">
            <a:avLst>
              <a:gd name="adj" fmla="val 8594"/>
            </a:avLst>
          </a:prstGeom>
          <a:solidFill>
            <a:srgbClr val="FFFFFF">
              <a:shade val="85000"/>
            </a:srgbClr>
          </a:solidFill>
          <a:ln w="9525">
            <a:solidFill>
              <a:schemeClr val="tx1"/>
            </a:solidFill>
            <a:miter lim="800000"/>
            <a:headEnd/>
            <a:tailEnd/>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08877" y="4541287"/>
            <a:ext cx="5196581" cy="230832"/>
          </a:xfrm>
          <a:prstGeom prst="rect">
            <a:avLst/>
          </a:prstGeom>
          <a:noFill/>
        </p:spPr>
        <p:txBody>
          <a:bodyPr wrap="square" lIns="0" tIns="0" rIns="0" bIns="0" rtlCol="0">
            <a:spAutoFit/>
          </a:bodyPr>
          <a:lstStyle/>
          <a:p>
            <a:pPr algn="r">
              <a:spcBef>
                <a:spcPts val="1200"/>
              </a:spcBef>
            </a:pPr>
            <a:r>
              <a:rPr lang="ru-RU" sz="1500" i="1" dirty="0">
                <a:solidFill>
                  <a:srgbClr val="637280"/>
                </a:solidFill>
              </a:rPr>
              <a:t>Павелецкая пл., д.2, к.2   </a:t>
            </a:r>
            <a:r>
              <a:rPr lang="en-US" sz="1500" i="1" u="sng" dirty="0">
                <a:solidFill>
                  <a:srgbClr val="FF0000"/>
                </a:solidFill>
              </a:rPr>
              <a:t>EECMoscow@Polycom.com</a:t>
            </a:r>
            <a:endParaRPr lang="en-US" sz="1500" i="1" u="sng" dirty="0"/>
          </a:p>
        </p:txBody>
      </p:sp>
      <p:sp>
        <p:nvSpPr>
          <p:cNvPr id="11" name="TextBox 10"/>
          <p:cNvSpPr txBox="1"/>
          <p:nvPr/>
        </p:nvSpPr>
        <p:spPr>
          <a:xfrm>
            <a:off x="351632" y="3076109"/>
            <a:ext cx="6324498" cy="1338828"/>
          </a:xfrm>
          <a:prstGeom prst="rect">
            <a:avLst/>
          </a:prstGeom>
          <a:noFill/>
        </p:spPr>
        <p:txBody>
          <a:bodyPr wrap="square" lIns="0" tIns="0" rIns="0" bIns="0" rtlCol="0">
            <a:spAutoFit/>
          </a:bodyPr>
          <a:lstStyle/>
          <a:p>
            <a:pPr>
              <a:spcBef>
                <a:spcPts val="600"/>
              </a:spcBef>
              <a:buClr>
                <a:srgbClr val="2E3844"/>
              </a:buClr>
              <a:buSzPct val="100000"/>
            </a:pPr>
            <a:r>
              <a:rPr lang="ru-RU" dirty="0">
                <a:solidFill>
                  <a:srgbClr val="637280"/>
                </a:solidFill>
                <a:latin typeface="+mn-lt"/>
                <a:cs typeface="+mn-cs"/>
              </a:rPr>
              <a:t>Весь </a:t>
            </a:r>
            <a:r>
              <a:rPr lang="ru-RU" dirty="0" smtClean="0">
                <a:solidFill>
                  <a:srgbClr val="637280"/>
                </a:solidFill>
                <a:latin typeface="+mn-lt"/>
                <a:cs typeface="+mn-cs"/>
              </a:rPr>
              <a:t>спектр</a:t>
            </a:r>
          </a:p>
          <a:p>
            <a:pPr>
              <a:spcBef>
                <a:spcPts val="600"/>
              </a:spcBef>
              <a:buClr>
                <a:srgbClr val="2E3844"/>
              </a:buClr>
              <a:buSzPct val="100000"/>
            </a:pPr>
            <a:r>
              <a:rPr lang="ru-RU" dirty="0" smtClean="0">
                <a:solidFill>
                  <a:srgbClr val="637280"/>
                </a:solidFill>
                <a:latin typeface="+mn-lt"/>
                <a:cs typeface="+mn-cs"/>
              </a:rPr>
              <a:t>самых современных</a:t>
            </a:r>
          </a:p>
          <a:p>
            <a:pPr>
              <a:spcBef>
                <a:spcPts val="600"/>
              </a:spcBef>
              <a:buClr>
                <a:srgbClr val="2E3844"/>
              </a:buClr>
              <a:buSzPct val="100000"/>
            </a:pPr>
            <a:r>
              <a:rPr lang="ru-RU" dirty="0" smtClean="0">
                <a:solidFill>
                  <a:srgbClr val="637280"/>
                </a:solidFill>
                <a:latin typeface="+mn-lt"/>
                <a:cs typeface="+mn-cs"/>
              </a:rPr>
              <a:t>и инновационных решений ВКС –</a:t>
            </a:r>
          </a:p>
          <a:p>
            <a:pPr>
              <a:spcBef>
                <a:spcPts val="600"/>
              </a:spcBef>
              <a:buClr>
                <a:srgbClr val="2E3844"/>
              </a:buClr>
              <a:buSzPct val="100000"/>
            </a:pPr>
            <a:r>
              <a:rPr lang="ru-RU" dirty="0" smtClean="0">
                <a:solidFill>
                  <a:srgbClr val="637280"/>
                </a:solidFill>
              </a:rPr>
              <a:t>от </a:t>
            </a:r>
            <a:r>
              <a:rPr lang="ru-RU" dirty="0">
                <a:solidFill>
                  <a:srgbClr val="637280"/>
                </a:solidFill>
              </a:rPr>
              <a:t>мобильных </a:t>
            </a:r>
            <a:r>
              <a:rPr lang="ru-RU" dirty="0" smtClean="0">
                <a:solidFill>
                  <a:srgbClr val="637280"/>
                </a:solidFill>
              </a:rPr>
              <a:t>устройств до комнат телепресутствия</a:t>
            </a:r>
            <a:endParaRPr lang="en-US" dirty="0" err="1">
              <a:solidFill>
                <a:srgbClr val="637280"/>
              </a:solidFill>
              <a:latin typeface="+mn-lt"/>
              <a:cs typeface="+mn-cs"/>
            </a:endParaRPr>
          </a:p>
        </p:txBody>
      </p:sp>
      <p:cxnSp>
        <p:nvCxnSpPr>
          <p:cNvPr id="14" name="Straight Connector 13"/>
          <p:cNvCxnSpPr/>
          <p:nvPr/>
        </p:nvCxnSpPr>
        <p:spPr bwMode="auto">
          <a:xfrm>
            <a:off x="336550" y="4470126"/>
            <a:ext cx="5645150" cy="0"/>
          </a:xfrm>
          <a:prstGeom prst="line">
            <a:avLst/>
          </a:prstGeom>
          <a:ln>
            <a:solidFill>
              <a:srgbClr val="63728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3327833" y="725092"/>
            <a:ext cx="5391150" cy="1538883"/>
          </a:xfrm>
          <a:prstGeom prst="rect">
            <a:avLst/>
          </a:prstGeom>
          <a:noFill/>
        </p:spPr>
        <p:txBody>
          <a:bodyPr wrap="square" lIns="0" tIns="0" rIns="0" bIns="0" rtlCol="0">
            <a:spAutoFit/>
          </a:bodyPr>
          <a:lstStyle/>
          <a:p>
            <a:pPr marL="391484" indent="-285738">
              <a:spcBef>
                <a:spcPts val="800"/>
              </a:spcBef>
              <a:buClr>
                <a:srgbClr val="2E3844"/>
              </a:buClr>
              <a:buSzPct val="100000"/>
              <a:buFont typeface="Wingdings" pitchFamily="2" charset="2"/>
              <a:buChar char="ü"/>
            </a:pPr>
            <a:r>
              <a:rPr lang="ru-RU" sz="1600" dirty="0">
                <a:solidFill>
                  <a:srgbClr val="637280"/>
                </a:solidFill>
              </a:rPr>
              <a:t>Демострация продуктов и решений</a:t>
            </a:r>
          </a:p>
          <a:p>
            <a:pPr marL="391484" indent="-285738">
              <a:spcBef>
                <a:spcPts val="800"/>
              </a:spcBef>
              <a:buClr>
                <a:srgbClr val="2E3844"/>
              </a:buClr>
              <a:buSzPct val="100000"/>
              <a:buFont typeface="Wingdings" pitchFamily="2" charset="2"/>
              <a:buChar char="ü"/>
            </a:pPr>
            <a:r>
              <a:rPr lang="ru-RU" sz="1600" dirty="0">
                <a:solidFill>
                  <a:srgbClr val="637280"/>
                </a:solidFill>
              </a:rPr>
              <a:t>Отраслевые сценарии использования</a:t>
            </a:r>
          </a:p>
          <a:p>
            <a:pPr marL="1763210" lvl="4" indent="-285738">
              <a:spcBef>
                <a:spcPts val="800"/>
              </a:spcBef>
              <a:buClr>
                <a:srgbClr val="2E3844"/>
              </a:buClr>
              <a:buSzPct val="100000"/>
              <a:buFont typeface="Wingdings" pitchFamily="2" charset="2"/>
              <a:buChar char="ü"/>
            </a:pPr>
            <a:r>
              <a:rPr lang="ru-RU" sz="1600" dirty="0">
                <a:solidFill>
                  <a:srgbClr val="637280"/>
                </a:solidFill>
              </a:rPr>
              <a:t>Интеграция с </a:t>
            </a:r>
            <a:r>
              <a:rPr lang="en-US" sz="1600" dirty="0">
                <a:solidFill>
                  <a:srgbClr val="637280"/>
                </a:solidFill>
              </a:rPr>
              <a:t>UC </a:t>
            </a:r>
            <a:r>
              <a:rPr lang="ru-RU" sz="1600" dirty="0">
                <a:solidFill>
                  <a:srgbClr val="637280"/>
                </a:solidFill>
              </a:rPr>
              <a:t>ведущих производителей</a:t>
            </a:r>
          </a:p>
          <a:p>
            <a:pPr marL="1763210" lvl="4" indent="-285738">
              <a:spcBef>
                <a:spcPts val="800"/>
              </a:spcBef>
              <a:buClr>
                <a:srgbClr val="2E3844"/>
              </a:buClr>
              <a:buSzPct val="100000"/>
              <a:buFont typeface="Wingdings" pitchFamily="2" charset="2"/>
              <a:buChar char="ü"/>
            </a:pPr>
            <a:r>
              <a:rPr lang="ru-RU" sz="1600" dirty="0">
                <a:solidFill>
                  <a:srgbClr val="637280"/>
                </a:solidFill>
              </a:rPr>
              <a:t>Встреча с экспертами и руководством</a:t>
            </a:r>
          </a:p>
        </p:txBody>
      </p:sp>
    </p:spTree>
    <p:extLst>
      <p:ext uri="{BB962C8B-B14F-4D97-AF65-F5344CB8AC3E}">
        <p14:creationId xmlns:p14="http://schemas.microsoft.com/office/powerpoint/2010/main" val="27876457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08" y="184390"/>
            <a:ext cx="8229600" cy="479822"/>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fontAlgn="base">
              <a:spcAft>
                <a:spcPct val="0"/>
              </a:spcAft>
              <a:buClr>
                <a:srgbClr val="868A88"/>
              </a:buClr>
            </a:pPr>
            <a:r>
              <a:rPr lang="ru-RU" sz="2800" b="1" dirty="0">
                <a:latin typeface="Arial" charset="0"/>
                <a:ea typeface="+mn-ea"/>
                <a:cs typeface="Arial" charset="0"/>
              </a:rPr>
              <a:t>Видео – новый стандарт </a:t>
            </a:r>
            <a:r>
              <a:rPr lang="ru-RU" sz="2800" b="1" dirty="0" smtClean="0">
                <a:latin typeface="Arial" charset="0"/>
                <a:ea typeface="+mn-ea"/>
                <a:cs typeface="Arial" charset="0"/>
              </a:rPr>
              <a:t>общения</a:t>
            </a:r>
            <a:endParaRPr lang="en-US" sz="2800" b="1" dirty="0">
              <a:latin typeface="Arial" charset="0"/>
              <a:ea typeface="+mn-ea"/>
              <a:cs typeface="Arial" charset="0"/>
            </a:endParaRPr>
          </a:p>
        </p:txBody>
      </p:sp>
      <p:sp>
        <p:nvSpPr>
          <p:cNvPr id="3" name="Content Placeholder 2"/>
          <p:cNvSpPr>
            <a:spLocks noGrp="1"/>
          </p:cNvSpPr>
          <p:nvPr>
            <p:ph idx="1"/>
          </p:nvPr>
        </p:nvSpPr>
        <p:spPr/>
        <p:txBody>
          <a:bodyPr/>
          <a:lstStyle/>
          <a:p>
            <a:pPr marL="0" indent="0">
              <a:buNone/>
            </a:pPr>
            <a:r>
              <a:rPr lang="ru-RU" dirty="0"/>
              <a:t>Ключевые преимущества </a:t>
            </a:r>
            <a:r>
              <a:rPr lang="ru-RU" dirty="0" smtClean="0"/>
              <a:t>видеоконференцсвязи</a:t>
            </a:r>
            <a:r>
              <a:rPr lang="en-US" dirty="0" smtClean="0"/>
              <a:t>:</a:t>
            </a:r>
            <a:endParaRPr lang="en-US" dirty="0"/>
          </a:p>
          <a:p>
            <a:pPr marL="0" indent="0">
              <a:buNone/>
            </a:pPr>
            <a:endParaRPr lang="en-US" dirty="0"/>
          </a:p>
          <a:p>
            <a:pPr marL="0" indent="0">
              <a:buNone/>
            </a:pPr>
            <a:endParaRPr lang="en-US" sz="1600" kern="1200" dirty="0">
              <a:solidFill>
                <a:srgbClr val="000000"/>
              </a:solidFill>
              <a:latin typeface="Arial" pitchFamily="34" charset="0"/>
              <a:cs typeface="Arial" pitchFamily="34" charset="0"/>
            </a:endParaRPr>
          </a:p>
        </p:txBody>
      </p:sp>
      <p:sp>
        <p:nvSpPr>
          <p:cNvPr id="7" name="Rectangle 6"/>
          <p:cNvSpPr/>
          <p:nvPr/>
        </p:nvSpPr>
        <p:spPr>
          <a:xfrm>
            <a:off x="4669189" y="1658624"/>
            <a:ext cx="202108" cy="322161"/>
          </a:xfrm>
          <a:prstGeom prst="rect">
            <a:avLst/>
          </a:prstGeom>
          <a:solidFill>
            <a:srgbClr val="656D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948" tIns="45474" rIns="90948" bIns="45474" numCol="1" spcCol="0" rtlCol="0" fromWordArt="0" anchor="ctr" anchorCtr="0" forceAA="0" compatLnSpc="1">
            <a:prstTxWarp prst="textNoShape">
              <a:avLst/>
            </a:prstTxWarp>
            <a:noAutofit/>
          </a:bodyPr>
          <a:lstStyle/>
          <a:p>
            <a:pPr algn="ctr" fontAlgn="auto">
              <a:spcBef>
                <a:spcPts val="0"/>
              </a:spcBef>
              <a:spcAft>
                <a:spcPts val="0"/>
              </a:spcAft>
            </a:pPr>
            <a:endParaRPr lang="en-US" dirty="0">
              <a:solidFill>
                <a:srgbClr val="FFFFFF"/>
              </a:solidFill>
            </a:endParaRPr>
          </a:p>
        </p:txBody>
      </p:sp>
      <p:sp>
        <p:nvSpPr>
          <p:cNvPr id="8" name="Rectangle 7"/>
          <p:cNvSpPr/>
          <p:nvPr/>
        </p:nvSpPr>
        <p:spPr>
          <a:xfrm>
            <a:off x="1502833" y="1658624"/>
            <a:ext cx="3166363" cy="322161"/>
          </a:xfrm>
          <a:prstGeom prst="rect">
            <a:avLst/>
          </a:prstGeom>
          <a:solidFill>
            <a:srgbClr val="0B43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948" tIns="45474" rIns="90948" bIns="45474" numCol="1" spcCol="0" rtlCol="0" fromWordArt="0" anchor="ctr" anchorCtr="0" forceAA="0" compatLnSpc="1">
            <a:prstTxWarp prst="textNoShape">
              <a:avLst/>
            </a:prstTxWarp>
            <a:noAutofit/>
          </a:bodyPr>
          <a:lstStyle/>
          <a:p>
            <a:pPr algn="ctr" fontAlgn="auto">
              <a:spcBef>
                <a:spcPts val="0"/>
              </a:spcBef>
              <a:spcAft>
                <a:spcPts val="0"/>
              </a:spcAft>
            </a:pPr>
            <a:r>
              <a:rPr lang="en-US" dirty="0">
                <a:solidFill>
                  <a:srgbClr val="FFFFFF"/>
                </a:solidFill>
              </a:rPr>
              <a:t> </a:t>
            </a:r>
          </a:p>
        </p:txBody>
      </p:sp>
      <p:sp>
        <p:nvSpPr>
          <p:cNvPr id="22" name="TextBox 21"/>
          <p:cNvSpPr txBox="1"/>
          <p:nvPr/>
        </p:nvSpPr>
        <p:spPr>
          <a:xfrm>
            <a:off x="1502951" y="1971054"/>
            <a:ext cx="4630553" cy="338098"/>
          </a:xfrm>
          <a:prstGeom prst="rect">
            <a:avLst/>
          </a:prstGeom>
          <a:noFill/>
        </p:spPr>
        <p:txBody>
          <a:bodyPr wrap="square" lIns="0" tIns="45474" rIns="90948" bIns="45474" rtlCol="0" anchor="ctr">
            <a:spAutoFit/>
          </a:bodyPr>
          <a:lstStyle/>
          <a:p>
            <a:pPr fontAlgn="auto">
              <a:spcBef>
                <a:spcPts val="0"/>
              </a:spcBef>
              <a:spcAft>
                <a:spcPts val="0"/>
              </a:spcAft>
            </a:pPr>
            <a:r>
              <a:rPr lang="ru-RU" sz="1600" dirty="0">
                <a:solidFill>
                  <a:srgbClr val="000000"/>
                </a:solidFill>
                <a:latin typeface="Arial" pitchFamily="34" charset="0"/>
                <a:cs typeface="Arial" pitchFamily="34" charset="0"/>
              </a:rPr>
              <a:t>Повышение эффективности и продуктивности</a:t>
            </a:r>
            <a:endParaRPr lang="en-US" sz="1600" dirty="0">
              <a:solidFill>
                <a:srgbClr val="000000"/>
              </a:solidFill>
              <a:latin typeface="Arial" pitchFamily="34" charset="0"/>
              <a:cs typeface="Arial" pitchFamily="34" charset="0"/>
            </a:endParaRPr>
          </a:p>
        </p:txBody>
      </p:sp>
      <p:sp>
        <p:nvSpPr>
          <p:cNvPr id="23" name="TextBox 22"/>
          <p:cNvSpPr txBox="1"/>
          <p:nvPr/>
        </p:nvSpPr>
        <p:spPr>
          <a:xfrm>
            <a:off x="367370" y="1582726"/>
            <a:ext cx="1322958" cy="461208"/>
          </a:xfrm>
          <a:prstGeom prst="rect">
            <a:avLst/>
          </a:prstGeom>
          <a:noFill/>
        </p:spPr>
        <p:txBody>
          <a:bodyPr wrap="square" lIns="90948" tIns="45474" rIns="90948" bIns="45474" rtlCol="0" anchor="ctr">
            <a:spAutoFit/>
          </a:bodyPr>
          <a:lstStyle/>
          <a:p>
            <a:pPr algn="ctr" fontAlgn="auto">
              <a:spcBef>
                <a:spcPts val="0"/>
              </a:spcBef>
              <a:spcAft>
                <a:spcPts val="0"/>
              </a:spcAft>
            </a:pPr>
            <a:r>
              <a:rPr lang="en-US" sz="2400" b="1" dirty="0">
                <a:solidFill>
                  <a:srgbClr val="3F4C5B"/>
                </a:solidFill>
                <a:latin typeface="Arial" pitchFamily="34" charset="0"/>
                <a:cs typeface="Arial" pitchFamily="34" charset="0"/>
              </a:rPr>
              <a:t>94%</a:t>
            </a:r>
            <a:endParaRPr lang="en-US" sz="1000" dirty="0">
              <a:solidFill>
                <a:srgbClr val="3F4C5B"/>
              </a:solidFill>
              <a:latin typeface="Arial" pitchFamily="34" charset="0"/>
              <a:cs typeface="Arial" pitchFamily="34" charset="0"/>
            </a:endParaRPr>
          </a:p>
        </p:txBody>
      </p:sp>
      <p:sp>
        <p:nvSpPr>
          <p:cNvPr id="9" name="Rectangle 8"/>
          <p:cNvSpPr/>
          <p:nvPr/>
        </p:nvSpPr>
        <p:spPr>
          <a:xfrm>
            <a:off x="4433406" y="2418545"/>
            <a:ext cx="437901" cy="322161"/>
          </a:xfrm>
          <a:prstGeom prst="rect">
            <a:avLst/>
          </a:prstGeom>
          <a:solidFill>
            <a:srgbClr val="656D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948" tIns="45474" rIns="90948" bIns="45474" numCol="1" spcCol="0" rtlCol="0" fromWordArt="0" anchor="ctr" anchorCtr="0" forceAA="0" compatLnSpc="1">
            <a:prstTxWarp prst="textNoShape">
              <a:avLst/>
            </a:prstTxWarp>
            <a:noAutofit/>
          </a:bodyPr>
          <a:lstStyle/>
          <a:p>
            <a:pPr algn="ctr" fontAlgn="auto">
              <a:spcBef>
                <a:spcPts val="0"/>
              </a:spcBef>
              <a:spcAft>
                <a:spcPts val="0"/>
              </a:spcAft>
            </a:pPr>
            <a:endParaRPr lang="en-US" dirty="0">
              <a:solidFill>
                <a:srgbClr val="FFFFFF"/>
              </a:solidFill>
            </a:endParaRPr>
          </a:p>
        </p:txBody>
      </p:sp>
      <p:sp>
        <p:nvSpPr>
          <p:cNvPr id="10" name="Rectangle 9"/>
          <p:cNvSpPr/>
          <p:nvPr/>
        </p:nvSpPr>
        <p:spPr>
          <a:xfrm>
            <a:off x="1502950" y="2418545"/>
            <a:ext cx="2964255" cy="322161"/>
          </a:xfrm>
          <a:prstGeom prst="rect">
            <a:avLst/>
          </a:prstGeom>
          <a:solidFill>
            <a:srgbClr val="0B43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948" tIns="45474" rIns="90948" bIns="45474" numCol="1" spcCol="0" rtlCol="0" fromWordArt="0" anchor="ctr" anchorCtr="0" forceAA="0" compatLnSpc="1">
            <a:prstTxWarp prst="textNoShape">
              <a:avLst/>
            </a:prstTxWarp>
            <a:noAutofit/>
          </a:bodyPr>
          <a:lstStyle/>
          <a:p>
            <a:pPr algn="ctr" fontAlgn="auto">
              <a:spcBef>
                <a:spcPts val="0"/>
              </a:spcBef>
              <a:spcAft>
                <a:spcPts val="0"/>
              </a:spcAft>
            </a:pPr>
            <a:endParaRPr lang="en-US" dirty="0">
              <a:solidFill>
                <a:srgbClr val="FFFFFF"/>
              </a:solidFill>
            </a:endParaRPr>
          </a:p>
        </p:txBody>
      </p:sp>
      <p:sp>
        <p:nvSpPr>
          <p:cNvPr id="24" name="TextBox 23"/>
          <p:cNvSpPr txBox="1"/>
          <p:nvPr/>
        </p:nvSpPr>
        <p:spPr>
          <a:xfrm>
            <a:off x="367368" y="2342543"/>
            <a:ext cx="1322958" cy="461208"/>
          </a:xfrm>
          <a:prstGeom prst="rect">
            <a:avLst/>
          </a:prstGeom>
          <a:noFill/>
        </p:spPr>
        <p:txBody>
          <a:bodyPr wrap="square" lIns="90948" tIns="45474" rIns="90948" bIns="45474" rtlCol="0" anchor="ctr">
            <a:spAutoFit/>
          </a:bodyPr>
          <a:lstStyle/>
          <a:p>
            <a:pPr algn="ctr" fontAlgn="auto">
              <a:spcBef>
                <a:spcPts val="0"/>
              </a:spcBef>
              <a:spcAft>
                <a:spcPts val="0"/>
              </a:spcAft>
            </a:pPr>
            <a:r>
              <a:rPr lang="en-US" sz="2400" b="1" dirty="0">
                <a:solidFill>
                  <a:srgbClr val="3F4C5B"/>
                </a:solidFill>
                <a:latin typeface="Arial" pitchFamily="34" charset="0"/>
                <a:cs typeface="Arial" pitchFamily="34" charset="0"/>
              </a:rPr>
              <a:t>88%</a:t>
            </a:r>
            <a:endParaRPr lang="en-US" sz="1000" dirty="0">
              <a:solidFill>
                <a:srgbClr val="3F4C5B"/>
              </a:solidFill>
              <a:latin typeface="Arial" pitchFamily="34" charset="0"/>
              <a:cs typeface="Arial" pitchFamily="34" charset="0"/>
            </a:endParaRPr>
          </a:p>
        </p:txBody>
      </p:sp>
      <p:sp>
        <p:nvSpPr>
          <p:cNvPr id="27" name="TextBox 26"/>
          <p:cNvSpPr txBox="1"/>
          <p:nvPr/>
        </p:nvSpPr>
        <p:spPr>
          <a:xfrm>
            <a:off x="1502838" y="2711184"/>
            <a:ext cx="3936865" cy="338057"/>
          </a:xfrm>
          <a:prstGeom prst="rect">
            <a:avLst/>
          </a:prstGeom>
          <a:noFill/>
        </p:spPr>
        <p:txBody>
          <a:bodyPr wrap="square" lIns="0" tIns="45474" rIns="90948" bIns="45474" rtlCol="0" anchor="ctr">
            <a:spAutoFit/>
          </a:bodyPr>
          <a:lstStyle/>
          <a:p>
            <a:r>
              <a:rPr lang="ru-RU" sz="1600" dirty="0" smtClean="0">
                <a:solidFill>
                  <a:srgbClr val="000000"/>
                </a:solidFill>
                <a:latin typeface="Arial" pitchFamily="34" charset="0"/>
                <a:cs typeface="Arial" pitchFamily="34" charset="0"/>
              </a:rPr>
              <a:t>Повышение </a:t>
            </a:r>
            <a:r>
              <a:rPr lang="ru-RU" sz="1600" dirty="0">
                <a:solidFill>
                  <a:srgbClr val="000000"/>
                </a:solidFill>
                <a:latin typeface="Arial" pitchFamily="34" charset="0"/>
                <a:cs typeface="Arial" pitchFamily="34" charset="0"/>
              </a:rPr>
              <a:t>влияния в переговорах</a:t>
            </a:r>
            <a:endParaRPr lang="en-US" sz="1600" dirty="0">
              <a:solidFill>
                <a:srgbClr val="000000"/>
              </a:solidFill>
              <a:latin typeface="Arial" pitchFamily="34" charset="0"/>
              <a:cs typeface="Arial" pitchFamily="34" charset="0"/>
            </a:endParaRPr>
          </a:p>
        </p:txBody>
      </p:sp>
      <p:sp>
        <p:nvSpPr>
          <p:cNvPr id="11" name="Rectangle 10"/>
          <p:cNvSpPr/>
          <p:nvPr/>
        </p:nvSpPr>
        <p:spPr>
          <a:xfrm>
            <a:off x="4433406" y="3158654"/>
            <a:ext cx="437901" cy="322161"/>
          </a:xfrm>
          <a:prstGeom prst="rect">
            <a:avLst/>
          </a:prstGeom>
          <a:solidFill>
            <a:srgbClr val="656D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948" tIns="45474" rIns="90948" bIns="45474" numCol="1" spcCol="0" rtlCol="0" fromWordArt="0" anchor="ctr" anchorCtr="0" forceAA="0" compatLnSpc="1">
            <a:prstTxWarp prst="textNoShape">
              <a:avLst/>
            </a:prstTxWarp>
            <a:noAutofit/>
          </a:bodyPr>
          <a:lstStyle/>
          <a:p>
            <a:pPr algn="ctr" fontAlgn="auto">
              <a:spcBef>
                <a:spcPts val="0"/>
              </a:spcBef>
              <a:spcAft>
                <a:spcPts val="0"/>
              </a:spcAft>
            </a:pPr>
            <a:endParaRPr lang="en-US" dirty="0">
              <a:solidFill>
                <a:srgbClr val="FFFFFF"/>
              </a:solidFill>
            </a:endParaRPr>
          </a:p>
        </p:txBody>
      </p:sp>
      <p:sp>
        <p:nvSpPr>
          <p:cNvPr id="12" name="Rectangle 11"/>
          <p:cNvSpPr/>
          <p:nvPr/>
        </p:nvSpPr>
        <p:spPr>
          <a:xfrm>
            <a:off x="1502832" y="3158654"/>
            <a:ext cx="2930571" cy="322161"/>
          </a:xfrm>
          <a:prstGeom prst="rect">
            <a:avLst/>
          </a:prstGeom>
          <a:solidFill>
            <a:srgbClr val="0B43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948" tIns="45474" rIns="90948" bIns="45474" numCol="1" spcCol="0" rtlCol="0" fromWordArt="0" anchor="ctr" anchorCtr="0" forceAA="0" compatLnSpc="1">
            <a:prstTxWarp prst="textNoShape">
              <a:avLst/>
            </a:prstTxWarp>
            <a:noAutofit/>
          </a:bodyPr>
          <a:lstStyle/>
          <a:p>
            <a:pPr algn="ctr" fontAlgn="auto">
              <a:spcBef>
                <a:spcPts val="0"/>
              </a:spcBef>
              <a:spcAft>
                <a:spcPts val="0"/>
              </a:spcAft>
            </a:pPr>
            <a:endParaRPr lang="en-US" dirty="0">
              <a:solidFill>
                <a:srgbClr val="FFFFFF"/>
              </a:solidFill>
            </a:endParaRPr>
          </a:p>
        </p:txBody>
      </p:sp>
      <p:sp>
        <p:nvSpPr>
          <p:cNvPr id="25" name="TextBox 24"/>
          <p:cNvSpPr txBox="1"/>
          <p:nvPr/>
        </p:nvSpPr>
        <p:spPr>
          <a:xfrm>
            <a:off x="367367" y="3082755"/>
            <a:ext cx="1322958" cy="461208"/>
          </a:xfrm>
          <a:prstGeom prst="rect">
            <a:avLst/>
          </a:prstGeom>
          <a:noFill/>
        </p:spPr>
        <p:txBody>
          <a:bodyPr wrap="square" lIns="90948" tIns="45474" rIns="90948" bIns="45474" rtlCol="0" anchor="ctr">
            <a:spAutoFit/>
          </a:bodyPr>
          <a:lstStyle/>
          <a:p>
            <a:pPr algn="ctr" fontAlgn="auto">
              <a:spcBef>
                <a:spcPts val="0"/>
              </a:spcBef>
              <a:spcAft>
                <a:spcPts val="0"/>
              </a:spcAft>
            </a:pPr>
            <a:r>
              <a:rPr lang="en-US" sz="2400" b="1" dirty="0">
                <a:solidFill>
                  <a:srgbClr val="3F4C5B"/>
                </a:solidFill>
                <a:latin typeface="Arial" pitchFamily="34" charset="0"/>
                <a:cs typeface="Arial" pitchFamily="34" charset="0"/>
              </a:rPr>
              <a:t>87%</a:t>
            </a:r>
            <a:endParaRPr lang="en-US" sz="1000" dirty="0">
              <a:solidFill>
                <a:srgbClr val="3F4C5B"/>
              </a:solidFill>
              <a:latin typeface="Arial" pitchFamily="34" charset="0"/>
              <a:cs typeface="Arial" pitchFamily="34" charset="0"/>
            </a:endParaRPr>
          </a:p>
        </p:txBody>
      </p:sp>
      <p:sp>
        <p:nvSpPr>
          <p:cNvPr id="28" name="TextBox 27"/>
          <p:cNvSpPr txBox="1"/>
          <p:nvPr/>
        </p:nvSpPr>
        <p:spPr>
          <a:xfrm>
            <a:off x="1502838" y="3461808"/>
            <a:ext cx="3936865" cy="338098"/>
          </a:xfrm>
          <a:prstGeom prst="rect">
            <a:avLst/>
          </a:prstGeom>
          <a:noFill/>
        </p:spPr>
        <p:txBody>
          <a:bodyPr wrap="square" lIns="0" tIns="45474" rIns="90948" bIns="45474" rtlCol="0" anchor="ctr">
            <a:spAutoFit/>
          </a:bodyPr>
          <a:lstStyle/>
          <a:p>
            <a:pPr fontAlgn="auto">
              <a:spcBef>
                <a:spcPts val="0"/>
              </a:spcBef>
              <a:spcAft>
                <a:spcPts val="0"/>
              </a:spcAft>
            </a:pPr>
            <a:r>
              <a:rPr lang="ru-RU" sz="1600" dirty="0">
                <a:solidFill>
                  <a:srgbClr val="000000"/>
                </a:solidFill>
                <a:latin typeface="Arial" pitchFamily="34" charset="0"/>
                <a:cs typeface="Arial" pitchFamily="34" charset="0"/>
              </a:rPr>
              <a:t>Ускорение процесса принятия решений</a:t>
            </a:r>
            <a:endParaRPr lang="en-US" sz="1600" dirty="0">
              <a:solidFill>
                <a:srgbClr val="000000"/>
              </a:solidFill>
              <a:latin typeface="Arial" pitchFamily="34" charset="0"/>
              <a:cs typeface="Arial" pitchFamily="34" charset="0"/>
            </a:endParaRPr>
          </a:p>
        </p:txBody>
      </p:sp>
      <p:sp>
        <p:nvSpPr>
          <p:cNvPr id="13" name="Rectangle 12"/>
          <p:cNvSpPr/>
          <p:nvPr/>
        </p:nvSpPr>
        <p:spPr>
          <a:xfrm>
            <a:off x="4405878" y="3909299"/>
            <a:ext cx="465551" cy="322161"/>
          </a:xfrm>
          <a:prstGeom prst="rect">
            <a:avLst/>
          </a:prstGeom>
          <a:solidFill>
            <a:srgbClr val="656D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948" tIns="45474" rIns="90948" bIns="45474" numCol="1" spcCol="0" rtlCol="0" fromWordArt="0" anchor="ctr" anchorCtr="0" forceAA="0" compatLnSpc="1">
            <a:prstTxWarp prst="textNoShape">
              <a:avLst/>
            </a:prstTxWarp>
            <a:noAutofit/>
          </a:bodyPr>
          <a:lstStyle/>
          <a:p>
            <a:pPr algn="ctr" fontAlgn="auto">
              <a:spcBef>
                <a:spcPts val="0"/>
              </a:spcBef>
              <a:spcAft>
                <a:spcPts val="0"/>
              </a:spcAft>
            </a:pPr>
            <a:endParaRPr lang="en-US" dirty="0">
              <a:solidFill>
                <a:srgbClr val="FFFFFF"/>
              </a:solidFill>
            </a:endParaRPr>
          </a:p>
        </p:txBody>
      </p:sp>
      <p:sp>
        <p:nvSpPr>
          <p:cNvPr id="14" name="Rectangle 13"/>
          <p:cNvSpPr/>
          <p:nvPr/>
        </p:nvSpPr>
        <p:spPr>
          <a:xfrm>
            <a:off x="1502832" y="3909299"/>
            <a:ext cx="2930571" cy="322161"/>
          </a:xfrm>
          <a:prstGeom prst="rect">
            <a:avLst/>
          </a:prstGeom>
          <a:solidFill>
            <a:srgbClr val="0B43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948" tIns="45474" rIns="90948" bIns="45474" numCol="1" spcCol="0" rtlCol="0" fromWordArt="0" anchor="ctr" anchorCtr="0" forceAA="0" compatLnSpc="1">
            <a:prstTxWarp prst="textNoShape">
              <a:avLst/>
            </a:prstTxWarp>
            <a:noAutofit/>
          </a:bodyPr>
          <a:lstStyle/>
          <a:p>
            <a:pPr algn="ctr" fontAlgn="auto">
              <a:spcBef>
                <a:spcPts val="0"/>
              </a:spcBef>
              <a:spcAft>
                <a:spcPts val="0"/>
              </a:spcAft>
            </a:pPr>
            <a:endParaRPr lang="en-US" dirty="0">
              <a:solidFill>
                <a:srgbClr val="FFFFFF"/>
              </a:solidFill>
            </a:endParaRPr>
          </a:p>
        </p:txBody>
      </p:sp>
      <p:sp>
        <p:nvSpPr>
          <p:cNvPr id="26" name="TextBox 25"/>
          <p:cNvSpPr txBox="1"/>
          <p:nvPr/>
        </p:nvSpPr>
        <p:spPr>
          <a:xfrm>
            <a:off x="367370" y="3833401"/>
            <a:ext cx="1322958" cy="461208"/>
          </a:xfrm>
          <a:prstGeom prst="rect">
            <a:avLst/>
          </a:prstGeom>
          <a:noFill/>
        </p:spPr>
        <p:txBody>
          <a:bodyPr wrap="square" lIns="90948" tIns="45474" rIns="90948" bIns="45474" rtlCol="0" anchor="ctr">
            <a:spAutoFit/>
          </a:bodyPr>
          <a:lstStyle/>
          <a:p>
            <a:pPr algn="ctr" fontAlgn="auto">
              <a:spcBef>
                <a:spcPts val="0"/>
              </a:spcBef>
              <a:spcAft>
                <a:spcPts val="0"/>
              </a:spcAft>
            </a:pPr>
            <a:r>
              <a:rPr lang="en-US" sz="2400" b="1" dirty="0">
                <a:solidFill>
                  <a:srgbClr val="3F4C5B"/>
                </a:solidFill>
                <a:latin typeface="Arial" pitchFamily="34" charset="0"/>
                <a:cs typeface="Arial" pitchFamily="34" charset="0"/>
              </a:rPr>
              <a:t>87%</a:t>
            </a:r>
            <a:endParaRPr lang="en-US" sz="1000" dirty="0">
              <a:solidFill>
                <a:srgbClr val="3F4C5B"/>
              </a:solidFill>
              <a:latin typeface="Arial" pitchFamily="34" charset="0"/>
              <a:cs typeface="Arial" pitchFamily="34" charset="0"/>
            </a:endParaRPr>
          </a:p>
        </p:txBody>
      </p:sp>
      <p:sp>
        <p:nvSpPr>
          <p:cNvPr id="29" name="TextBox 28"/>
          <p:cNvSpPr txBox="1"/>
          <p:nvPr/>
        </p:nvSpPr>
        <p:spPr>
          <a:xfrm>
            <a:off x="1502838" y="4201914"/>
            <a:ext cx="3936865" cy="338098"/>
          </a:xfrm>
          <a:prstGeom prst="rect">
            <a:avLst/>
          </a:prstGeom>
          <a:noFill/>
        </p:spPr>
        <p:txBody>
          <a:bodyPr wrap="square" lIns="0" tIns="45474" rIns="90948" bIns="45474" rtlCol="0" anchor="ctr">
            <a:spAutoFit/>
          </a:bodyPr>
          <a:lstStyle/>
          <a:p>
            <a:pPr fontAlgn="auto">
              <a:spcBef>
                <a:spcPts val="0"/>
              </a:spcBef>
              <a:spcAft>
                <a:spcPts val="0"/>
              </a:spcAft>
            </a:pPr>
            <a:r>
              <a:rPr lang="ru-RU" sz="1600" dirty="0">
                <a:solidFill>
                  <a:srgbClr val="000000"/>
                </a:solidFill>
                <a:latin typeface="Arial" pitchFamily="34" charset="0"/>
                <a:cs typeface="Arial" pitchFamily="34" charset="0"/>
              </a:rPr>
              <a:t>Снижение командировочных расходов</a:t>
            </a:r>
            <a:endParaRPr lang="en-US" sz="1600" dirty="0">
              <a:solidFill>
                <a:srgbClr val="000000"/>
              </a:solidFill>
              <a:latin typeface="Arial" pitchFamily="34" charset="0"/>
              <a:cs typeface="Arial" pitchFamily="34" charset="0"/>
            </a:endParaRPr>
          </a:p>
        </p:txBody>
      </p:sp>
      <p:sp>
        <p:nvSpPr>
          <p:cNvPr id="34" name="TextBox 33"/>
          <p:cNvSpPr txBox="1"/>
          <p:nvPr/>
        </p:nvSpPr>
        <p:spPr>
          <a:xfrm>
            <a:off x="5808892" y="1362631"/>
            <a:ext cx="2458091" cy="1784648"/>
          </a:xfrm>
          <a:prstGeom prst="rect">
            <a:avLst/>
          </a:prstGeom>
          <a:noFill/>
        </p:spPr>
        <p:txBody>
          <a:bodyPr wrap="square" lIns="90948" tIns="45474" rIns="90948" bIns="45474" rtlCol="0">
            <a:spAutoFit/>
          </a:bodyPr>
          <a:lstStyle/>
          <a:p>
            <a:pPr algn="ctr" fontAlgn="auto">
              <a:spcBef>
                <a:spcPts val="0"/>
              </a:spcBef>
              <a:spcAft>
                <a:spcPts val="0"/>
              </a:spcAft>
            </a:pPr>
            <a:r>
              <a:rPr lang="en-US" sz="5400" b="1" dirty="0">
                <a:solidFill>
                  <a:srgbClr val="3979A1"/>
                </a:solidFill>
                <a:latin typeface="Arial" pitchFamily="34" charset="0"/>
                <a:cs typeface="Arial" pitchFamily="34" charset="0"/>
              </a:rPr>
              <a:t>87%</a:t>
            </a:r>
            <a:r>
              <a:rPr lang="en-US" sz="3600" dirty="0">
                <a:solidFill>
                  <a:srgbClr val="000000"/>
                </a:solidFill>
                <a:latin typeface="Arial" pitchFamily="34" charset="0"/>
                <a:cs typeface="Arial" pitchFamily="34" charset="0"/>
              </a:rPr>
              <a:t/>
            </a:r>
            <a:br>
              <a:rPr lang="en-US" sz="3600" dirty="0">
                <a:solidFill>
                  <a:srgbClr val="000000"/>
                </a:solidFill>
                <a:latin typeface="Arial" pitchFamily="34" charset="0"/>
                <a:cs typeface="Arial" pitchFamily="34" charset="0"/>
              </a:rPr>
            </a:br>
            <a:r>
              <a:rPr lang="ru-RU" sz="1400" dirty="0">
                <a:solidFill>
                  <a:srgbClr val="707982"/>
                </a:solidFill>
                <a:latin typeface="Arial" pitchFamily="34" charset="0"/>
                <a:cs typeface="Arial" pitchFamily="34" charset="0"/>
              </a:rPr>
              <a:t>видео помогает сотрудникам работать удаленно, сохраняя контакт с коллегами</a:t>
            </a:r>
            <a:endParaRPr lang="en-US" sz="1400" dirty="0">
              <a:solidFill>
                <a:srgbClr val="707982"/>
              </a:solidFill>
              <a:latin typeface="Arial" pitchFamily="34" charset="0"/>
              <a:cs typeface="Arial" pitchFamily="34" charset="0"/>
            </a:endParaRPr>
          </a:p>
        </p:txBody>
      </p:sp>
      <p:sp>
        <p:nvSpPr>
          <p:cNvPr id="35" name="TextBox 34"/>
          <p:cNvSpPr txBox="1"/>
          <p:nvPr/>
        </p:nvSpPr>
        <p:spPr>
          <a:xfrm>
            <a:off x="5811048" y="3049487"/>
            <a:ext cx="2455804" cy="1569204"/>
          </a:xfrm>
          <a:prstGeom prst="rect">
            <a:avLst/>
          </a:prstGeom>
          <a:noFill/>
        </p:spPr>
        <p:txBody>
          <a:bodyPr wrap="square" lIns="90948" tIns="45474" rIns="90948" bIns="45474" rtlCol="0">
            <a:spAutoFit/>
          </a:bodyPr>
          <a:lstStyle/>
          <a:p>
            <a:pPr algn="ctr" fontAlgn="auto">
              <a:spcBef>
                <a:spcPts val="0"/>
              </a:spcBef>
              <a:spcAft>
                <a:spcPts val="0"/>
              </a:spcAft>
            </a:pPr>
            <a:r>
              <a:rPr lang="en-US" sz="5400" b="1" dirty="0">
                <a:solidFill>
                  <a:srgbClr val="3979A1"/>
                </a:solidFill>
                <a:latin typeface="Arial" pitchFamily="34" charset="0"/>
                <a:cs typeface="Arial" pitchFamily="34" charset="0"/>
              </a:rPr>
              <a:t>71%</a:t>
            </a:r>
            <a:r>
              <a:rPr lang="en-US" sz="3600" dirty="0">
                <a:solidFill>
                  <a:srgbClr val="0C4B72"/>
                </a:solidFill>
                <a:latin typeface="Arial" pitchFamily="34" charset="0"/>
                <a:cs typeface="Arial" pitchFamily="34" charset="0"/>
              </a:rPr>
              <a:t/>
            </a:r>
            <a:br>
              <a:rPr lang="en-US" sz="3600" dirty="0">
                <a:solidFill>
                  <a:srgbClr val="0C4B72"/>
                </a:solidFill>
                <a:latin typeface="Arial" pitchFamily="34" charset="0"/>
                <a:cs typeface="Arial" pitchFamily="34" charset="0"/>
              </a:rPr>
            </a:br>
            <a:r>
              <a:rPr lang="ru-RU" sz="1400" dirty="0">
                <a:solidFill>
                  <a:srgbClr val="707982"/>
                </a:solidFill>
                <a:latin typeface="Arial" pitchFamily="34" charset="0"/>
                <a:cs typeface="Arial" pitchFamily="34" charset="0"/>
              </a:rPr>
              <a:t>использовать видео для встреч с заказчиками и партнерами</a:t>
            </a:r>
            <a:endParaRPr lang="en-US" sz="1400" dirty="0">
              <a:solidFill>
                <a:srgbClr val="707982"/>
              </a:solidFill>
              <a:latin typeface="Arial" pitchFamily="34" charset="0"/>
              <a:cs typeface="Arial" pitchFamily="34" charset="0"/>
            </a:endParaRPr>
          </a:p>
        </p:txBody>
      </p:sp>
      <p:sp>
        <p:nvSpPr>
          <p:cNvPr id="30" name="TextBox 29"/>
          <p:cNvSpPr txBox="1">
            <a:spLocks noChangeArrowheads="1"/>
          </p:cNvSpPr>
          <p:nvPr/>
        </p:nvSpPr>
        <p:spPr bwMode="auto">
          <a:xfrm>
            <a:off x="505269" y="4594037"/>
            <a:ext cx="7208837" cy="23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8" tIns="45474" rIns="90948" bIns="45474" anchor="b">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auto" hangingPunct="1">
              <a:spcBef>
                <a:spcPts val="0"/>
              </a:spcBef>
              <a:spcAft>
                <a:spcPts val="0"/>
              </a:spcAft>
            </a:pPr>
            <a:r>
              <a:rPr lang="en-US" sz="900" dirty="0">
                <a:solidFill>
                  <a:srgbClr val="707982"/>
                </a:solidFill>
              </a:rPr>
              <a:t>Polycom and Wainhouse Research Report, “The Real Benefits of Video” </a:t>
            </a:r>
          </a:p>
        </p:txBody>
      </p:sp>
    </p:spTree>
    <p:extLst>
      <p:ext uri="{BB962C8B-B14F-4D97-AF65-F5344CB8AC3E}">
        <p14:creationId xmlns:p14="http://schemas.microsoft.com/office/powerpoint/2010/main" val="3417781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1" y="0"/>
            <a:ext cx="914400" cy="0"/>
          </a:xfrm>
          <a:prstGeom prst="line">
            <a:avLst/>
          </a:prstGeom>
          <a:solidFill>
            <a:srgbClr val="C0C0C0"/>
          </a:solidFill>
          <a:ln w="0" cap="flat" cmpd="sng" algn="ctr">
            <a:solidFill>
              <a:srgbClr val="FBFFFF"/>
            </a:solidFill>
            <a:prstDash val="solid"/>
            <a:round/>
            <a:headEnd type="none" w="med" len="med"/>
            <a:tailEnd type="none" w="med" len="med"/>
          </a:ln>
          <a:effectLst/>
        </p:spPr>
      </p:cxnSp>
      <p:pic>
        <p:nvPicPr>
          <p:cNvPr id="6146" name="Picture 2" descr="http://www.polycom.co.uk/global/images/reskin_images/homepage/polycom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61561"/>
            <a:ext cx="2047264" cy="5900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50"/>
            <a:ext cx="9144000" cy="51435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050"/>
            <a:ext cx="9144000" cy="51435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6965" y="-191929"/>
            <a:ext cx="9144000" cy="5143500"/>
          </a:xfrm>
          <a:prstGeom prst="rect">
            <a:avLst/>
          </a:prstGeom>
        </p:spPr>
      </p:pic>
      <p:sp>
        <p:nvSpPr>
          <p:cNvPr id="2" name="TextBox 1"/>
          <p:cNvSpPr txBox="1"/>
          <p:nvPr/>
        </p:nvSpPr>
        <p:spPr>
          <a:xfrm>
            <a:off x="5211532" y="3821527"/>
            <a:ext cx="3932468" cy="899885"/>
          </a:xfrm>
          <a:prstGeom prst="rect">
            <a:avLst/>
          </a:prstGeom>
          <a:noFill/>
        </p:spPr>
        <p:txBody>
          <a:bodyPr wrap="square" lIns="68220" tIns="34111" rIns="68220" bIns="34111" rtlCol="0">
            <a:spAutoFit/>
          </a:bodyPr>
          <a:lstStyle/>
          <a:p>
            <a:r>
              <a:rPr lang="ru-RU" b="1" dirty="0" smtClean="0">
                <a:solidFill>
                  <a:srgbClr val="000000"/>
                </a:solidFill>
                <a:latin typeface="Arial" pitchFamily="34" charset="0"/>
                <a:cs typeface="Arial" pitchFamily="34" charset="0"/>
              </a:rPr>
              <a:t>Владимир ГУСЕВ</a:t>
            </a:r>
            <a:endParaRPr lang="ru-RU" b="1" dirty="0">
              <a:solidFill>
                <a:srgbClr val="000000"/>
              </a:solidFill>
              <a:latin typeface="Arial" pitchFamily="34" charset="0"/>
              <a:cs typeface="Arial" pitchFamily="34" charset="0"/>
            </a:endParaRPr>
          </a:p>
          <a:p>
            <a:r>
              <a:rPr lang="en-US" b="1" dirty="0" smtClean="0">
                <a:solidFill>
                  <a:srgbClr val="000000"/>
                </a:solidFill>
                <a:latin typeface="Arial" pitchFamily="34" charset="0"/>
                <a:cs typeface="Arial" pitchFamily="34" charset="0"/>
                <a:hlinkClick r:id="rId7"/>
              </a:rPr>
              <a:t>vladimir.gusev@polycom.com</a:t>
            </a:r>
            <a:endParaRPr lang="en-US" b="1" dirty="0" smtClean="0">
              <a:solidFill>
                <a:srgbClr val="000000"/>
              </a:solidFill>
              <a:latin typeface="Arial" pitchFamily="34" charset="0"/>
              <a:cs typeface="Arial" pitchFamily="34" charset="0"/>
            </a:endParaRPr>
          </a:p>
          <a:p>
            <a:r>
              <a:rPr lang="en-US" b="1" dirty="0" smtClean="0">
                <a:solidFill>
                  <a:srgbClr val="000000"/>
                </a:solidFill>
                <a:latin typeface="Arial" pitchFamily="34" charset="0"/>
                <a:cs typeface="Arial" pitchFamily="34" charset="0"/>
              </a:rPr>
              <a:t>+</a:t>
            </a:r>
            <a:r>
              <a:rPr lang="en-US" b="1" dirty="0">
                <a:solidFill>
                  <a:srgbClr val="000000"/>
                </a:solidFill>
                <a:latin typeface="Arial" pitchFamily="34" charset="0"/>
                <a:cs typeface="Arial" pitchFamily="34" charset="0"/>
              </a:rPr>
              <a:t>7 (</a:t>
            </a:r>
            <a:r>
              <a:rPr lang="ru-RU" b="1" dirty="0">
                <a:solidFill>
                  <a:srgbClr val="000000"/>
                </a:solidFill>
                <a:latin typeface="Arial" pitchFamily="34" charset="0"/>
                <a:cs typeface="Arial" pitchFamily="34" charset="0"/>
              </a:rPr>
              <a:t>495) 213 </a:t>
            </a:r>
            <a:r>
              <a:rPr lang="ru-RU" b="1" dirty="0" smtClean="0">
                <a:solidFill>
                  <a:srgbClr val="000000"/>
                </a:solidFill>
                <a:latin typeface="Arial" pitchFamily="34" charset="0"/>
                <a:cs typeface="Arial" pitchFamily="34" charset="0"/>
              </a:rPr>
              <a:t>1203</a:t>
            </a:r>
            <a:endParaRPr lang="en-US"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713518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ru-RU" sz="2900" dirty="0"/>
              <a:t>Востребованные решения 2014</a:t>
            </a:r>
            <a:endParaRPr lang="en-US" sz="2900" dirty="0"/>
          </a:p>
        </p:txBody>
      </p:sp>
      <p:sp>
        <p:nvSpPr>
          <p:cNvPr id="4" name="TextBox 3"/>
          <p:cNvSpPr txBox="1"/>
          <p:nvPr/>
        </p:nvSpPr>
        <p:spPr>
          <a:xfrm>
            <a:off x="239554" y="925292"/>
            <a:ext cx="5596709" cy="3670235"/>
          </a:xfrm>
          <a:prstGeom prst="rect">
            <a:avLst/>
          </a:prstGeom>
          <a:noFill/>
        </p:spPr>
        <p:txBody>
          <a:bodyPr wrap="square" lIns="68589" tIns="34295" rIns="68589" bIns="34295" rtlCol="0">
            <a:spAutoFit/>
          </a:bodyPr>
          <a:lstStyle/>
          <a:p>
            <a:pPr marL="214341" indent="-214341">
              <a:buFont typeface="Wingdings" panose="05000000000000000000" pitchFamily="2" charset="2"/>
              <a:buChar char="Ø"/>
            </a:pPr>
            <a:r>
              <a:rPr lang="ru-RU" b="1" dirty="0">
                <a:solidFill>
                  <a:schemeClr val="bg1">
                    <a:lumMod val="50000"/>
                  </a:schemeClr>
                </a:solidFill>
              </a:rPr>
              <a:t>Виртуализация , схема лицензирования </a:t>
            </a:r>
            <a:br>
              <a:rPr lang="ru-RU" b="1" dirty="0">
                <a:solidFill>
                  <a:schemeClr val="bg1">
                    <a:lumMod val="50000"/>
                  </a:schemeClr>
                </a:solidFill>
              </a:rPr>
            </a:br>
            <a:r>
              <a:rPr lang="ru-RU" b="1" dirty="0">
                <a:solidFill>
                  <a:schemeClr val="bg1">
                    <a:lumMod val="50000"/>
                  </a:schemeClr>
                </a:solidFill>
              </a:rPr>
              <a:t>(</a:t>
            </a:r>
            <a:r>
              <a:rPr lang="en-US" b="1" dirty="0">
                <a:solidFill>
                  <a:schemeClr val="bg1">
                    <a:lumMod val="50000"/>
                  </a:schemeClr>
                </a:solidFill>
              </a:rPr>
              <a:t>from CAPEX to OPEX</a:t>
            </a:r>
            <a:r>
              <a:rPr lang="ru-RU" b="1" dirty="0">
                <a:solidFill>
                  <a:schemeClr val="bg1">
                    <a:lumMod val="50000"/>
                  </a:schemeClr>
                </a:solidFill>
              </a:rPr>
              <a:t>)</a:t>
            </a:r>
          </a:p>
          <a:p>
            <a:endParaRPr lang="ru-RU" b="1" dirty="0">
              <a:solidFill>
                <a:schemeClr val="bg1">
                  <a:lumMod val="50000"/>
                </a:schemeClr>
              </a:solidFill>
            </a:endParaRPr>
          </a:p>
          <a:p>
            <a:pPr marL="214341" indent="-214341">
              <a:buFont typeface="Wingdings" panose="05000000000000000000" pitchFamily="2" charset="2"/>
              <a:buChar char="Ø"/>
            </a:pPr>
            <a:r>
              <a:rPr lang="ru-RU" b="1" dirty="0">
                <a:solidFill>
                  <a:schemeClr val="bg1">
                    <a:lumMod val="50000"/>
                  </a:schemeClr>
                </a:solidFill>
              </a:rPr>
              <a:t>Технология шумоподавления</a:t>
            </a:r>
          </a:p>
          <a:p>
            <a:pPr marL="214341" indent="-214341">
              <a:buFont typeface="Wingdings" panose="05000000000000000000" pitchFamily="2" charset="2"/>
              <a:buChar char="Ø"/>
            </a:pPr>
            <a:endParaRPr lang="ru-RU" b="1" dirty="0">
              <a:solidFill>
                <a:schemeClr val="bg1">
                  <a:lumMod val="50000"/>
                </a:schemeClr>
              </a:solidFill>
            </a:endParaRPr>
          </a:p>
          <a:p>
            <a:pPr marL="214341" indent="-214341">
              <a:buFont typeface="Wingdings" panose="05000000000000000000" pitchFamily="2" charset="2"/>
              <a:buChar char="Ø"/>
            </a:pPr>
            <a:r>
              <a:rPr lang="ru-RU" b="1" dirty="0">
                <a:solidFill>
                  <a:schemeClr val="bg1">
                    <a:lumMod val="50000"/>
                  </a:schemeClr>
                </a:solidFill>
              </a:rPr>
              <a:t>Технология многопотоковой передачи данных</a:t>
            </a:r>
          </a:p>
          <a:p>
            <a:pPr marL="214341" indent="-214341">
              <a:buFont typeface="Wingdings" panose="05000000000000000000" pitchFamily="2" charset="2"/>
              <a:buChar char="Ø"/>
            </a:pPr>
            <a:endParaRPr lang="ru-RU" b="1" dirty="0">
              <a:solidFill>
                <a:schemeClr val="bg1">
                  <a:lumMod val="50000"/>
                </a:schemeClr>
              </a:solidFill>
            </a:endParaRPr>
          </a:p>
          <a:p>
            <a:pPr marL="214341" indent="-214341">
              <a:buFont typeface="Wingdings" panose="05000000000000000000" pitchFamily="2" charset="2"/>
              <a:buChar char="Ø"/>
            </a:pPr>
            <a:r>
              <a:rPr lang="ru-RU" b="1" dirty="0">
                <a:solidFill>
                  <a:schemeClr val="bg1">
                    <a:lumMod val="50000"/>
                  </a:schemeClr>
                </a:solidFill>
              </a:rPr>
              <a:t>Технология </a:t>
            </a:r>
            <a:r>
              <a:rPr lang="en-US" b="1" dirty="0" err="1">
                <a:solidFill>
                  <a:schemeClr val="bg1">
                    <a:lumMod val="50000"/>
                  </a:schemeClr>
                </a:solidFill>
              </a:rPr>
              <a:t>WebRTC</a:t>
            </a:r>
            <a:r>
              <a:rPr lang="en-US" b="1" dirty="0">
                <a:solidFill>
                  <a:schemeClr val="bg1">
                    <a:lumMod val="50000"/>
                  </a:schemeClr>
                </a:solidFill>
              </a:rPr>
              <a:t> </a:t>
            </a:r>
            <a:endParaRPr lang="ru-RU" b="1" dirty="0">
              <a:solidFill>
                <a:schemeClr val="bg1">
                  <a:lumMod val="50000"/>
                </a:schemeClr>
              </a:solidFill>
            </a:endParaRPr>
          </a:p>
          <a:p>
            <a:pPr marL="214341" indent="-214341">
              <a:buFont typeface="Wingdings" panose="05000000000000000000" pitchFamily="2" charset="2"/>
              <a:buChar char="Ø"/>
            </a:pPr>
            <a:endParaRPr lang="ru-RU" b="1" dirty="0">
              <a:solidFill>
                <a:schemeClr val="bg1">
                  <a:lumMod val="50000"/>
                </a:schemeClr>
              </a:solidFill>
            </a:endParaRPr>
          </a:p>
          <a:p>
            <a:pPr marL="214341" indent="-214341">
              <a:buFont typeface="Wingdings" panose="05000000000000000000" pitchFamily="2" charset="2"/>
              <a:buChar char="Ø"/>
            </a:pPr>
            <a:r>
              <a:rPr lang="ru-RU" b="1" dirty="0">
                <a:solidFill>
                  <a:schemeClr val="bg1">
                    <a:lumMod val="50000"/>
                  </a:schemeClr>
                </a:solidFill>
              </a:rPr>
              <a:t>Внедрение стандарта </a:t>
            </a:r>
            <a:r>
              <a:rPr lang="en-US" b="1" dirty="0">
                <a:solidFill>
                  <a:schemeClr val="bg1">
                    <a:lumMod val="50000"/>
                  </a:schemeClr>
                </a:solidFill>
              </a:rPr>
              <a:t>H.265 </a:t>
            </a:r>
            <a:endParaRPr lang="ru-RU" b="1" dirty="0">
              <a:solidFill>
                <a:schemeClr val="bg1">
                  <a:lumMod val="50000"/>
                </a:schemeClr>
              </a:solidFill>
            </a:endParaRPr>
          </a:p>
          <a:p>
            <a:pPr marL="214341" indent="-214341">
              <a:buFont typeface="Wingdings" panose="05000000000000000000" pitchFamily="2" charset="2"/>
              <a:buChar char="Ø"/>
            </a:pPr>
            <a:endParaRPr lang="ru-RU" b="1" dirty="0">
              <a:solidFill>
                <a:schemeClr val="bg1">
                  <a:lumMod val="50000"/>
                </a:schemeClr>
              </a:solidFill>
            </a:endParaRPr>
          </a:p>
          <a:p>
            <a:pPr marL="214341" indent="-214341">
              <a:buFont typeface="Wingdings" panose="05000000000000000000" pitchFamily="2" charset="2"/>
              <a:buChar char="Ø"/>
            </a:pPr>
            <a:r>
              <a:rPr lang="ru-RU" b="1" dirty="0">
                <a:solidFill>
                  <a:schemeClr val="bg1">
                    <a:lumMod val="50000"/>
                  </a:schemeClr>
                </a:solidFill>
              </a:rPr>
              <a:t>ВКС киоски и автономные ВКС – тележки </a:t>
            </a:r>
          </a:p>
        </p:txBody>
      </p:sp>
      <p:pic>
        <p:nvPicPr>
          <p:cNvPr id="6" name="Picture 2"/>
          <p:cNvPicPr>
            <a:picLocks noChangeAspect="1" noChangeArrowheads="1"/>
          </p:cNvPicPr>
          <p:nvPr/>
        </p:nvPicPr>
        <p:blipFill rotWithShape="1">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p:blipFill>
        <p:spPr bwMode="auto">
          <a:xfrm>
            <a:off x="5402790" y="1790979"/>
            <a:ext cx="3434259" cy="1354993"/>
          </a:xfrm>
          <a:prstGeom prst="rect">
            <a:avLst/>
          </a:prstGeom>
          <a:noFill/>
          <a:ln w="60325">
            <a:noFill/>
            <a:miter lim="800000"/>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15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Рост спроса </a:t>
            </a:r>
            <a:r>
              <a:rPr lang="ru-RU" dirty="0"/>
              <a:t>на </a:t>
            </a:r>
            <a:r>
              <a:rPr lang="ru-RU" dirty="0" smtClean="0"/>
              <a:t>видео </a:t>
            </a:r>
            <a:r>
              <a:rPr lang="en-US" dirty="0" smtClean="0"/>
              <a:t>– </a:t>
            </a:r>
            <a:r>
              <a:rPr lang="ru-RU" dirty="0" smtClean="0"/>
              <a:t>инфраструктура и технологии</a:t>
            </a:r>
            <a:endParaRPr lang="en-US" dirty="0"/>
          </a:p>
        </p:txBody>
      </p:sp>
      <p:sp>
        <p:nvSpPr>
          <p:cNvPr id="4" name="TextBox 3"/>
          <p:cNvSpPr txBox="1"/>
          <p:nvPr/>
        </p:nvSpPr>
        <p:spPr>
          <a:xfrm>
            <a:off x="239554" y="957949"/>
            <a:ext cx="4943395" cy="4224233"/>
          </a:xfrm>
          <a:prstGeom prst="rect">
            <a:avLst/>
          </a:prstGeom>
          <a:noFill/>
        </p:spPr>
        <p:txBody>
          <a:bodyPr wrap="square" lIns="68589" tIns="34295" rIns="68589" bIns="34295" rtlCol="0">
            <a:spAutoFit/>
          </a:bodyPr>
          <a:lstStyle/>
          <a:p>
            <a:pPr marL="214341" indent="-214341">
              <a:buFont typeface="Wingdings" panose="05000000000000000000" pitchFamily="2" charset="2"/>
              <a:buChar char="Ø"/>
            </a:pPr>
            <a:r>
              <a:rPr lang="ru-RU" b="1" dirty="0">
                <a:solidFill>
                  <a:schemeClr val="bg1">
                    <a:lumMod val="50000"/>
                  </a:schemeClr>
                </a:solidFill>
              </a:rPr>
              <a:t>Доступность и пропускная способность сетей (как корпоративные сети, так и мобильные беспроводные</a:t>
            </a:r>
            <a:r>
              <a:rPr lang="en-US" b="1" dirty="0">
                <a:solidFill>
                  <a:schemeClr val="bg1">
                    <a:lumMod val="50000"/>
                  </a:schemeClr>
                </a:solidFill>
              </a:rPr>
              <a:t>: Wi</a:t>
            </a:r>
            <a:r>
              <a:rPr lang="ru-RU" b="1" dirty="0">
                <a:solidFill>
                  <a:schemeClr val="bg1">
                    <a:lumMod val="50000"/>
                  </a:schemeClr>
                </a:solidFill>
              </a:rPr>
              <a:t>-</a:t>
            </a:r>
            <a:r>
              <a:rPr lang="en-US" b="1" dirty="0">
                <a:solidFill>
                  <a:schemeClr val="bg1">
                    <a:lumMod val="50000"/>
                  </a:schemeClr>
                </a:solidFill>
              </a:rPr>
              <a:t>Fi</a:t>
            </a:r>
            <a:r>
              <a:rPr lang="ru-RU" b="1" dirty="0">
                <a:solidFill>
                  <a:schemeClr val="bg1">
                    <a:lumMod val="50000"/>
                  </a:schemeClr>
                </a:solidFill>
              </a:rPr>
              <a:t> в </a:t>
            </a:r>
            <a:r>
              <a:rPr lang="en-US" b="1" dirty="0">
                <a:solidFill>
                  <a:schemeClr val="bg1">
                    <a:lumMod val="50000"/>
                  </a:schemeClr>
                </a:solidFill>
              </a:rPr>
              <a:t> </a:t>
            </a:r>
            <a:r>
              <a:rPr lang="ru-RU" b="1" dirty="0">
                <a:solidFill>
                  <a:schemeClr val="bg1">
                    <a:lumMod val="50000"/>
                  </a:schemeClr>
                </a:solidFill>
              </a:rPr>
              <a:t>общественных местах</a:t>
            </a:r>
            <a:r>
              <a:rPr lang="en-US" b="1" dirty="0">
                <a:solidFill>
                  <a:schemeClr val="bg1">
                    <a:lumMod val="50000"/>
                  </a:schemeClr>
                </a:solidFill>
              </a:rPr>
              <a:t>, </a:t>
            </a:r>
            <a:r>
              <a:rPr lang="ru-RU" b="1" dirty="0">
                <a:solidFill>
                  <a:schemeClr val="bg1">
                    <a:lumMod val="50000"/>
                  </a:schemeClr>
                </a:solidFill>
              </a:rPr>
              <a:t>операторский </a:t>
            </a:r>
            <a:r>
              <a:rPr lang="en-US" b="1" dirty="0">
                <a:solidFill>
                  <a:schemeClr val="bg1">
                    <a:lumMod val="50000"/>
                  </a:schemeClr>
                </a:solidFill>
              </a:rPr>
              <a:t>LTE</a:t>
            </a:r>
            <a:r>
              <a:rPr lang="ru-RU" b="1" dirty="0">
                <a:solidFill>
                  <a:schemeClr val="bg1">
                    <a:lumMod val="50000"/>
                  </a:schemeClr>
                </a:solidFill>
              </a:rPr>
              <a:t>)</a:t>
            </a:r>
          </a:p>
          <a:p>
            <a:pPr marL="214341" indent="-214341">
              <a:buFont typeface="Wingdings" panose="05000000000000000000" pitchFamily="2" charset="2"/>
              <a:buChar char="Ø"/>
            </a:pPr>
            <a:endParaRPr lang="ru-RU" b="1" dirty="0">
              <a:solidFill>
                <a:schemeClr val="bg1">
                  <a:lumMod val="50000"/>
                </a:schemeClr>
              </a:solidFill>
            </a:endParaRPr>
          </a:p>
          <a:p>
            <a:pPr marL="214341" indent="-214341">
              <a:buFont typeface="Wingdings" panose="05000000000000000000" pitchFamily="2" charset="2"/>
              <a:buChar char="Ø"/>
            </a:pPr>
            <a:r>
              <a:rPr lang="ru-RU" b="1" dirty="0">
                <a:solidFill>
                  <a:schemeClr val="bg1">
                    <a:lumMod val="50000"/>
                  </a:schemeClr>
                </a:solidFill>
              </a:rPr>
              <a:t>Качественные камеры на мобильных устройствах (планшеты, смартфоны)</a:t>
            </a:r>
          </a:p>
          <a:p>
            <a:pPr marL="214341" indent="-214341">
              <a:buFont typeface="Wingdings" panose="05000000000000000000" pitchFamily="2" charset="2"/>
              <a:buChar char="Ø"/>
            </a:pPr>
            <a:endParaRPr lang="ru-RU" b="1" dirty="0">
              <a:solidFill>
                <a:schemeClr val="bg1">
                  <a:lumMod val="50000"/>
                </a:schemeClr>
              </a:solidFill>
            </a:endParaRPr>
          </a:p>
          <a:p>
            <a:pPr marL="214341" indent="-214341">
              <a:buFont typeface="Wingdings" panose="05000000000000000000" pitchFamily="2" charset="2"/>
              <a:buChar char="Ø"/>
            </a:pPr>
            <a:r>
              <a:rPr lang="ru-RU" b="1" dirty="0">
                <a:solidFill>
                  <a:schemeClr val="bg1">
                    <a:lumMod val="50000"/>
                  </a:schemeClr>
                </a:solidFill>
              </a:rPr>
              <a:t>Устройство с </a:t>
            </a:r>
            <a:r>
              <a:rPr lang="en-US" b="1" dirty="0">
                <a:solidFill>
                  <a:schemeClr val="bg1">
                    <a:lumMod val="50000"/>
                  </a:schemeClr>
                </a:solidFill>
              </a:rPr>
              <a:t>web</a:t>
            </a:r>
            <a:r>
              <a:rPr lang="ru-RU" b="1" dirty="0">
                <a:solidFill>
                  <a:schemeClr val="bg1">
                    <a:lumMod val="50000"/>
                  </a:schemeClr>
                </a:solidFill>
              </a:rPr>
              <a:t>-браузером и камерой может быть поключено к профессиональной ВКС системе</a:t>
            </a:r>
          </a:p>
          <a:p>
            <a:pPr marL="214341" indent="-214341">
              <a:buFont typeface="Wingdings" panose="05000000000000000000" pitchFamily="2" charset="2"/>
              <a:buChar char="Ø"/>
            </a:pPr>
            <a:endParaRPr lang="ru-RU" b="1" dirty="0">
              <a:solidFill>
                <a:schemeClr val="bg1">
                  <a:lumMod val="50000"/>
                </a:schemeClr>
              </a:solidFill>
            </a:endParaRPr>
          </a:p>
          <a:p>
            <a:r>
              <a:rPr lang="ru-RU" b="1" dirty="0">
                <a:solidFill>
                  <a:schemeClr val="bg1">
                    <a:lumMod val="50000"/>
                  </a:schemeClr>
                </a:solidFill>
              </a:rPr>
              <a:t> </a:t>
            </a:r>
          </a:p>
          <a:p>
            <a:pPr marL="214341" indent="-214341">
              <a:buFont typeface="Wingdings" panose="05000000000000000000" pitchFamily="2" charset="2"/>
              <a:buChar char="Ø"/>
            </a:pPr>
            <a:endParaRPr lang="en-US" b="1" dirty="0">
              <a:solidFill>
                <a:schemeClr val="bg1">
                  <a:lumMod val="50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168" y="1076534"/>
            <a:ext cx="3697291" cy="3016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372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Требования </a:t>
            </a:r>
            <a:r>
              <a:rPr lang="ru-RU" dirty="0" smtClean="0"/>
              <a:t>пользователя </a:t>
            </a:r>
            <a:r>
              <a:rPr lang="ru-RU" dirty="0"/>
              <a:t>к </a:t>
            </a:r>
            <a:r>
              <a:rPr lang="ru-RU" dirty="0"/>
              <a:t>видеоконференцсвязи</a:t>
            </a:r>
            <a:endParaRPr lang="en-US" dirty="0"/>
          </a:p>
        </p:txBody>
      </p:sp>
      <p:sp>
        <p:nvSpPr>
          <p:cNvPr id="4" name="TextBox 3"/>
          <p:cNvSpPr txBox="1"/>
          <p:nvPr/>
        </p:nvSpPr>
        <p:spPr>
          <a:xfrm>
            <a:off x="239554" y="1208314"/>
            <a:ext cx="4943395" cy="3116238"/>
          </a:xfrm>
          <a:prstGeom prst="rect">
            <a:avLst/>
          </a:prstGeom>
          <a:noFill/>
        </p:spPr>
        <p:txBody>
          <a:bodyPr wrap="square" lIns="68589" tIns="34295" rIns="68589" bIns="34295" rtlCol="0">
            <a:spAutoFit/>
          </a:bodyPr>
          <a:lstStyle/>
          <a:p>
            <a:pPr marL="214341" indent="-214341">
              <a:buFont typeface="Wingdings" panose="05000000000000000000" pitchFamily="2" charset="2"/>
              <a:buChar char="Ø"/>
            </a:pPr>
            <a:r>
              <a:rPr lang="ru-RU" b="1" dirty="0">
                <a:solidFill>
                  <a:schemeClr val="bg1">
                    <a:lumMod val="50000"/>
                  </a:schemeClr>
                </a:solidFill>
              </a:rPr>
              <a:t>Качество видео</a:t>
            </a:r>
          </a:p>
          <a:p>
            <a:endParaRPr lang="ru-RU" b="1" dirty="0">
              <a:solidFill>
                <a:schemeClr val="bg1">
                  <a:lumMod val="50000"/>
                </a:schemeClr>
              </a:solidFill>
            </a:endParaRPr>
          </a:p>
          <a:p>
            <a:pPr marL="214341" indent="-214341">
              <a:buFont typeface="Wingdings" panose="05000000000000000000" pitchFamily="2" charset="2"/>
              <a:buChar char="Ø"/>
            </a:pPr>
            <a:r>
              <a:rPr lang="ru-RU" b="1" dirty="0">
                <a:solidFill>
                  <a:schemeClr val="bg1">
                    <a:lumMod val="50000"/>
                  </a:schemeClr>
                </a:solidFill>
              </a:rPr>
              <a:t>Качество аудиосвязи (важнее видео) </a:t>
            </a:r>
          </a:p>
          <a:p>
            <a:pPr marL="214341" indent="-214341">
              <a:buFont typeface="Wingdings" panose="05000000000000000000" pitchFamily="2" charset="2"/>
              <a:buChar char="Ø"/>
            </a:pPr>
            <a:endParaRPr lang="ru-RU" b="1" dirty="0">
              <a:solidFill>
                <a:schemeClr val="bg1">
                  <a:lumMod val="50000"/>
                </a:schemeClr>
              </a:solidFill>
            </a:endParaRPr>
          </a:p>
          <a:p>
            <a:pPr marL="214341" indent="-214341">
              <a:buFont typeface="Wingdings" panose="05000000000000000000" pitchFamily="2" charset="2"/>
              <a:buChar char="Ø"/>
            </a:pPr>
            <a:r>
              <a:rPr lang="ru-RU" b="1" dirty="0">
                <a:solidFill>
                  <a:schemeClr val="bg1">
                    <a:lumMod val="50000"/>
                  </a:schemeClr>
                </a:solidFill>
              </a:rPr>
              <a:t>Передача контента высокого качества и из нескольких источников</a:t>
            </a:r>
            <a:br>
              <a:rPr lang="ru-RU" b="1" dirty="0">
                <a:solidFill>
                  <a:schemeClr val="bg1">
                    <a:lumMod val="50000"/>
                  </a:schemeClr>
                </a:solidFill>
              </a:rPr>
            </a:br>
            <a:r>
              <a:rPr lang="ru-RU" b="1" dirty="0">
                <a:solidFill>
                  <a:schemeClr val="bg1">
                    <a:lumMod val="50000"/>
                  </a:schemeClr>
                </a:solidFill>
              </a:rPr>
              <a:t>(часто важнее видеть документы, нежели лица собеседников)</a:t>
            </a:r>
          </a:p>
          <a:p>
            <a:pPr marL="214341" indent="-214341">
              <a:buFont typeface="Wingdings" panose="05000000000000000000" pitchFamily="2" charset="2"/>
              <a:buChar char="Ø"/>
            </a:pPr>
            <a:endParaRPr lang="ru-RU" b="1" dirty="0">
              <a:solidFill>
                <a:schemeClr val="bg1">
                  <a:lumMod val="50000"/>
                </a:schemeClr>
              </a:solidFill>
            </a:endParaRPr>
          </a:p>
          <a:p>
            <a:pPr marL="214341" indent="-214341">
              <a:buFont typeface="Wingdings" panose="05000000000000000000" pitchFamily="2" charset="2"/>
              <a:buChar char="Ø"/>
            </a:pPr>
            <a:r>
              <a:rPr lang="ru-RU" b="1" dirty="0">
                <a:solidFill>
                  <a:schemeClr val="bg1">
                    <a:lumMod val="50000"/>
                  </a:schemeClr>
                </a:solidFill>
              </a:rPr>
              <a:t>Простота пользования (не сложнее, чем пользование офисным телефоном)</a:t>
            </a:r>
            <a:endParaRPr lang="en-US" b="1" dirty="0">
              <a:solidFill>
                <a:schemeClr val="bg1">
                  <a:lumMod val="50000"/>
                </a:schemeClr>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92406" y="1375658"/>
            <a:ext cx="3273994" cy="2422350"/>
          </a:xfrm>
          <a:prstGeom prst="rect">
            <a:avLst/>
          </a:prstGeom>
          <a:noFill/>
          <a:ln w="88900">
            <a:solidFill>
              <a:srgbClr val="FFFFFF"/>
            </a:solidFill>
            <a:miter lim="800000"/>
          </a:ln>
          <a:effectLst>
            <a:reflection stA="22000" endPos="9000" dist="12700" dir="5400000" sy="-100000" algn="bl" rotWithShape="0"/>
          </a:effectLst>
        </p:spPr>
      </p:pic>
    </p:spTree>
    <p:extLst>
      <p:ext uri="{BB962C8B-B14F-4D97-AF65-F5344CB8AC3E}">
        <p14:creationId xmlns:p14="http://schemas.microsoft.com/office/powerpoint/2010/main" val="8111308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a:t>Популярность </a:t>
            </a:r>
            <a:r>
              <a:rPr lang="ru-RU" dirty="0" smtClean="0"/>
              <a:t>видеоконференцсвязи – </a:t>
            </a:r>
            <a:r>
              <a:rPr lang="ru-RU" dirty="0" smtClean="0"/>
              <a:t>экономия и эффективность</a:t>
            </a:r>
            <a:endParaRPr lang="en-US" dirty="0"/>
          </a:p>
        </p:txBody>
      </p:sp>
      <p:pic>
        <p:nvPicPr>
          <p:cNvPr id="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507" y="1164772"/>
            <a:ext cx="4458372" cy="2430761"/>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4" name="TextBox 3"/>
          <p:cNvSpPr txBox="1"/>
          <p:nvPr/>
        </p:nvSpPr>
        <p:spPr>
          <a:xfrm>
            <a:off x="239554" y="1926758"/>
            <a:ext cx="4943395" cy="2285241"/>
          </a:xfrm>
          <a:prstGeom prst="rect">
            <a:avLst/>
          </a:prstGeom>
          <a:noFill/>
        </p:spPr>
        <p:txBody>
          <a:bodyPr wrap="square" lIns="68589" tIns="34295" rIns="68589" bIns="34295" rtlCol="0">
            <a:spAutoFit/>
          </a:bodyPr>
          <a:lstStyle/>
          <a:p>
            <a:pPr marL="214341" indent="-214341">
              <a:buFont typeface="Wingdings" panose="05000000000000000000" pitchFamily="2" charset="2"/>
              <a:buChar char="Ø"/>
            </a:pPr>
            <a:r>
              <a:rPr lang="ru-RU" b="1" dirty="0">
                <a:solidFill>
                  <a:schemeClr val="bg1">
                    <a:lumMod val="50000"/>
                  </a:schemeClr>
                </a:solidFill>
              </a:rPr>
              <a:t>Снижение затрат на командировки</a:t>
            </a:r>
          </a:p>
          <a:p>
            <a:pPr marL="214341" indent="-214341">
              <a:buFont typeface="Wingdings" panose="05000000000000000000" pitchFamily="2" charset="2"/>
              <a:buChar char="Ø"/>
            </a:pPr>
            <a:endParaRPr lang="ru-RU" b="1" dirty="0">
              <a:solidFill>
                <a:schemeClr val="bg1">
                  <a:lumMod val="50000"/>
                </a:schemeClr>
              </a:solidFill>
            </a:endParaRPr>
          </a:p>
          <a:p>
            <a:pPr marL="214341" indent="-214341">
              <a:buFont typeface="Wingdings" panose="05000000000000000000" pitchFamily="2" charset="2"/>
              <a:buChar char="Ø"/>
            </a:pPr>
            <a:r>
              <a:rPr lang="ru-RU" b="1" dirty="0">
                <a:solidFill>
                  <a:schemeClr val="bg1">
                    <a:lumMod val="50000"/>
                  </a:schemeClr>
                </a:solidFill>
              </a:rPr>
              <a:t>Повышение эффективности сотрудников территориально-разнесеных </a:t>
            </a:r>
            <a:r>
              <a:rPr lang="ru-RU" b="1" dirty="0" smtClean="0">
                <a:solidFill>
                  <a:schemeClr val="bg1">
                    <a:lumMod val="50000"/>
                  </a:schemeClr>
                </a:solidFill>
              </a:rPr>
              <a:t>организаций</a:t>
            </a:r>
            <a:r>
              <a:rPr lang="en-US" b="1" dirty="0">
                <a:solidFill>
                  <a:schemeClr val="bg1">
                    <a:lumMod val="50000"/>
                  </a:schemeClr>
                </a:solidFill>
              </a:rPr>
              <a:t>/</a:t>
            </a:r>
            <a:r>
              <a:rPr lang="ru-RU" b="1" dirty="0" smtClean="0">
                <a:solidFill>
                  <a:schemeClr val="bg1">
                    <a:lumMod val="50000"/>
                  </a:schemeClr>
                </a:solidFill>
              </a:rPr>
              <a:t>учреждений</a:t>
            </a:r>
            <a:endParaRPr lang="ru-RU" b="1" dirty="0">
              <a:solidFill>
                <a:schemeClr val="bg1">
                  <a:lumMod val="50000"/>
                </a:schemeClr>
              </a:solidFill>
            </a:endParaRPr>
          </a:p>
          <a:p>
            <a:pPr marL="214341" indent="-214341">
              <a:buFont typeface="Wingdings" panose="05000000000000000000" pitchFamily="2" charset="2"/>
              <a:buChar char="Ø"/>
            </a:pPr>
            <a:endParaRPr lang="ru-RU" b="1" dirty="0">
              <a:solidFill>
                <a:schemeClr val="bg1">
                  <a:lumMod val="50000"/>
                </a:schemeClr>
              </a:solidFill>
            </a:endParaRPr>
          </a:p>
          <a:p>
            <a:r>
              <a:rPr lang="ru-RU" b="1" dirty="0">
                <a:solidFill>
                  <a:schemeClr val="bg1">
                    <a:lumMod val="50000"/>
                  </a:schemeClr>
                </a:solidFill>
              </a:rPr>
              <a:t> </a:t>
            </a:r>
          </a:p>
          <a:p>
            <a:pPr marL="214341" indent="-214341">
              <a:buFont typeface="Wingdings" panose="05000000000000000000" pitchFamily="2" charset="2"/>
              <a:buChar char="Ø"/>
            </a:pPr>
            <a:endParaRPr lang="en-US" b="1" dirty="0">
              <a:solidFill>
                <a:schemeClr val="bg1">
                  <a:lumMod val="50000"/>
                </a:schemeClr>
              </a:solidFill>
            </a:endParaRPr>
          </a:p>
        </p:txBody>
      </p:sp>
    </p:spTree>
    <p:extLst>
      <p:ext uri="{BB962C8B-B14F-4D97-AF65-F5344CB8AC3E}">
        <p14:creationId xmlns:p14="http://schemas.microsoft.com/office/powerpoint/2010/main" val="17126479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bwMode="gray">
          <a:xfrm>
            <a:off x="508893" y="4096800"/>
            <a:ext cx="8102725" cy="157070"/>
          </a:xfrm>
          <a:prstGeom prst="ellipse">
            <a:avLst/>
          </a:prstGeom>
          <a:gradFill flip="none" rotWithShape="1">
            <a:gsLst>
              <a:gs pos="33000">
                <a:srgbClr val="000000"/>
              </a:gs>
              <a:gs pos="9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en-US" dirty="0"/>
          </a:p>
        </p:txBody>
      </p:sp>
      <p:sp>
        <p:nvSpPr>
          <p:cNvPr id="2" name="Title 1"/>
          <p:cNvSpPr>
            <a:spLocks noGrp="1"/>
          </p:cNvSpPr>
          <p:nvPr>
            <p:ph type="title"/>
          </p:nvPr>
        </p:nvSpPr>
        <p:spPr/>
        <p:txBody>
          <a:bodyPr>
            <a:normAutofit fontScale="90000"/>
          </a:bodyPr>
          <a:lstStyle/>
          <a:p>
            <a:r>
              <a:rPr lang="ru-RU" sz="2700" dirty="0"/>
              <a:t>Упростить использование Видеосвязи</a:t>
            </a:r>
            <a:r>
              <a:rPr lang="en-US" sz="2700" dirty="0"/>
              <a:t>: </a:t>
            </a:r>
            <a:br>
              <a:rPr lang="en-US" sz="2700" dirty="0"/>
            </a:br>
            <a:r>
              <a:rPr lang="en-US" sz="1400" dirty="0">
                <a:solidFill>
                  <a:schemeClr val="bg1">
                    <a:lumMod val="65000"/>
                  </a:schemeClr>
                </a:solidFill>
              </a:rPr>
              <a:t>Polycom</a:t>
            </a:r>
            <a:r>
              <a:rPr lang="en-US" sz="1000" baseline="50000" dirty="0">
                <a:solidFill>
                  <a:schemeClr val="bg1">
                    <a:lumMod val="65000"/>
                  </a:schemeClr>
                </a:solidFill>
              </a:rPr>
              <a:t>®</a:t>
            </a:r>
            <a:r>
              <a:rPr lang="en-US" sz="1400" dirty="0">
                <a:solidFill>
                  <a:schemeClr val="bg1">
                    <a:lumMod val="65000"/>
                  </a:schemeClr>
                </a:solidFill>
              </a:rPr>
              <a:t> UX</a:t>
            </a:r>
            <a:r>
              <a:rPr lang="en-US" sz="1400" baseline="20000" dirty="0">
                <a:solidFill>
                  <a:schemeClr val="bg1">
                    <a:lumMod val="65000"/>
                  </a:schemeClr>
                </a:solidFill>
              </a:rPr>
              <a:t>™</a:t>
            </a:r>
            <a:r>
              <a:rPr lang="en-US" sz="1400" dirty="0">
                <a:solidFill>
                  <a:schemeClr val="bg1">
                    <a:lumMod val="65000"/>
                  </a:schemeClr>
                </a:solidFill>
              </a:rPr>
              <a:t> (</a:t>
            </a:r>
            <a:r>
              <a:rPr lang="ru-RU" sz="1400" dirty="0">
                <a:solidFill>
                  <a:schemeClr val="bg1">
                    <a:lumMod val="65000"/>
                  </a:schemeClr>
                </a:solidFill>
              </a:rPr>
              <a:t>новый Интерфейс пользователя)</a:t>
            </a:r>
            <a:endParaRPr lang="en-US" sz="14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997" y="942975"/>
            <a:ext cx="10167697" cy="3573445"/>
          </a:xfrm>
          <a:prstGeom prst="rect">
            <a:avLst/>
          </a:prstGeom>
          <a:noFill/>
          <a:ln w="88900">
            <a:solidFill>
              <a:srgbClr val="FFFFFF"/>
            </a:solidFill>
            <a:miter lim="800000"/>
          </a:ln>
          <a:effectLst>
            <a:reflection stA="22000" endPos="9000" dist="12700" dir="5400000" sy="-100000" algn="bl" rotWithShape="0"/>
          </a:effectLst>
        </p:spPr>
      </p:pic>
    </p:spTree>
    <p:extLst>
      <p:ext uri="{BB962C8B-B14F-4D97-AF65-F5344CB8AC3E}">
        <p14:creationId xmlns:p14="http://schemas.microsoft.com/office/powerpoint/2010/main" val="2457490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3997" y="3165247"/>
            <a:ext cx="2897544" cy="1561745"/>
          </a:xfrm>
          <a:prstGeom prst="rect">
            <a:avLst/>
          </a:prstGeom>
          <a:noFill/>
          <a:ln>
            <a:noFill/>
          </a:ln>
        </p:spPr>
      </p:pic>
      <p:pic>
        <p:nvPicPr>
          <p:cNvPr id="5" name="Рисунок 6"/>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3749" y="887494"/>
            <a:ext cx="1206904" cy="791552"/>
          </a:xfrm>
          <a:prstGeom prst="rect">
            <a:avLst/>
          </a:prstGeom>
          <a:noFill/>
          <a:ln>
            <a:noFill/>
          </a:ln>
        </p:spPr>
      </p:pic>
      <p:pic>
        <p:nvPicPr>
          <p:cNvPr id="6" name="Рисунок 10"/>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6076" y="804986"/>
            <a:ext cx="1146113" cy="760491"/>
          </a:xfrm>
          <a:prstGeom prst="rect">
            <a:avLst/>
          </a:prstGeom>
          <a:noFill/>
          <a:ln>
            <a:noFill/>
          </a:ln>
        </p:spPr>
      </p:pic>
      <p:pic>
        <p:nvPicPr>
          <p:cNvPr id="7" name="Рисунок 2"/>
          <p:cNvPicPr/>
          <p:nvPr/>
        </p:nvPicPr>
        <p:blipFill>
          <a:blip r:embed="rId6">
            <a:extLst>
              <a:ext uri="{28A0092B-C50C-407E-A947-70E740481C1C}">
                <a14:useLocalDpi xmlns:a14="http://schemas.microsoft.com/office/drawing/2010/main" val="0"/>
              </a:ext>
            </a:extLst>
          </a:blip>
          <a:srcRect/>
          <a:stretch>
            <a:fillRect/>
          </a:stretch>
        </p:blipFill>
        <p:spPr bwMode="auto">
          <a:xfrm>
            <a:off x="7163836" y="652230"/>
            <a:ext cx="1426214" cy="1197412"/>
          </a:xfrm>
          <a:prstGeom prst="rect">
            <a:avLst/>
          </a:prstGeom>
          <a:noFill/>
          <a:ln>
            <a:noFill/>
          </a:ln>
        </p:spPr>
      </p:pic>
      <p:pic>
        <p:nvPicPr>
          <p:cNvPr id="8" name="Рисунок 3"/>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9056" y="635121"/>
            <a:ext cx="1002007" cy="1195018"/>
          </a:xfrm>
          <a:prstGeom prst="rect">
            <a:avLst/>
          </a:prstGeom>
          <a:noFill/>
          <a:ln>
            <a:noFill/>
          </a:ln>
        </p:spPr>
      </p:pic>
      <p:pic>
        <p:nvPicPr>
          <p:cNvPr id="9" name="Рисунок 33"/>
          <p:cNvPicPr/>
          <p:nvPr/>
        </p:nvPicPr>
        <p:blipFill>
          <a:blip r:embed="rId8">
            <a:extLst>
              <a:ext uri="{28A0092B-C50C-407E-A947-70E740481C1C}">
                <a14:useLocalDpi xmlns:a14="http://schemas.microsoft.com/office/drawing/2010/main" val="0"/>
              </a:ext>
            </a:extLst>
          </a:blip>
          <a:srcRect/>
          <a:stretch>
            <a:fillRect/>
          </a:stretch>
        </p:blipFill>
        <p:spPr bwMode="auto">
          <a:xfrm>
            <a:off x="6494652" y="3566704"/>
            <a:ext cx="1224281" cy="981365"/>
          </a:xfrm>
          <a:prstGeom prst="rect">
            <a:avLst/>
          </a:prstGeom>
          <a:noFill/>
          <a:ln>
            <a:noFill/>
          </a:ln>
        </p:spPr>
      </p:pic>
      <p:pic>
        <p:nvPicPr>
          <p:cNvPr id="10" name="Рисунок 31"/>
          <p:cNvPicPr/>
          <p:nvPr/>
        </p:nvPicPr>
        <p:blipFill>
          <a:blip r:embed="rId9">
            <a:extLst>
              <a:ext uri="{28A0092B-C50C-407E-A947-70E740481C1C}">
                <a14:useLocalDpi xmlns:a14="http://schemas.microsoft.com/office/drawing/2010/main" val="0"/>
              </a:ext>
            </a:extLst>
          </a:blip>
          <a:srcRect/>
          <a:stretch>
            <a:fillRect/>
          </a:stretch>
        </p:blipFill>
        <p:spPr bwMode="auto">
          <a:xfrm>
            <a:off x="6494670" y="2024744"/>
            <a:ext cx="1156985" cy="1423185"/>
          </a:xfrm>
          <a:prstGeom prst="rect">
            <a:avLst/>
          </a:prstGeom>
          <a:noFill/>
          <a:ln>
            <a:noFill/>
          </a:ln>
        </p:spPr>
      </p:pic>
      <p:pic>
        <p:nvPicPr>
          <p:cNvPr id="11" name="Рисунок 29"/>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5764" y="2792374"/>
            <a:ext cx="1285335" cy="1563968"/>
          </a:xfrm>
          <a:prstGeom prst="rect">
            <a:avLst/>
          </a:prstGeom>
          <a:noFill/>
          <a:ln>
            <a:noFill/>
          </a:ln>
        </p:spPr>
      </p:pic>
      <p:pic>
        <p:nvPicPr>
          <p:cNvPr id="13" name="Рисунок 7"/>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8529" y="1879726"/>
            <a:ext cx="980118" cy="910124"/>
          </a:xfrm>
          <a:prstGeom prst="rect">
            <a:avLst/>
          </a:prstGeom>
          <a:noFill/>
          <a:ln>
            <a:noFill/>
          </a:ln>
        </p:spPr>
      </p:pic>
      <p:pic>
        <p:nvPicPr>
          <p:cNvPr id="14" name="Рисунок 19"/>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62961" y="2154426"/>
            <a:ext cx="905587" cy="509350"/>
          </a:xfrm>
          <a:prstGeom prst="rect">
            <a:avLst/>
          </a:prstGeom>
          <a:noFill/>
          <a:ln>
            <a:noFill/>
          </a:ln>
        </p:spPr>
      </p:pic>
      <p:pic>
        <p:nvPicPr>
          <p:cNvPr id="15" name="Рисунок 5"/>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0216" y="3694171"/>
            <a:ext cx="651404" cy="480895"/>
          </a:xfrm>
          <a:prstGeom prst="rect">
            <a:avLst/>
          </a:prstGeom>
          <a:noFill/>
          <a:ln>
            <a:noFill/>
          </a:ln>
        </p:spPr>
      </p:pic>
      <p:pic>
        <p:nvPicPr>
          <p:cNvPr id="16" name="Рисунок 15"/>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5619" y="2905241"/>
            <a:ext cx="892249" cy="669131"/>
          </a:xfrm>
          <a:prstGeom prst="rect">
            <a:avLst/>
          </a:prstGeom>
          <a:noFill/>
          <a:ln>
            <a:noFill/>
          </a:ln>
        </p:spPr>
      </p:pic>
      <p:pic>
        <p:nvPicPr>
          <p:cNvPr id="17" name="Рисунок 1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02651" y="2917254"/>
            <a:ext cx="816982" cy="727234"/>
          </a:xfrm>
          <a:prstGeom prst="rect">
            <a:avLst/>
          </a:prstGeom>
          <a:noFill/>
          <a:ln>
            <a:noFill/>
          </a:ln>
        </p:spPr>
      </p:pic>
      <p:pic>
        <p:nvPicPr>
          <p:cNvPr id="18" name="Рисунок 23"/>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5197" y="3626445"/>
            <a:ext cx="940839" cy="533281"/>
          </a:xfrm>
          <a:prstGeom prst="rect">
            <a:avLst/>
          </a:prstGeom>
          <a:noFill/>
          <a:ln>
            <a:noFill/>
          </a:ln>
        </p:spPr>
      </p:pic>
      <p:pic>
        <p:nvPicPr>
          <p:cNvPr id="19" name="Рисунок 45"/>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3907" y="1911483"/>
            <a:ext cx="857235" cy="545783"/>
          </a:xfrm>
          <a:prstGeom prst="rect">
            <a:avLst/>
          </a:prstGeom>
          <a:noFill/>
          <a:ln>
            <a:noFill/>
          </a:ln>
        </p:spPr>
      </p:pic>
      <p:pic>
        <p:nvPicPr>
          <p:cNvPr id="20" name="Picture 2"/>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20264" t="8137" r="20163" b="10272"/>
          <a:stretch/>
        </p:blipFill>
        <p:spPr bwMode="auto">
          <a:xfrm>
            <a:off x="3513285" y="988739"/>
            <a:ext cx="449534" cy="328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Content Placeholder 4"/>
          <p:cNvPicPr>
            <a:picLocks noGrp="1" noChangeAspect="1"/>
          </p:cNvPicPr>
          <p:nvPr>
            <p:ph idx="1"/>
          </p:nvPr>
        </p:nvPicPr>
        <p:blipFill>
          <a:blip r:embed="rId19" cstate="print">
            <a:extLst>
              <a:ext uri="{28A0092B-C50C-407E-A947-70E740481C1C}">
                <a14:useLocalDpi xmlns:a14="http://schemas.microsoft.com/office/drawing/2010/main" val="0"/>
              </a:ext>
            </a:extLst>
          </a:blip>
          <a:stretch>
            <a:fillRect/>
          </a:stretch>
        </p:blipFill>
        <p:spPr>
          <a:xfrm>
            <a:off x="7775026" y="1966889"/>
            <a:ext cx="871833" cy="825847"/>
          </a:xfrm>
        </p:spPr>
      </p:pic>
      <p:pic>
        <p:nvPicPr>
          <p:cNvPr id="22" name="Picture 2"/>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377" y="719266"/>
            <a:ext cx="1360885" cy="619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226" y="1147850"/>
            <a:ext cx="1136923" cy="45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257750" y="1349745"/>
            <a:ext cx="756418" cy="656825"/>
            <a:chOff x="1137108" y="957085"/>
            <a:chExt cx="756418" cy="656825"/>
          </a:xfrm>
        </p:grpSpPr>
        <p:pic>
          <p:nvPicPr>
            <p:cNvPr id="24" name="Picture 23" descr="disk and server.tiff"/>
            <p:cNvPicPr>
              <a:picLocks noChangeAspect="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70" t="73928" r="80985" b="1632"/>
            <a:stretch/>
          </p:blipFill>
          <p:spPr>
            <a:xfrm>
              <a:off x="1137108" y="1062820"/>
              <a:ext cx="586560" cy="551090"/>
            </a:xfrm>
            <a:prstGeom prst="rect">
              <a:avLst/>
            </a:prstGeom>
          </p:spPr>
        </p:pic>
        <p:pic>
          <p:nvPicPr>
            <p:cNvPr id="25" name="Picture 24" descr="disk and server.tiff"/>
            <p:cNvPicPr>
              <a:picLocks noChangeAspect="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70" t="73928" r="80985" b="1632"/>
            <a:stretch/>
          </p:blipFill>
          <p:spPr>
            <a:xfrm>
              <a:off x="1306966" y="957085"/>
              <a:ext cx="586560" cy="551090"/>
            </a:xfrm>
            <a:prstGeom prst="rect">
              <a:avLst/>
            </a:prstGeom>
          </p:spPr>
        </p:pic>
      </p:grpSp>
      <p:sp>
        <p:nvSpPr>
          <p:cNvPr id="27" name="Rectangle 1"/>
          <p:cNvSpPr>
            <a:spLocks noGrp="1" noChangeArrowheads="1"/>
          </p:cNvSpPr>
          <p:nvPr>
            <p:ph type="title"/>
          </p:nvPr>
        </p:nvSpPr>
        <p:spPr>
          <a:xfrm>
            <a:off x="450216" y="239431"/>
            <a:ext cx="8229600" cy="479822"/>
          </a:xfrm>
        </p:spPr>
        <p:txBody>
          <a:bodyPr/>
          <a:lstStyle/>
          <a:p>
            <a:pPr marL="29750"/>
            <a:r>
              <a:rPr lang="ru-RU" altLang="en-US" sz="3000" dirty="0" smtClean="0">
                <a:solidFill>
                  <a:schemeClr val="tx1"/>
                </a:solidFill>
              </a:rPr>
              <a:t>Портфель </a:t>
            </a:r>
            <a:r>
              <a:rPr lang="ru-RU" altLang="en-US" sz="3000" dirty="0">
                <a:solidFill>
                  <a:schemeClr val="tx1"/>
                </a:solidFill>
              </a:rPr>
              <a:t>решений</a:t>
            </a:r>
            <a:endParaRPr lang="en-US" altLang="en-US" dirty="0" smtClean="0">
              <a:solidFill>
                <a:schemeClr val="tx1"/>
              </a:solidFill>
            </a:endParaRPr>
          </a:p>
        </p:txBody>
      </p:sp>
      <p:pic>
        <p:nvPicPr>
          <p:cNvPr id="28" name="Picture 3"/>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4815" y="995410"/>
            <a:ext cx="1205554" cy="474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130630" y="2736341"/>
            <a:ext cx="2560320" cy="1731161"/>
          </a:xfrm>
          <a:prstGeom prst="rect">
            <a:avLst/>
          </a:prstGeom>
          <a:noFill/>
          <a:ln w="28575" cap="flat" cmpd="sng" algn="ctr">
            <a:solidFill>
              <a:srgbClr val="FF3300"/>
            </a:solidFill>
            <a:prstDash val="dash"/>
            <a:round/>
            <a:headEnd type="none" w="med" len="med"/>
            <a:tailEnd type="none" w="med" len="med"/>
          </a:ln>
          <a:effectLst/>
        </p:spPr>
        <p:txBody>
          <a:bodyPr vert="horz" wrap="square" lIns="91420" tIns="45710" rIns="91420" bIns="45710" numCol="1" rtlCol="0" anchor="ctr" anchorCtr="0" compatLnSpc="1">
            <a:prstTxWarp prst="textNoShape">
              <a:avLst/>
            </a:prstTxWarp>
          </a:bodyPr>
          <a:lstStyle/>
          <a:p>
            <a:pPr defTabSz="914210" eaLnBrk="0" hangingPunct="0">
              <a:spcBef>
                <a:spcPct val="50000"/>
              </a:spcBef>
            </a:pPr>
            <a:endParaRPr lang="en-US" sz="2400" dirty="0" err="1"/>
          </a:p>
        </p:txBody>
      </p:sp>
      <p:sp>
        <p:nvSpPr>
          <p:cNvPr id="30" name="Rectangle 29"/>
          <p:cNvSpPr/>
          <p:nvPr/>
        </p:nvSpPr>
        <p:spPr bwMode="auto">
          <a:xfrm>
            <a:off x="3101595" y="1799196"/>
            <a:ext cx="2560320" cy="1219810"/>
          </a:xfrm>
          <a:prstGeom prst="rect">
            <a:avLst/>
          </a:prstGeom>
          <a:noFill/>
          <a:ln w="28575" cap="flat" cmpd="sng" algn="ctr">
            <a:solidFill>
              <a:srgbClr val="FF3300"/>
            </a:solidFill>
            <a:prstDash val="dash"/>
            <a:round/>
            <a:headEnd type="none" w="med" len="med"/>
            <a:tailEnd type="none" w="med" len="med"/>
          </a:ln>
          <a:effectLst/>
        </p:spPr>
        <p:txBody>
          <a:bodyPr vert="horz" wrap="square" lIns="91420" tIns="45710" rIns="91420" bIns="45710" numCol="1" rtlCol="0" anchor="ctr" anchorCtr="0" compatLnSpc="1">
            <a:prstTxWarp prst="textNoShape">
              <a:avLst/>
            </a:prstTxWarp>
          </a:bodyPr>
          <a:lstStyle/>
          <a:p>
            <a:pPr defTabSz="914210" eaLnBrk="0" hangingPunct="0">
              <a:spcBef>
                <a:spcPct val="50000"/>
              </a:spcBef>
            </a:pPr>
            <a:endParaRPr lang="en-US" sz="2400" dirty="0" err="1"/>
          </a:p>
        </p:txBody>
      </p:sp>
      <p:sp>
        <p:nvSpPr>
          <p:cNvPr id="31" name="Rectangle 30"/>
          <p:cNvSpPr/>
          <p:nvPr/>
        </p:nvSpPr>
        <p:spPr bwMode="auto">
          <a:xfrm>
            <a:off x="2818566" y="707757"/>
            <a:ext cx="3295457" cy="1219810"/>
          </a:xfrm>
          <a:prstGeom prst="rect">
            <a:avLst/>
          </a:prstGeom>
          <a:noFill/>
          <a:ln w="28575" cap="flat" cmpd="sng" algn="ctr">
            <a:solidFill>
              <a:srgbClr val="FF3300"/>
            </a:solidFill>
            <a:prstDash val="dash"/>
            <a:round/>
            <a:headEnd type="none" w="med" len="med"/>
            <a:tailEnd type="none" w="med" len="med"/>
          </a:ln>
          <a:effectLst/>
        </p:spPr>
        <p:txBody>
          <a:bodyPr vert="horz" wrap="square" lIns="91420" tIns="45710" rIns="91420" bIns="45710" numCol="1" rtlCol="0" anchor="ctr" anchorCtr="0" compatLnSpc="1">
            <a:prstTxWarp prst="textNoShape">
              <a:avLst/>
            </a:prstTxWarp>
          </a:bodyPr>
          <a:lstStyle/>
          <a:p>
            <a:pPr defTabSz="914210" eaLnBrk="0" hangingPunct="0">
              <a:spcBef>
                <a:spcPct val="50000"/>
              </a:spcBef>
            </a:pPr>
            <a:endParaRPr lang="en-US" sz="2400" dirty="0" err="1"/>
          </a:p>
        </p:txBody>
      </p:sp>
      <p:sp>
        <p:nvSpPr>
          <p:cNvPr id="32" name="Rectangle 31"/>
          <p:cNvSpPr/>
          <p:nvPr/>
        </p:nvSpPr>
        <p:spPr bwMode="auto">
          <a:xfrm>
            <a:off x="137708" y="654776"/>
            <a:ext cx="2560320" cy="1905543"/>
          </a:xfrm>
          <a:prstGeom prst="rect">
            <a:avLst/>
          </a:prstGeom>
          <a:noFill/>
          <a:ln w="28575" cap="flat" cmpd="sng" algn="ctr">
            <a:solidFill>
              <a:srgbClr val="FF3300"/>
            </a:solidFill>
            <a:prstDash val="dash"/>
            <a:round/>
            <a:headEnd type="none" w="med" len="med"/>
            <a:tailEnd type="none" w="med" len="med"/>
          </a:ln>
          <a:effectLst/>
        </p:spPr>
        <p:txBody>
          <a:bodyPr vert="horz" wrap="square" lIns="91420" tIns="45710" rIns="91420" bIns="45710" numCol="1" rtlCol="0" anchor="ctr" anchorCtr="0" compatLnSpc="1">
            <a:prstTxWarp prst="textNoShape">
              <a:avLst/>
            </a:prstTxWarp>
          </a:bodyPr>
          <a:lstStyle/>
          <a:p>
            <a:pPr defTabSz="914210" eaLnBrk="0" hangingPunct="0">
              <a:spcBef>
                <a:spcPct val="50000"/>
              </a:spcBef>
            </a:pPr>
            <a:endParaRPr lang="en-US" sz="2400" dirty="0" err="1"/>
          </a:p>
        </p:txBody>
      </p:sp>
      <p:sp>
        <p:nvSpPr>
          <p:cNvPr id="33" name="Rectangle 32"/>
          <p:cNvSpPr/>
          <p:nvPr/>
        </p:nvSpPr>
        <p:spPr bwMode="auto">
          <a:xfrm>
            <a:off x="5982794" y="619293"/>
            <a:ext cx="2691553" cy="1219810"/>
          </a:xfrm>
          <a:prstGeom prst="rect">
            <a:avLst/>
          </a:prstGeom>
          <a:noFill/>
          <a:ln w="28575" cap="flat" cmpd="sng" algn="ctr">
            <a:solidFill>
              <a:srgbClr val="FF3300"/>
            </a:solidFill>
            <a:prstDash val="dash"/>
            <a:round/>
            <a:headEnd type="none" w="med" len="med"/>
            <a:tailEnd type="none" w="med" len="med"/>
          </a:ln>
          <a:effectLst/>
        </p:spPr>
        <p:txBody>
          <a:bodyPr vert="horz" wrap="square" lIns="91420" tIns="45710" rIns="91420" bIns="45710" numCol="1" rtlCol="0" anchor="ctr" anchorCtr="0" compatLnSpc="1">
            <a:prstTxWarp prst="textNoShape">
              <a:avLst/>
            </a:prstTxWarp>
          </a:bodyPr>
          <a:lstStyle/>
          <a:p>
            <a:pPr defTabSz="914210" eaLnBrk="0" hangingPunct="0">
              <a:spcBef>
                <a:spcPct val="50000"/>
              </a:spcBef>
            </a:pPr>
            <a:endParaRPr lang="en-US" sz="2400" dirty="0" err="1"/>
          </a:p>
        </p:txBody>
      </p:sp>
      <p:sp>
        <p:nvSpPr>
          <p:cNvPr id="34" name="Rectangle 33"/>
          <p:cNvSpPr/>
          <p:nvPr/>
        </p:nvSpPr>
        <p:spPr bwMode="auto">
          <a:xfrm>
            <a:off x="6279992" y="2019995"/>
            <a:ext cx="2691553" cy="2639095"/>
          </a:xfrm>
          <a:prstGeom prst="rect">
            <a:avLst/>
          </a:prstGeom>
          <a:noFill/>
          <a:ln w="28575" cap="flat" cmpd="sng" algn="ctr">
            <a:solidFill>
              <a:srgbClr val="FF3300"/>
            </a:solidFill>
            <a:prstDash val="dash"/>
            <a:round/>
            <a:headEnd type="none" w="med" len="med"/>
            <a:tailEnd type="none" w="med" len="med"/>
          </a:ln>
          <a:effectLst/>
        </p:spPr>
        <p:txBody>
          <a:bodyPr vert="horz" wrap="square" lIns="91420" tIns="45710" rIns="91420" bIns="45710" numCol="1" rtlCol="0" anchor="ctr" anchorCtr="0" compatLnSpc="1">
            <a:prstTxWarp prst="textNoShape">
              <a:avLst/>
            </a:prstTxWarp>
          </a:bodyPr>
          <a:lstStyle/>
          <a:p>
            <a:pPr defTabSz="914210" eaLnBrk="0" hangingPunct="0">
              <a:spcBef>
                <a:spcPct val="50000"/>
              </a:spcBef>
            </a:pPr>
            <a:endParaRPr lang="en-US" sz="2400" dirty="0" err="1"/>
          </a:p>
        </p:txBody>
      </p:sp>
      <p:sp>
        <p:nvSpPr>
          <p:cNvPr id="35" name="Rectangle 34"/>
          <p:cNvSpPr/>
          <p:nvPr/>
        </p:nvSpPr>
        <p:spPr bwMode="auto">
          <a:xfrm>
            <a:off x="3151517" y="3134269"/>
            <a:ext cx="2962505" cy="1630633"/>
          </a:xfrm>
          <a:prstGeom prst="rect">
            <a:avLst/>
          </a:prstGeom>
          <a:noFill/>
          <a:ln w="28575" cap="flat" cmpd="sng" algn="ctr">
            <a:solidFill>
              <a:srgbClr val="FF3300"/>
            </a:solidFill>
            <a:prstDash val="dash"/>
            <a:round/>
            <a:headEnd type="none" w="med" len="med"/>
            <a:tailEnd type="none" w="med" len="med"/>
          </a:ln>
          <a:effectLst/>
        </p:spPr>
        <p:txBody>
          <a:bodyPr vert="horz" wrap="square" lIns="91420" tIns="45710" rIns="91420" bIns="45710" numCol="1" rtlCol="0" anchor="ctr" anchorCtr="0" compatLnSpc="1">
            <a:prstTxWarp prst="textNoShape">
              <a:avLst/>
            </a:prstTxWarp>
          </a:bodyPr>
          <a:lstStyle/>
          <a:p>
            <a:pPr defTabSz="914210" eaLnBrk="0" hangingPunct="0">
              <a:spcBef>
                <a:spcPct val="50000"/>
              </a:spcBef>
            </a:pPr>
            <a:endParaRPr lang="en-US" sz="2400" dirty="0" err="1"/>
          </a:p>
        </p:txBody>
      </p:sp>
      <p:pic>
        <p:nvPicPr>
          <p:cNvPr id="36" name="Picture 2" descr="C:\Documents and Settings\bknauf\My Documents\My Pictures\HDX4500\HDX 4500_right_01.jpg"/>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7217" y="1194584"/>
            <a:ext cx="838001" cy="543460"/>
          </a:xfrm>
          <a:prstGeom prst="rect">
            <a:avLst/>
          </a:prstGeom>
          <a:noFill/>
        </p:spPr>
      </p:pic>
    </p:spTree>
    <p:extLst>
      <p:ext uri="{BB962C8B-B14F-4D97-AF65-F5344CB8AC3E}">
        <p14:creationId xmlns:p14="http://schemas.microsoft.com/office/powerpoint/2010/main" val="8798439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outVertical)">
                                      <p:cBhvr>
                                        <p:cTn id="37"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31" grpId="0" animBg="1"/>
      <p:bldP spid="32"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17617" y="276226"/>
            <a:ext cx="8229600" cy="479822"/>
          </a:xfrm>
        </p:spPr>
        <p:txBody>
          <a:bodyPr>
            <a:normAutofit fontScale="90000"/>
          </a:bodyPr>
          <a:lstStyle/>
          <a:p>
            <a:r>
              <a:rPr lang="ru-RU" dirty="0" smtClean="0"/>
              <a:t>Комплект </a:t>
            </a:r>
            <a:r>
              <a:rPr lang="en-US" dirty="0" smtClean="0"/>
              <a:t>Polycom</a:t>
            </a:r>
            <a:r>
              <a:rPr lang="en-US" baseline="30000" dirty="0" smtClean="0"/>
              <a:t>®</a:t>
            </a:r>
            <a:r>
              <a:rPr lang="en-US" dirty="0" smtClean="0"/>
              <a:t> RealPresence</a:t>
            </a:r>
            <a:r>
              <a:rPr lang="en-US" baseline="30000" dirty="0" smtClean="0"/>
              <a:t>®</a:t>
            </a:r>
            <a:r>
              <a:rPr lang="en-US" dirty="0" smtClean="0"/>
              <a:t> Group</a:t>
            </a:r>
            <a:br>
              <a:rPr lang="en-US" dirty="0" smtClean="0"/>
            </a:br>
            <a:endParaRPr lang="en-US" sz="20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7956" r="7090" b="13421"/>
          <a:stretch/>
        </p:blipFill>
        <p:spPr>
          <a:xfrm>
            <a:off x="6014382" y="2240632"/>
            <a:ext cx="3058761" cy="151970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821" t="4071" r="4556" b="2486"/>
          <a:stretch/>
        </p:blipFill>
        <p:spPr>
          <a:xfrm>
            <a:off x="3240741" y="1280356"/>
            <a:ext cx="2773640" cy="1798661"/>
          </a:xfrm>
          <a:prstGeom prst="rect">
            <a:avLst/>
          </a:prstGeom>
        </p:spPr>
      </p:pic>
      <p:sp>
        <p:nvSpPr>
          <p:cNvPr id="8" name="TextBox 7"/>
          <p:cNvSpPr txBox="1"/>
          <p:nvPr/>
        </p:nvSpPr>
        <p:spPr>
          <a:xfrm>
            <a:off x="323320" y="2460010"/>
            <a:ext cx="2848092" cy="300008"/>
          </a:xfrm>
          <a:prstGeom prst="rect">
            <a:avLst/>
          </a:prstGeom>
          <a:noFill/>
        </p:spPr>
        <p:txBody>
          <a:bodyPr wrap="square" lIns="68508" tIns="34255" rIns="68508" bIns="34255" rtlCol="0">
            <a:spAutoFit/>
          </a:bodyPr>
          <a:lstStyle/>
          <a:p>
            <a:r>
              <a:rPr lang="en-US" sz="1500" u="sng" dirty="0">
                <a:solidFill>
                  <a:schemeClr val="bg1"/>
                </a:solidFill>
                <a:latin typeface="Arial" pitchFamily="34" charset="0"/>
                <a:cs typeface="Arial" pitchFamily="34" charset="0"/>
              </a:rPr>
              <a:t>RealPresence Group 300</a:t>
            </a:r>
          </a:p>
        </p:txBody>
      </p:sp>
      <p:sp>
        <p:nvSpPr>
          <p:cNvPr id="11" name="TextBox 10"/>
          <p:cNvSpPr txBox="1"/>
          <p:nvPr/>
        </p:nvSpPr>
        <p:spPr>
          <a:xfrm>
            <a:off x="3330066" y="3168458"/>
            <a:ext cx="2309167" cy="300083"/>
          </a:xfrm>
          <a:prstGeom prst="rect">
            <a:avLst/>
          </a:prstGeom>
          <a:noFill/>
        </p:spPr>
        <p:txBody>
          <a:bodyPr wrap="none" lIns="68508" tIns="34255" rIns="68508" bIns="34255" rtlCol="0">
            <a:spAutoFit/>
          </a:bodyPr>
          <a:lstStyle/>
          <a:p>
            <a:r>
              <a:rPr lang="en-US" sz="1500" u="sng" dirty="0">
                <a:solidFill>
                  <a:schemeClr val="bg1"/>
                </a:solidFill>
                <a:latin typeface="Arial" pitchFamily="34" charset="0"/>
                <a:cs typeface="Arial" pitchFamily="34" charset="0"/>
              </a:rPr>
              <a:t>RealPresence Group 500</a:t>
            </a:r>
          </a:p>
        </p:txBody>
      </p:sp>
      <p:sp>
        <p:nvSpPr>
          <p:cNvPr id="12" name="TextBox 11"/>
          <p:cNvSpPr txBox="1"/>
          <p:nvPr/>
        </p:nvSpPr>
        <p:spPr>
          <a:xfrm>
            <a:off x="6504041" y="3791684"/>
            <a:ext cx="2362079" cy="300083"/>
          </a:xfrm>
          <a:prstGeom prst="rect">
            <a:avLst/>
          </a:prstGeom>
          <a:noFill/>
        </p:spPr>
        <p:txBody>
          <a:bodyPr wrap="none" lIns="68508" tIns="34255" rIns="68508" bIns="34255" rtlCol="0">
            <a:spAutoFit/>
          </a:bodyPr>
          <a:lstStyle/>
          <a:p>
            <a:r>
              <a:rPr lang="en-US" sz="1500" u="sng" dirty="0">
                <a:solidFill>
                  <a:schemeClr val="bg1"/>
                </a:solidFill>
                <a:latin typeface="Arial" pitchFamily="34" charset="0"/>
                <a:cs typeface="Arial" pitchFamily="34" charset="0"/>
              </a:rPr>
              <a:t>RealPresence  Group 700</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321" y="630705"/>
            <a:ext cx="2795283" cy="1862570"/>
          </a:xfrm>
          <a:prstGeom prst="rect">
            <a:avLst/>
          </a:prstGeom>
        </p:spPr>
      </p:pic>
    </p:spTree>
    <p:extLst>
      <p:ext uri="{BB962C8B-B14F-4D97-AF65-F5344CB8AC3E}">
        <p14:creationId xmlns:p14="http://schemas.microsoft.com/office/powerpoint/2010/main" val="2199337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Plcm_CorpPPT_Template_Shell_Public_090210_v05">
  <a:themeElements>
    <a:clrScheme name="Custom 1">
      <a:dk1>
        <a:srgbClr val="000000"/>
      </a:dk1>
      <a:lt1>
        <a:srgbClr val="FFFFFF"/>
      </a:lt1>
      <a:dk2>
        <a:srgbClr val="FF0000"/>
      </a:dk2>
      <a:lt2>
        <a:srgbClr val="737775"/>
      </a:lt2>
      <a:accent1>
        <a:srgbClr val="0490C7"/>
      </a:accent1>
      <a:accent2>
        <a:srgbClr val="004677"/>
      </a:accent2>
      <a:accent3>
        <a:srgbClr val="ABBD26"/>
      </a:accent3>
      <a:accent4>
        <a:srgbClr val="FFD520"/>
      </a:accent4>
      <a:accent5>
        <a:srgbClr val="780000"/>
      </a:accent5>
      <a:accent6>
        <a:srgbClr val="999B9E"/>
      </a:accent6>
      <a:hlink>
        <a:srgbClr val="0490C7"/>
      </a:hlink>
      <a:folHlink>
        <a:srgbClr val="4AC9F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C0C0C0"/>
        </a:solidFill>
        <a:ln w="9525"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sz="2400" b="0" i="0" u="none" strike="noStrike" cap="none" normalizeH="0" baseline="0" dirty="0" err="1" smtClean="0">
            <a:ln>
              <a:noFill/>
            </a:ln>
            <a:solidFill>
              <a:schemeClr val="tx1"/>
            </a:solidFill>
            <a:effectLst/>
            <a:latin typeface="Arial" charset="0"/>
          </a:defRPr>
        </a:defPPr>
      </a:lstStyle>
    </a:spDef>
    <a:lnDef>
      <a:spPr bwMode="auto">
        <a:solidFill>
          <a:srgbClr val="C0C0C0"/>
        </a:solidFill>
        <a:ln w="9525" cap="flat" cmpd="sng" algn="ctr">
          <a:solidFill>
            <a:schemeClr val="tx2"/>
          </a:solidFill>
          <a:prstDash val="solid"/>
          <a:round/>
          <a:headEnd type="none" w="med" len="med"/>
          <a:tailEnd type="none" w="med" len="med"/>
        </a:ln>
        <a:effectLst/>
      </a:spPr>
      <a:bodyPr/>
      <a:lstStyle/>
    </a:lnDef>
    <a:txDef>
      <a:spPr>
        <a:noFill/>
      </a:spPr>
      <a:bodyPr wrap="square" lIns="0" tIns="0" rIns="0" bIns="0" rtlCol="0">
        <a:spAutoFit/>
      </a:bodyPr>
      <a:lstStyle>
        <a:defPPr>
          <a:defRPr dirty="0" err="1" smtClean="0"/>
        </a:defPPr>
      </a:lstStyle>
    </a:txDef>
  </a:objectDefaults>
  <a:extraClrSchemeLst>
    <a:extraClrScheme>
      <a:clrScheme name="Corp Public 080609.ct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p Public 080609.ct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p Public 080609.ct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p Public 080609.ct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p Public 080609.ct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p Public 080609.ct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p Public 080609.ct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p Public 080609.ct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p Public 080609.ct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p Public 080609.ct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p Public 080609.ct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p Public 080609.ct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8EE0FA1A8D441409B963A8773FBEAC4" ma:contentTypeVersion="0" ma:contentTypeDescription="Create a new document." ma:contentTypeScope="" ma:versionID="78a5a6f086f3801ce1efc56cc52b9b28">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A6B033-0639-4A1F-97DC-12D9A9A3D289}">
  <ds:schemaRefs>
    <ds:schemaRef ds:uri="http://schemas.microsoft.com/sharepoint/v3/contenttype/forms"/>
  </ds:schemaRefs>
</ds:datastoreItem>
</file>

<file path=customXml/itemProps2.xml><?xml version="1.0" encoding="utf-8"?>
<ds:datastoreItem xmlns:ds="http://schemas.openxmlformats.org/officeDocument/2006/customXml" ds:itemID="{425D9FC3-E15E-4D19-8969-80AC939956AD}">
  <ds:schemaRefs>
    <ds:schemaRef ds:uri="http://schemas.openxmlformats.org/package/2006/metadata/core-propertie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E282E9AC-4AF4-41E0-8100-5198315625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32112</TotalTime>
  <Words>2136</Words>
  <Application>Microsoft Office PowerPoint</Application>
  <PresentationFormat>On-screen Show (16:9)</PresentationFormat>
  <Paragraphs>331</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Plcm_CorpPPT_Template_Shell_Public_090210_v05</vt:lpstr>
      <vt:lpstr>Видеотехнологии на службе общества и государства</vt:lpstr>
      <vt:lpstr>PowerPoint Presentation</vt:lpstr>
      <vt:lpstr>Видео – новый стандарт общения</vt:lpstr>
      <vt:lpstr>Рост спроса на видео – инфраструктура и технологии</vt:lpstr>
      <vt:lpstr>Требования пользователя к видеоконференцсвязи</vt:lpstr>
      <vt:lpstr>Популярность видеоконференцсвязи – экономия и эффективность</vt:lpstr>
      <vt:lpstr>Упростить использование Видеосвязи:  Polycom® UX™ (новый Интерфейс пользователя)</vt:lpstr>
      <vt:lpstr>Портфель решений</vt:lpstr>
      <vt:lpstr>Комплект Polycom® RealPresence® Group </vt:lpstr>
      <vt:lpstr>ВКС Full HD инновационная лестница</vt:lpstr>
      <vt:lpstr>Трафик ВКС – трафик реального времени</vt:lpstr>
      <vt:lpstr>Медиа центры на базе видеотерминалов Group</vt:lpstr>
      <vt:lpstr>Новые отраслевые решения на базе Group 500 </vt:lpstr>
      <vt:lpstr>Аксессуары для терминалов ВКС</vt:lpstr>
      <vt:lpstr>Доска для рисования Polycom UC Board</vt:lpstr>
      <vt:lpstr>PowerPoint Presentation</vt:lpstr>
      <vt:lpstr>PowerPoint Presentation</vt:lpstr>
      <vt:lpstr>RealPresence Immersive Studio </vt:lpstr>
      <vt:lpstr>RealPresence Capture Server –сервер записи и вещания</vt:lpstr>
      <vt:lpstr>Polycom Video Content Management Solutions  Получить с любого источника, организовать,  доставить на любое устройство</vt:lpstr>
      <vt:lpstr>Media Manager – частный youtube </vt:lpstr>
      <vt:lpstr>PowerPoint Presentation</vt:lpstr>
      <vt:lpstr>PowerPoint Presentation</vt:lpstr>
      <vt:lpstr>       Media Manager - ключевые особенности</vt:lpstr>
      <vt:lpstr>ВКС из облака Polycom® Cloud Axis Suite </vt:lpstr>
      <vt:lpstr>PowerPoint Presentation</vt:lpstr>
      <vt:lpstr>Установление сеанса ВКС</vt:lpstr>
      <vt:lpstr>Подключение к  конференции в один клик (участник)</vt:lpstr>
      <vt:lpstr>Центр Решений и Технологий Polycom в Москве</vt:lpstr>
      <vt:lpstr>PowerPoint Presentation</vt:lpstr>
      <vt:lpstr>Востребованные решения 2014</vt:lpstr>
    </vt:vector>
  </TitlesOfParts>
  <Company>Polycom,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Conversion PowerPoint Template 16x9</dc:title>
  <dc:subject>Polycom Corporate PPT Template Widescreen (16:9) Format</dc:subject>
  <dc:creator>Polycom, Inc.</dc:creator>
  <cp:keywords>Polycom, Corporate, PPT, Template, Widescreen, (16:9), Format</cp:keywords>
  <cp:lastModifiedBy>Information Technology</cp:lastModifiedBy>
  <cp:revision>369</cp:revision>
  <cp:lastPrinted>2013-11-19T15:45:06Z</cp:lastPrinted>
  <dcterms:created xsi:type="dcterms:W3CDTF">2010-09-08T20:49:43Z</dcterms:created>
  <dcterms:modified xsi:type="dcterms:W3CDTF">2014-10-16T05:29:02Z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0x010100D8EE0FA1A8D441409B963A8773FBEAC4</vt:lpwstr>
  </property>
</Properties>
</file>