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65" r:id="rId2"/>
    <p:sldId id="527" r:id="rId3"/>
    <p:sldId id="528" r:id="rId4"/>
    <p:sldId id="469" r:id="rId5"/>
    <p:sldId id="492" r:id="rId6"/>
    <p:sldId id="470" r:id="rId7"/>
    <p:sldId id="495" r:id="rId8"/>
    <p:sldId id="474" r:id="rId9"/>
    <p:sldId id="497" r:id="rId10"/>
    <p:sldId id="498" r:id="rId11"/>
    <p:sldId id="496" r:id="rId12"/>
    <p:sldId id="530" r:id="rId13"/>
    <p:sldId id="452" r:id="rId14"/>
  </p:sldIdLst>
  <p:sldSz cx="9144000" cy="6858000" type="screen4x3"/>
  <p:notesSz cx="6662738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accent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accent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accent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accent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accent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accent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accent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accent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accent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C7F6"/>
    <a:srgbClr val="6BD7F9"/>
    <a:srgbClr val="10A8DE"/>
    <a:srgbClr val="0B76CF"/>
    <a:srgbClr val="FFFFFF"/>
    <a:srgbClr val="6BC7E7"/>
    <a:srgbClr val="6C46B8"/>
    <a:srgbClr val="78B832"/>
    <a:srgbClr val="29C7FF"/>
    <a:srgbClr val="009B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1749" autoAdjust="0"/>
  </p:normalViewPr>
  <p:slideViewPr>
    <p:cSldViewPr>
      <p:cViewPr>
        <p:scale>
          <a:sx n="68" d="100"/>
          <a:sy n="68" d="100"/>
        </p:scale>
        <p:origin x="-148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notesViewPr>
    <p:cSldViewPr>
      <p:cViewPr varScale="1">
        <p:scale>
          <a:sx n="51" d="100"/>
          <a:sy n="51" d="100"/>
        </p:scale>
        <p:origin x="-2970" y="-96"/>
      </p:cViewPr>
      <p:guideLst>
        <p:guide orient="horz" pos="3126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746AC-EDE4-4C91-869B-B41D23AB2DB3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03403-5CC1-4C46-9DB6-A018FF2F6ECE}">
      <dgm:prSet phldrT="[Текст]" custT="1"/>
      <dgm:spPr>
        <a:solidFill>
          <a:schemeClr val="bg1"/>
        </a:solidFill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800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1A70C9-44CA-4B44-8B4E-114DAA9F8D0B}" type="parTrans" cxnId="{95A2088A-F0BB-4315-9BFA-36397B9E5D29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9AA52841-716E-4E01-9A16-87D003CFEDC9}" type="sibTrans" cxnId="{95A2088A-F0BB-4315-9BFA-36397B9E5D29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E723A768-D8E9-476E-949B-6F6A35428237}">
      <dgm:prSet phldrT="[Текст]" custT="1"/>
      <dgm:spPr>
        <a:solidFill>
          <a:schemeClr val="bg1"/>
        </a:solidFill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800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062618E-5D94-4C3A-BB21-67D0579273CC}" type="parTrans" cxnId="{E2F7D678-C670-4142-9D50-B0E650B4DC57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1200BB2-1CAE-4C48-A8E1-EA6BAC634DCD}" type="sibTrans" cxnId="{E2F7D678-C670-4142-9D50-B0E650B4DC57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9A56B343-2F87-43CE-9582-330972053750}">
      <dgm:prSet phldrT="[Текст]" custT="1"/>
      <dgm:spPr>
        <a:solidFill>
          <a:schemeClr val="accent3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Иметь большой функционал</a:t>
          </a:r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510199E-A368-4B7A-8B3E-7208617B4AFD}" type="parTrans" cxnId="{BF6D3E87-A7C1-4AAC-B50C-9A0360DD4C6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E3E2CC6C-E69C-4256-B1D7-CD0375E6030B}" type="sibTrans" cxnId="{BF6D3E87-A7C1-4AAC-B50C-9A0360DD4C6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232C75FD-FC80-44EB-A998-0895DE0664A1}">
      <dgm:prSet phldrT="[Текст]" custT="1"/>
      <dgm:spPr>
        <a:solidFill>
          <a:schemeClr val="bg1"/>
        </a:solidFill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800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D31B760-6900-4546-AD1B-E76198EF0D4B}" type="parTrans" cxnId="{66922609-A20C-4D63-99AC-40FA7C23897E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9E918AFC-547C-4B6C-9C87-F817DF2D3B6C}" type="sibTrans" cxnId="{66922609-A20C-4D63-99AC-40FA7C23897E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0ABD2A71-B9F4-4562-810A-DAD05DCE1C31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Учитывать особенности муниципалитета</a:t>
          </a:r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42F5265-1EA5-4817-88D0-7DEB325FF5BC}" type="sibTrans" cxnId="{DC80E927-3646-46F1-966F-5A7C3B30CED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20ED34EF-CAEA-49CE-A447-7E874E462724}" type="parTrans" cxnId="{DC80E927-3646-46F1-966F-5A7C3B30CED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6370A685-637A-4561-9F72-CCE4A35C95B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E65AF15-F88C-4AF7-B294-7E630F292CF0}" type="parTrans" cxnId="{360CFF29-7E04-48B7-94A3-946BF6E106E1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781FBE22-DB3B-49EF-AD1E-0F0EFB0A1017}" type="sibTrans" cxnId="{360CFF29-7E04-48B7-94A3-946BF6E106E1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8E84DC2F-2074-456F-ADF8-B02673480AF9}">
      <dgm:prSet custT="1"/>
      <dgm:spPr>
        <a:solidFill>
          <a:schemeClr val="bg1"/>
        </a:solidFill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800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F47659F-ED43-42F4-BC19-B3A0711696C2}" type="parTrans" cxnId="{FE92289D-2328-4B98-8CAA-718A3E621C03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002A0459-F3B5-41B8-9108-B443447A02A5}" type="sibTrans" cxnId="{FE92289D-2328-4B98-8CAA-718A3E621C03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ED5C49B5-A942-4ECB-9319-DDED41298F0E}">
      <dgm:prSet custT="1"/>
      <dgm:spPr>
        <a:solidFill>
          <a:schemeClr val="bg1"/>
        </a:solidFill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800" b="1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0F37199-1393-4BFF-BA2C-EA49AE60CF3B}" type="parTrans" cxnId="{EB27F13A-0C52-4F48-B0CE-953168249099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8EF72828-770D-441D-AFEF-0414E6AC55E9}" type="sibTrans" cxnId="{EB27F13A-0C52-4F48-B0CE-953168249099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B181DBBB-71E1-4B39-85BE-F447E742E3E4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Иметь простой и удобный интерфейс</a:t>
          </a:r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D850F01-C158-4D85-A200-8381CDA23602}" type="parTrans" cxnId="{65D129A0-635F-4308-8DC3-ACF0C9646249}">
      <dgm:prSet/>
      <dgm:spPr/>
      <dgm:t>
        <a:bodyPr/>
        <a:lstStyle/>
        <a:p>
          <a:endParaRPr lang="ru-RU"/>
        </a:p>
      </dgm:t>
    </dgm:pt>
    <dgm:pt modelId="{50950A6A-DB64-4ADE-9226-3F1DFEA540BB}" type="sibTrans" cxnId="{65D129A0-635F-4308-8DC3-ACF0C9646249}">
      <dgm:prSet/>
      <dgm:spPr/>
      <dgm:t>
        <a:bodyPr/>
        <a:lstStyle/>
        <a:p>
          <a:endParaRPr lang="ru-RU"/>
        </a:p>
      </dgm:t>
    </dgm:pt>
    <dgm:pt modelId="{7B82B155-5D24-4F15-8D62-357B2F38A768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БЫТЬ ДЕШЕВЫМИ!</a:t>
          </a:r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C156845-0147-4D10-AEE3-C845E47AFF84}" type="parTrans" cxnId="{D9026F03-DEF1-428F-8659-FE693D7407B7}">
      <dgm:prSet/>
      <dgm:spPr/>
      <dgm:t>
        <a:bodyPr/>
        <a:lstStyle/>
        <a:p>
          <a:endParaRPr lang="ru-RU"/>
        </a:p>
      </dgm:t>
    </dgm:pt>
    <dgm:pt modelId="{D2503994-B5AA-460F-B8B2-5644B6D2B128}" type="sibTrans" cxnId="{D9026F03-DEF1-428F-8659-FE693D7407B7}">
      <dgm:prSet/>
      <dgm:spPr/>
      <dgm:t>
        <a:bodyPr/>
        <a:lstStyle/>
        <a:p>
          <a:endParaRPr lang="ru-RU"/>
        </a:p>
      </dgm:t>
    </dgm:pt>
    <dgm:pt modelId="{AC203C10-F9C0-4D43-B471-752E55ADD06A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AAF0CC0-8580-4B99-BBD4-6D5935212560}" type="parTrans" cxnId="{4C6A5631-B9F5-445B-B2C0-BB9D1F29B42D}">
      <dgm:prSet/>
      <dgm:spPr/>
      <dgm:t>
        <a:bodyPr/>
        <a:lstStyle/>
        <a:p>
          <a:endParaRPr lang="ru-RU"/>
        </a:p>
      </dgm:t>
    </dgm:pt>
    <dgm:pt modelId="{F5EB8496-B78C-41D8-BFFF-C28D39F03A72}" type="sibTrans" cxnId="{4C6A5631-B9F5-445B-B2C0-BB9D1F29B42D}">
      <dgm:prSet/>
      <dgm:spPr/>
      <dgm:t>
        <a:bodyPr/>
        <a:lstStyle/>
        <a:p>
          <a:endParaRPr lang="ru-RU"/>
        </a:p>
      </dgm:t>
    </dgm:pt>
    <dgm:pt modelId="{CC8D183E-8483-4586-80EA-832BF585CA7A}">
      <dgm:prSet phldrT="[Текст]" custT="1"/>
      <dgm:spPr>
        <a:solidFill>
          <a:schemeClr val="accent3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Быть интуитивно понятными</a:t>
          </a:r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500BA08-AB91-4D77-BFE5-D89EBAC3CD98}" type="sibTrans" cxnId="{3B5E6B5F-D211-45D5-8696-ED0929033035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38258A97-1216-4B54-8F42-1E4A18A28C06}" type="parTrans" cxnId="{3B5E6B5F-D211-45D5-8696-ED0929033035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E9A292E6-D11C-40B9-9258-D2231511C12B}" type="pres">
      <dgm:prSet presAssocID="{9AC746AC-EDE4-4C91-869B-B41D23AB2D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DFBC9E-6263-411E-9DA3-0467E2F5E74D}" type="pres">
      <dgm:prSet presAssocID="{45303403-5CC1-4C46-9DB6-A018FF2F6ECE}" presName="composite" presStyleCnt="0"/>
      <dgm:spPr/>
    </dgm:pt>
    <dgm:pt modelId="{940144D8-BA3B-4501-BFA6-08615C751EA1}" type="pres">
      <dgm:prSet presAssocID="{45303403-5CC1-4C46-9DB6-A018FF2F6EC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AF6D1-8D5A-4E2E-89B1-495D142B93A2}" type="pres">
      <dgm:prSet presAssocID="{45303403-5CC1-4C46-9DB6-A018FF2F6EC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E1484-D59A-4D29-8A13-EC9944A6E5B4}" type="pres">
      <dgm:prSet presAssocID="{9AA52841-716E-4E01-9A16-87D003CFEDC9}" presName="sp" presStyleCnt="0"/>
      <dgm:spPr/>
    </dgm:pt>
    <dgm:pt modelId="{87097016-6E94-4C77-B1F3-B98DDFD25707}" type="pres">
      <dgm:prSet presAssocID="{E723A768-D8E9-476E-949B-6F6A35428237}" presName="composite" presStyleCnt="0"/>
      <dgm:spPr/>
    </dgm:pt>
    <dgm:pt modelId="{B714AD1A-9B3D-4647-88A1-FDE4D2A298B8}" type="pres">
      <dgm:prSet presAssocID="{E723A768-D8E9-476E-949B-6F6A3542823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44D83-E3FC-437C-8928-BE72C19AD43A}" type="pres">
      <dgm:prSet presAssocID="{E723A768-D8E9-476E-949B-6F6A3542823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36373-D302-473D-9DCF-DAE49A048731}" type="pres">
      <dgm:prSet presAssocID="{11200BB2-1CAE-4C48-A8E1-EA6BAC634DCD}" presName="sp" presStyleCnt="0"/>
      <dgm:spPr/>
    </dgm:pt>
    <dgm:pt modelId="{D87D5272-8FD1-41FE-954F-FE0B4440CBC3}" type="pres">
      <dgm:prSet presAssocID="{232C75FD-FC80-44EB-A998-0895DE0664A1}" presName="composite" presStyleCnt="0"/>
      <dgm:spPr/>
    </dgm:pt>
    <dgm:pt modelId="{D160F38C-1BEC-4512-9A60-F343DA698FD6}" type="pres">
      <dgm:prSet presAssocID="{232C75FD-FC80-44EB-A998-0895DE0664A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61BF3-7959-4DB3-BA12-85245726E9D8}" type="pres">
      <dgm:prSet presAssocID="{232C75FD-FC80-44EB-A998-0895DE0664A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A2128-B95E-4302-B300-45E75DB6330A}" type="pres">
      <dgm:prSet presAssocID="{9E918AFC-547C-4B6C-9C87-F817DF2D3B6C}" presName="sp" presStyleCnt="0"/>
      <dgm:spPr/>
    </dgm:pt>
    <dgm:pt modelId="{21D66D88-3E5D-46E7-B7D4-0ACA9AC32D2E}" type="pres">
      <dgm:prSet presAssocID="{8E84DC2F-2074-456F-ADF8-B02673480AF9}" presName="composite" presStyleCnt="0"/>
      <dgm:spPr/>
    </dgm:pt>
    <dgm:pt modelId="{F63D8CBC-81FE-4FC6-8672-8FD611BEA64A}" type="pres">
      <dgm:prSet presAssocID="{8E84DC2F-2074-456F-ADF8-B02673480AF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249D9-7CB2-4572-983E-471CE438F66E}" type="pres">
      <dgm:prSet presAssocID="{8E84DC2F-2074-456F-ADF8-B02673480AF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ED493-785F-4A12-98A3-2906C7196068}" type="pres">
      <dgm:prSet presAssocID="{002A0459-F3B5-41B8-9108-B443447A02A5}" presName="sp" presStyleCnt="0"/>
      <dgm:spPr/>
    </dgm:pt>
    <dgm:pt modelId="{C0CA3713-3457-4D5A-99AA-A4439D2FA23F}" type="pres">
      <dgm:prSet presAssocID="{ED5C49B5-A942-4ECB-9319-DDED41298F0E}" presName="composite" presStyleCnt="0"/>
      <dgm:spPr/>
    </dgm:pt>
    <dgm:pt modelId="{26959F55-655E-4175-B355-AF319E8EF36A}" type="pres">
      <dgm:prSet presAssocID="{ED5C49B5-A942-4ECB-9319-DDED41298F0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2764F-C4C1-4161-8170-E80C20193C04}" type="pres">
      <dgm:prSet presAssocID="{ED5C49B5-A942-4ECB-9319-DDED41298F0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5E6B5F-D211-45D5-8696-ED0929033035}" srcId="{45303403-5CC1-4C46-9DB6-A018FF2F6ECE}" destId="{CC8D183E-8483-4586-80EA-832BF585CA7A}" srcOrd="0" destOrd="0" parTransId="{38258A97-1216-4B54-8F42-1E4A18A28C06}" sibTransId="{C500BA08-AB91-4D77-BFE5-D89EBAC3CD98}"/>
    <dgm:cxn modelId="{E2F7D678-C670-4142-9D50-B0E650B4DC57}" srcId="{9AC746AC-EDE4-4C91-869B-B41D23AB2DB3}" destId="{E723A768-D8E9-476E-949B-6F6A35428237}" srcOrd="1" destOrd="0" parTransId="{2062618E-5D94-4C3A-BB21-67D0579273CC}" sibTransId="{11200BB2-1CAE-4C48-A8E1-EA6BAC634DCD}"/>
    <dgm:cxn modelId="{44EC015F-467C-4CF6-960E-08E064E45E0E}" type="presOf" srcId="{ED5C49B5-A942-4ECB-9319-DDED41298F0E}" destId="{26959F55-655E-4175-B355-AF319E8EF36A}" srcOrd="0" destOrd="0" presId="urn:microsoft.com/office/officeart/2005/8/layout/chevron2"/>
    <dgm:cxn modelId="{7010E741-C8E0-4388-ADE7-ACF7BA38872B}" type="presOf" srcId="{B181DBBB-71E1-4B39-85BE-F447E742E3E4}" destId="{C40249D9-7CB2-4572-983E-471CE438F66E}" srcOrd="0" destOrd="0" presId="urn:microsoft.com/office/officeart/2005/8/layout/chevron2"/>
    <dgm:cxn modelId="{66922609-A20C-4D63-99AC-40FA7C23897E}" srcId="{9AC746AC-EDE4-4C91-869B-B41D23AB2DB3}" destId="{232C75FD-FC80-44EB-A998-0895DE0664A1}" srcOrd="2" destOrd="0" parTransId="{DD31B760-6900-4546-AD1B-E76198EF0D4B}" sibTransId="{9E918AFC-547C-4B6C-9C87-F817DF2D3B6C}"/>
    <dgm:cxn modelId="{65D129A0-635F-4308-8DC3-ACF0C9646249}" srcId="{8E84DC2F-2074-456F-ADF8-B02673480AF9}" destId="{B181DBBB-71E1-4B39-85BE-F447E742E3E4}" srcOrd="0" destOrd="0" parTransId="{4D850F01-C158-4D85-A200-8381CDA23602}" sibTransId="{50950A6A-DB64-4ADE-9226-3F1DFEA540BB}"/>
    <dgm:cxn modelId="{EB27F13A-0C52-4F48-B0CE-953168249099}" srcId="{9AC746AC-EDE4-4C91-869B-B41D23AB2DB3}" destId="{ED5C49B5-A942-4ECB-9319-DDED41298F0E}" srcOrd="4" destOrd="0" parTransId="{20F37199-1393-4BFF-BA2C-EA49AE60CF3B}" sibTransId="{8EF72828-770D-441D-AFEF-0414E6AC55E9}"/>
    <dgm:cxn modelId="{B1449925-FD92-466A-9885-743EC03FA3AA}" type="presOf" srcId="{7B82B155-5D24-4F15-8D62-357B2F38A768}" destId="{EA62764F-C4C1-4161-8170-E80C20193C04}" srcOrd="0" destOrd="0" presId="urn:microsoft.com/office/officeart/2005/8/layout/chevron2"/>
    <dgm:cxn modelId="{140F5B42-2AE1-459F-A49E-22AAC8872FFD}" type="presOf" srcId="{9A56B343-2F87-43CE-9582-330972053750}" destId="{42044D83-E3FC-437C-8928-BE72C19AD43A}" srcOrd="0" destOrd="0" presId="urn:microsoft.com/office/officeart/2005/8/layout/chevron2"/>
    <dgm:cxn modelId="{5A621473-7BE0-4346-8C8C-1DC78F525767}" type="presOf" srcId="{E723A768-D8E9-476E-949B-6F6A35428237}" destId="{B714AD1A-9B3D-4647-88A1-FDE4D2A298B8}" srcOrd="0" destOrd="0" presId="urn:microsoft.com/office/officeart/2005/8/layout/chevron2"/>
    <dgm:cxn modelId="{BAEA3092-116B-4C77-AE22-A387E7EDE992}" type="presOf" srcId="{232C75FD-FC80-44EB-A998-0895DE0664A1}" destId="{D160F38C-1BEC-4512-9A60-F343DA698FD6}" srcOrd="0" destOrd="0" presId="urn:microsoft.com/office/officeart/2005/8/layout/chevron2"/>
    <dgm:cxn modelId="{360CFF29-7E04-48B7-94A3-946BF6E106E1}" srcId="{232C75FD-FC80-44EB-A998-0895DE0664A1}" destId="{6370A685-637A-4561-9F72-CCE4A35C95B9}" srcOrd="2" destOrd="0" parTransId="{1E65AF15-F88C-4AF7-B294-7E630F292CF0}" sibTransId="{781FBE22-DB3B-49EF-AD1E-0F0EFB0A1017}"/>
    <dgm:cxn modelId="{600F06E7-CCAB-46BC-A579-F43BC1C08F18}" type="presOf" srcId="{9AC746AC-EDE4-4C91-869B-B41D23AB2DB3}" destId="{E9A292E6-D11C-40B9-9258-D2231511C12B}" srcOrd="0" destOrd="0" presId="urn:microsoft.com/office/officeart/2005/8/layout/chevron2"/>
    <dgm:cxn modelId="{BF6D3E87-A7C1-4AAC-B50C-9A0360DD4C6B}" srcId="{E723A768-D8E9-476E-949B-6F6A35428237}" destId="{9A56B343-2F87-43CE-9582-330972053750}" srcOrd="0" destOrd="0" parTransId="{3510199E-A368-4B7A-8B3E-7208617B4AFD}" sibTransId="{E3E2CC6C-E69C-4256-B1D7-CD0375E6030B}"/>
    <dgm:cxn modelId="{9DBCB226-DCB9-424A-BF57-B24C1152865F}" type="presOf" srcId="{AC203C10-F9C0-4D43-B471-752E55ADD06A}" destId="{3CF61BF3-7959-4DB3-BA12-85245726E9D8}" srcOrd="0" destOrd="0" presId="urn:microsoft.com/office/officeart/2005/8/layout/chevron2"/>
    <dgm:cxn modelId="{4C6A5631-B9F5-445B-B2C0-BB9D1F29B42D}" srcId="{232C75FD-FC80-44EB-A998-0895DE0664A1}" destId="{AC203C10-F9C0-4D43-B471-752E55ADD06A}" srcOrd="0" destOrd="0" parTransId="{FAAF0CC0-8580-4B99-BBD4-6D5935212560}" sibTransId="{F5EB8496-B78C-41D8-BFFF-C28D39F03A72}"/>
    <dgm:cxn modelId="{6175BA35-6978-452F-87B5-9B10FBDDC8C7}" type="presOf" srcId="{CC8D183E-8483-4586-80EA-832BF585CA7A}" destId="{49BAF6D1-8D5A-4E2E-89B1-495D142B93A2}" srcOrd="0" destOrd="0" presId="urn:microsoft.com/office/officeart/2005/8/layout/chevron2"/>
    <dgm:cxn modelId="{FE92289D-2328-4B98-8CAA-718A3E621C03}" srcId="{9AC746AC-EDE4-4C91-869B-B41D23AB2DB3}" destId="{8E84DC2F-2074-456F-ADF8-B02673480AF9}" srcOrd="3" destOrd="0" parTransId="{1F47659F-ED43-42F4-BC19-B3A0711696C2}" sibTransId="{002A0459-F3B5-41B8-9108-B443447A02A5}"/>
    <dgm:cxn modelId="{95A2088A-F0BB-4315-9BFA-36397B9E5D29}" srcId="{9AC746AC-EDE4-4C91-869B-B41D23AB2DB3}" destId="{45303403-5CC1-4C46-9DB6-A018FF2F6ECE}" srcOrd="0" destOrd="0" parTransId="{F61A70C9-44CA-4B44-8B4E-114DAA9F8D0B}" sibTransId="{9AA52841-716E-4E01-9A16-87D003CFEDC9}"/>
    <dgm:cxn modelId="{B21A4B1D-F9DF-4082-9082-5D56D916440C}" type="presOf" srcId="{6370A685-637A-4561-9F72-CCE4A35C95B9}" destId="{3CF61BF3-7959-4DB3-BA12-85245726E9D8}" srcOrd="0" destOrd="2" presId="urn:microsoft.com/office/officeart/2005/8/layout/chevron2"/>
    <dgm:cxn modelId="{3B21E0B9-7941-4CD8-B325-DC55DBBB9176}" type="presOf" srcId="{45303403-5CC1-4C46-9DB6-A018FF2F6ECE}" destId="{940144D8-BA3B-4501-BFA6-08615C751EA1}" srcOrd="0" destOrd="0" presId="urn:microsoft.com/office/officeart/2005/8/layout/chevron2"/>
    <dgm:cxn modelId="{CBAAD47D-C881-41DD-97B1-85538E2E9739}" type="presOf" srcId="{8E84DC2F-2074-456F-ADF8-B02673480AF9}" destId="{F63D8CBC-81FE-4FC6-8672-8FD611BEA64A}" srcOrd="0" destOrd="0" presId="urn:microsoft.com/office/officeart/2005/8/layout/chevron2"/>
    <dgm:cxn modelId="{DC80E927-3646-46F1-966F-5A7C3B30CED4}" srcId="{232C75FD-FC80-44EB-A998-0895DE0664A1}" destId="{0ABD2A71-B9F4-4562-810A-DAD05DCE1C31}" srcOrd="1" destOrd="0" parTransId="{20ED34EF-CAEA-49CE-A447-7E874E462724}" sibTransId="{742F5265-1EA5-4817-88D0-7DEB325FF5BC}"/>
    <dgm:cxn modelId="{CCD0BE8C-EC7F-4D5B-A74F-0451620FFA8B}" type="presOf" srcId="{0ABD2A71-B9F4-4562-810A-DAD05DCE1C31}" destId="{3CF61BF3-7959-4DB3-BA12-85245726E9D8}" srcOrd="0" destOrd="1" presId="urn:microsoft.com/office/officeart/2005/8/layout/chevron2"/>
    <dgm:cxn modelId="{D9026F03-DEF1-428F-8659-FE693D7407B7}" srcId="{ED5C49B5-A942-4ECB-9319-DDED41298F0E}" destId="{7B82B155-5D24-4F15-8D62-357B2F38A768}" srcOrd="0" destOrd="0" parTransId="{DC156845-0147-4D10-AEE3-C845E47AFF84}" sibTransId="{D2503994-B5AA-460F-B8B2-5644B6D2B128}"/>
    <dgm:cxn modelId="{68DFC50E-93E1-4DE3-AA78-89E1ACA9E13C}" type="presParOf" srcId="{E9A292E6-D11C-40B9-9258-D2231511C12B}" destId="{02DFBC9E-6263-411E-9DA3-0467E2F5E74D}" srcOrd="0" destOrd="0" presId="urn:microsoft.com/office/officeart/2005/8/layout/chevron2"/>
    <dgm:cxn modelId="{31CBDD12-72F4-4A7A-BC52-B244E05C9E87}" type="presParOf" srcId="{02DFBC9E-6263-411E-9DA3-0467E2F5E74D}" destId="{940144D8-BA3B-4501-BFA6-08615C751EA1}" srcOrd="0" destOrd="0" presId="urn:microsoft.com/office/officeart/2005/8/layout/chevron2"/>
    <dgm:cxn modelId="{43CB9BC0-E99E-4F11-9D74-4E1B4BD4B8DD}" type="presParOf" srcId="{02DFBC9E-6263-411E-9DA3-0467E2F5E74D}" destId="{49BAF6D1-8D5A-4E2E-89B1-495D142B93A2}" srcOrd="1" destOrd="0" presId="urn:microsoft.com/office/officeart/2005/8/layout/chevron2"/>
    <dgm:cxn modelId="{77182B46-C2A6-4118-9A49-A6BF377BEEBF}" type="presParOf" srcId="{E9A292E6-D11C-40B9-9258-D2231511C12B}" destId="{77CE1484-D59A-4D29-8A13-EC9944A6E5B4}" srcOrd="1" destOrd="0" presId="urn:microsoft.com/office/officeart/2005/8/layout/chevron2"/>
    <dgm:cxn modelId="{F16FC5B4-CAA1-4A59-A6C3-9B4DA715D62B}" type="presParOf" srcId="{E9A292E6-D11C-40B9-9258-D2231511C12B}" destId="{87097016-6E94-4C77-B1F3-B98DDFD25707}" srcOrd="2" destOrd="0" presId="urn:microsoft.com/office/officeart/2005/8/layout/chevron2"/>
    <dgm:cxn modelId="{AB872F61-BB09-4B30-AECD-94D449DA9099}" type="presParOf" srcId="{87097016-6E94-4C77-B1F3-B98DDFD25707}" destId="{B714AD1A-9B3D-4647-88A1-FDE4D2A298B8}" srcOrd="0" destOrd="0" presId="urn:microsoft.com/office/officeart/2005/8/layout/chevron2"/>
    <dgm:cxn modelId="{54F76E0D-6CBF-4AA5-988F-93B592FF2163}" type="presParOf" srcId="{87097016-6E94-4C77-B1F3-B98DDFD25707}" destId="{42044D83-E3FC-437C-8928-BE72C19AD43A}" srcOrd="1" destOrd="0" presId="urn:microsoft.com/office/officeart/2005/8/layout/chevron2"/>
    <dgm:cxn modelId="{00DA6B92-BC6F-48E3-A5CF-4CD7862311BD}" type="presParOf" srcId="{E9A292E6-D11C-40B9-9258-D2231511C12B}" destId="{4D836373-D302-473D-9DCF-DAE49A048731}" srcOrd="3" destOrd="0" presId="urn:microsoft.com/office/officeart/2005/8/layout/chevron2"/>
    <dgm:cxn modelId="{D4278484-72AB-4194-A981-49D6E4C882D7}" type="presParOf" srcId="{E9A292E6-D11C-40B9-9258-D2231511C12B}" destId="{D87D5272-8FD1-41FE-954F-FE0B4440CBC3}" srcOrd="4" destOrd="0" presId="urn:microsoft.com/office/officeart/2005/8/layout/chevron2"/>
    <dgm:cxn modelId="{3B786764-B0BF-4575-B28D-83A422E8EA4A}" type="presParOf" srcId="{D87D5272-8FD1-41FE-954F-FE0B4440CBC3}" destId="{D160F38C-1BEC-4512-9A60-F343DA698FD6}" srcOrd="0" destOrd="0" presId="urn:microsoft.com/office/officeart/2005/8/layout/chevron2"/>
    <dgm:cxn modelId="{DF718836-12E7-4052-8BC1-B6259984F7F0}" type="presParOf" srcId="{D87D5272-8FD1-41FE-954F-FE0B4440CBC3}" destId="{3CF61BF3-7959-4DB3-BA12-85245726E9D8}" srcOrd="1" destOrd="0" presId="urn:microsoft.com/office/officeart/2005/8/layout/chevron2"/>
    <dgm:cxn modelId="{64EC631A-294B-446F-8118-C8615111ACDC}" type="presParOf" srcId="{E9A292E6-D11C-40B9-9258-D2231511C12B}" destId="{ACAA2128-B95E-4302-B300-45E75DB6330A}" srcOrd="5" destOrd="0" presId="urn:microsoft.com/office/officeart/2005/8/layout/chevron2"/>
    <dgm:cxn modelId="{DEE8095E-0A2F-47B7-9744-DEB15A7D46B0}" type="presParOf" srcId="{E9A292E6-D11C-40B9-9258-D2231511C12B}" destId="{21D66D88-3E5D-46E7-B7D4-0ACA9AC32D2E}" srcOrd="6" destOrd="0" presId="urn:microsoft.com/office/officeart/2005/8/layout/chevron2"/>
    <dgm:cxn modelId="{386F656E-97F9-4281-8B5D-C76AC10C2E39}" type="presParOf" srcId="{21D66D88-3E5D-46E7-B7D4-0ACA9AC32D2E}" destId="{F63D8CBC-81FE-4FC6-8672-8FD611BEA64A}" srcOrd="0" destOrd="0" presId="urn:microsoft.com/office/officeart/2005/8/layout/chevron2"/>
    <dgm:cxn modelId="{E16E89AE-C58A-4525-8A16-6639CE9DAD05}" type="presParOf" srcId="{21D66D88-3E5D-46E7-B7D4-0ACA9AC32D2E}" destId="{C40249D9-7CB2-4572-983E-471CE438F66E}" srcOrd="1" destOrd="0" presId="urn:microsoft.com/office/officeart/2005/8/layout/chevron2"/>
    <dgm:cxn modelId="{2C572F95-2892-4B8D-AFC0-E7F6C77B8132}" type="presParOf" srcId="{E9A292E6-D11C-40B9-9258-D2231511C12B}" destId="{712ED493-785F-4A12-98A3-2906C7196068}" srcOrd="7" destOrd="0" presId="urn:microsoft.com/office/officeart/2005/8/layout/chevron2"/>
    <dgm:cxn modelId="{84BA0F73-A02B-46FD-8DD4-E0FACBA1B663}" type="presParOf" srcId="{E9A292E6-D11C-40B9-9258-D2231511C12B}" destId="{C0CA3713-3457-4D5A-99AA-A4439D2FA23F}" srcOrd="8" destOrd="0" presId="urn:microsoft.com/office/officeart/2005/8/layout/chevron2"/>
    <dgm:cxn modelId="{8E74103E-38D2-47CD-9F2F-68B10A234643}" type="presParOf" srcId="{C0CA3713-3457-4D5A-99AA-A4439D2FA23F}" destId="{26959F55-655E-4175-B355-AF319E8EF36A}" srcOrd="0" destOrd="0" presId="urn:microsoft.com/office/officeart/2005/8/layout/chevron2"/>
    <dgm:cxn modelId="{A5FE755C-1390-43A2-9575-233DBA605CF7}" type="presParOf" srcId="{C0CA3713-3457-4D5A-99AA-A4439D2FA23F}" destId="{EA62764F-C4C1-4161-8170-E80C20193C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A7F8B-B820-4F92-931C-6CA519AD5D0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967046-049E-4EBE-A1FB-26FEADD71446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Обращение заявителя</a:t>
          </a:r>
          <a:endParaRPr lang="ru-RU" sz="1200" b="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7A21864-BC09-4F23-AC79-7E59D39DB829}" type="parTrans" cxnId="{08ECFF4A-F1FC-42D0-BEB7-07FFD2BBCD7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0EA196C-1A12-4F42-B362-ABFE18E6A57A}" type="sibTrans" cxnId="{08ECFF4A-F1FC-42D0-BEB7-07FFD2BBCD7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1674C66-FDD3-4BF1-B896-ED3E0C8B1E5D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Внесение заявления в БД</a:t>
          </a:r>
          <a:endParaRPr lang="ru-RU" sz="1400" dirty="0">
            <a:solidFill>
              <a:schemeClr val="tx1"/>
            </a:solidFill>
          </a:endParaRPr>
        </a:p>
      </dgm:t>
    </dgm:pt>
    <dgm:pt modelId="{6327298D-B4FC-46B8-8999-545BD1F65363}" type="parTrans" cxnId="{A270B4BE-B0B8-441C-AD06-B1ACE74D8BC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C5D3834-3396-4D35-8668-B856AB080FF0}" type="sibTrans" cxnId="{A270B4BE-B0B8-441C-AD06-B1ACE74D8BC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2C526D4-7E6B-4936-9290-37D1F8917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Запрос данных в СМЭВ</a:t>
          </a:r>
          <a:endParaRPr lang="ru-RU" sz="1200" b="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614C610-AE14-4234-BB3E-76E8656DAF53}" type="parTrans" cxnId="{9A2195DA-5736-4BBF-BF4A-4A8294EAD94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4554C86-A02C-46F1-8D2C-A4BE71E0993E}" type="sibTrans" cxnId="{9A2195DA-5736-4BBF-BF4A-4A8294EAD94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6612AB8-794E-4C6F-A022-186BF574829E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Направление запросов через СМЭВ в ФНС, </a:t>
          </a:r>
          <a:r>
            <a:rPr lang="ru-RU" sz="1400" dirty="0" err="1" smtClean="0">
              <a:solidFill>
                <a:schemeClr val="tx1"/>
              </a:solidFill>
            </a:rPr>
            <a:t>Росреестр</a:t>
          </a:r>
          <a:r>
            <a:rPr lang="ru-RU" sz="1400" dirty="0" smtClean="0">
              <a:solidFill>
                <a:schemeClr val="tx1"/>
              </a:solidFill>
            </a:rPr>
            <a:t>, Казначейство России</a:t>
          </a:r>
          <a:endParaRPr lang="ru-RU" sz="1400" dirty="0">
            <a:solidFill>
              <a:schemeClr val="tx1"/>
            </a:solidFill>
          </a:endParaRPr>
        </a:p>
      </dgm:t>
    </dgm:pt>
    <dgm:pt modelId="{5ACD3C37-693E-421B-8EC1-B3C531DABC15}" type="parTrans" cxnId="{D5B239D5-94F8-497B-BBE9-024590C12C0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4A11C41-93CC-4EE8-B6C8-9BD5F3B60E89}" type="sibTrans" cxnId="{D5B239D5-94F8-497B-BBE9-024590C12C0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CC9FFF5-FE97-4FAD-B352-FF526004E4D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Получение запроса от </a:t>
          </a:r>
          <a:r>
            <a:rPr lang="ru-RU" sz="1400" dirty="0" err="1" smtClean="0">
              <a:solidFill>
                <a:schemeClr val="tx1"/>
              </a:solidFill>
            </a:rPr>
            <a:t>Росреестра</a:t>
          </a:r>
          <a:r>
            <a:rPr lang="ru-RU" sz="1400" dirty="0" smtClean="0">
              <a:solidFill>
                <a:schemeClr val="tx1"/>
              </a:solidFill>
            </a:rPr>
            <a:t> в СМЭВ</a:t>
          </a:r>
          <a:endParaRPr lang="ru-RU" sz="1400" dirty="0">
            <a:solidFill>
              <a:schemeClr val="tx1"/>
            </a:solidFill>
          </a:endParaRPr>
        </a:p>
      </dgm:t>
    </dgm:pt>
    <dgm:pt modelId="{8625806B-114A-4A8B-88AF-0E94F49E33A1}" type="parTrans" cxnId="{AFEB533A-94BD-41FA-A3DC-2DF4C26DEFE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9488530-1F20-401D-B016-8ECEE8AC908C}" type="sibTrans" cxnId="{AFEB533A-94BD-41FA-A3DC-2DF4C26DEFE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1B10B93-CEE0-4A1D-AD3C-2745C1A4300D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Запрос Решения ОМСУ </a:t>
          </a:r>
          <a:r>
            <a:rPr lang="ru-RU" sz="1200" b="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Росреестром</a:t>
          </a:r>
          <a:endParaRPr lang="ru-RU" sz="1200" b="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30451FF-4B14-4858-A6DA-C2DF7961D9B2}" type="parTrans" cxnId="{E7FE5BA0-65C0-4278-B9B7-DBDAEAB61FB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505A92F-6210-4FA5-9CE0-7E0DD0BF9BEE}" type="sibTrans" cxnId="{E7FE5BA0-65C0-4278-B9B7-DBDAEAB61FB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0CF6544-19D6-4123-8EDC-C61FA835455E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Внесение объекта недвижимости в БД</a:t>
          </a:r>
        </a:p>
      </dgm:t>
    </dgm:pt>
    <dgm:pt modelId="{9FCE9756-1975-4F6B-9202-E1D8ECFDCB50}" type="parTrans" cxnId="{5EECD43C-C927-4230-BD19-66EEFAFD698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939280D-8EDF-4B41-B6F1-3A270B027F36}" type="sibTrans" cxnId="{5EECD43C-C927-4230-BD19-66EEFAFD698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B34AE78-2365-4303-8A42-924320B63E86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Решение ОМСУ о присвоении адреса</a:t>
          </a:r>
          <a:endParaRPr lang="ru-RU" sz="1200" b="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A04FB6E-CBE9-429E-ABF8-9A6AA497DE81}" type="parTrans" cxnId="{BE1E4643-9C3A-4546-8E48-DAA5F84ACF6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D498FA1-6F68-4ACC-9D7A-D665C1D7817C}" type="sibTrans" cxnId="{BE1E4643-9C3A-4546-8E48-DAA5F84ACF6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5947BFC-CF61-454B-9382-18CA98FAADD1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Постановка задачи исполнителю</a:t>
          </a:r>
          <a:endParaRPr lang="ru-RU" sz="1400" dirty="0">
            <a:solidFill>
              <a:schemeClr val="tx1"/>
            </a:solidFill>
          </a:endParaRPr>
        </a:p>
      </dgm:t>
    </dgm:pt>
    <dgm:pt modelId="{2DC94EF1-2D2F-4854-8908-EAEF0B47CE0A}" type="parTrans" cxnId="{94B79985-59D4-4AA0-944F-321B18CE555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190BC97-4067-48F2-BED8-4E3D822AE252}" type="sibTrans" cxnId="{94B79985-59D4-4AA0-944F-321B18CE555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A8CBD9D-D921-4CCA-83AB-2DEE2E4398C5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Уведомление исполнителя</a:t>
          </a:r>
          <a:endParaRPr lang="ru-RU" sz="1400" dirty="0">
            <a:solidFill>
              <a:schemeClr val="tx1"/>
            </a:solidFill>
          </a:endParaRPr>
        </a:p>
      </dgm:t>
    </dgm:pt>
    <dgm:pt modelId="{38D89029-CC56-4B62-A0E9-B840490B8C25}" type="parTrans" cxnId="{8815BBE6-89BE-4049-A2DA-DEF5453D866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B99450D-4333-481A-ADA7-5BB95FC41555}" type="sibTrans" cxnId="{8815BBE6-89BE-4049-A2DA-DEF5453D866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6E35595-6DB8-4551-81A6-79A828D818B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Получение ответов ведомств</a:t>
          </a:r>
          <a:endParaRPr lang="ru-RU" sz="1400" dirty="0">
            <a:solidFill>
              <a:schemeClr val="tx1"/>
            </a:solidFill>
          </a:endParaRPr>
        </a:p>
      </dgm:t>
    </dgm:pt>
    <dgm:pt modelId="{1BE6FC63-D32B-46DD-B533-DFB5D4EBDBC9}" type="parTrans" cxnId="{74411910-73AF-4903-A42E-7012B455BDE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325738C-31A0-45DD-B145-40D2D732A6E0}" type="sibTrans" cxnId="{74411910-73AF-4903-A42E-7012B455BDE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C971437-E40E-4124-BFC1-4C0280666CE7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Сохранение ответов в БД</a:t>
          </a:r>
          <a:endParaRPr lang="ru-RU" sz="1400" dirty="0">
            <a:solidFill>
              <a:schemeClr val="tx1"/>
            </a:solidFill>
          </a:endParaRPr>
        </a:p>
      </dgm:t>
    </dgm:pt>
    <dgm:pt modelId="{C9526474-FCC0-49C1-B0AD-0C18710BCFCC}" type="parTrans" cxnId="{A7D6A2E8-E285-41D4-9886-8C335A065C8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8141486-A532-4076-A0C3-DE1D7A1D3E10}" type="sibTrans" cxnId="{A7D6A2E8-E285-41D4-9886-8C335A065C8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4BD860-3B86-4C00-8829-C18792410D3D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Назначение контрольных сроков</a:t>
          </a:r>
          <a:endParaRPr lang="ru-RU" sz="1400" dirty="0">
            <a:solidFill>
              <a:schemeClr val="tx1"/>
            </a:solidFill>
          </a:endParaRPr>
        </a:p>
      </dgm:t>
    </dgm:pt>
    <dgm:pt modelId="{95036D07-4D9F-4711-B4B9-BFF2DDCEB89D}" type="parTrans" cxnId="{A57A3204-1D65-4793-A515-1C507B91CD9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286F5D2-E3B6-4516-A323-3FAC262CBD81}" type="sibTrans" cxnId="{A57A3204-1D65-4793-A515-1C507B91CD9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3552D84-86A6-44EF-BCF7-56CB74E4FE60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Внесение Решения в БД</a:t>
          </a:r>
        </a:p>
      </dgm:t>
    </dgm:pt>
    <dgm:pt modelId="{D3E4693A-C20D-48DD-842D-B8BA9D3488F4}" type="parTrans" cxnId="{0248B223-56E7-46C2-9BC0-03973B13A47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53947DD-A7AF-4E59-95CC-33F3B8582489}" type="sibTrans" cxnId="{0248B223-56E7-46C2-9BC0-03973B13A47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BF14F4E-136E-447C-8EB2-70DE58B5C29E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Уведомление заявителя о присвоении адреса</a:t>
          </a:r>
        </a:p>
      </dgm:t>
    </dgm:pt>
    <dgm:pt modelId="{962C1005-CC41-45C5-BACF-9448553A6CA9}" type="parTrans" cxnId="{992E577B-3C0A-49E6-AA88-FD60C89B946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EB276D2-FEB0-4E0F-B6B5-CF4369640CA8}" type="sibTrans" cxnId="{992E577B-3C0A-49E6-AA88-FD60C89B946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37E15D6-5134-4E48-AA1C-06C58091AAAA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Направление информации о Решении ОМСУ в СМЭВ</a:t>
          </a:r>
          <a:endParaRPr lang="ru-RU" sz="1400" dirty="0">
            <a:solidFill>
              <a:schemeClr val="tx1"/>
            </a:solidFill>
          </a:endParaRPr>
        </a:p>
      </dgm:t>
    </dgm:pt>
    <dgm:pt modelId="{699C329B-BF8B-4F16-B2B0-E014E038DDFD}" type="parTrans" cxnId="{120237A8-962B-4B30-BA78-6EF85513726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ADB2289-38C1-4F4A-A39E-29A5E032857E}" type="sibTrans" cxnId="{120237A8-962B-4B30-BA78-6EF85513726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88BF71A-DEC8-41DB-A18A-A583F05E92C2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Внесение запроса в БД</a:t>
          </a:r>
          <a:endParaRPr lang="ru-RU" sz="1400" dirty="0">
            <a:solidFill>
              <a:schemeClr val="tx1"/>
            </a:solidFill>
          </a:endParaRPr>
        </a:p>
      </dgm:t>
    </dgm:pt>
    <dgm:pt modelId="{00586E5D-50A4-450D-906E-A1288430ACE3}" type="parTrans" cxnId="{626ED80F-8558-4786-AD48-10E6470505D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7DB7957-2C8C-4914-A4B9-817FD2908413}" type="sibTrans" cxnId="{626ED80F-8558-4786-AD48-10E6470505D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A902D13-2477-417D-9D25-14462E620C09}" type="pres">
      <dgm:prSet presAssocID="{666A7F8B-B820-4F92-931C-6CA519AD5D0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7ADD17-E5C4-4488-9B1E-3FC7714E319F}" type="pres">
      <dgm:prSet presAssocID="{58967046-049E-4EBE-A1FB-26FEADD71446}" presName="horFlow" presStyleCnt="0"/>
      <dgm:spPr/>
      <dgm:t>
        <a:bodyPr/>
        <a:lstStyle/>
        <a:p>
          <a:endParaRPr lang="ru-RU"/>
        </a:p>
      </dgm:t>
    </dgm:pt>
    <dgm:pt modelId="{953F1930-511D-4B12-8A56-F5CD85A2CDB0}" type="pres">
      <dgm:prSet presAssocID="{58967046-049E-4EBE-A1FB-26FEADD71446}" presName="bigChev" presStyleLbl="node1" presStyleIdx="0" presStyleCnt="4"/>
      <dgm:spPr/>
      <dgm:t>
        <a:bodyPr/>
        <a:lstStyle/>
        <a:p>
          <a:endParaRPr lang="ru-RU"/>
        </a:p>
      </dgm:t>
    </dgm:pt>
    <dgm:pt modelId="{A60F6859-9356-4F25-8850-7F6E8390C981}" type="pres">
      <dgm:prSet presAssocID="{2DC94EF1-2D2F-4854-8908-EAEF0B47CE0A}" presName="parTrans" presStyleCnt="0"/>
      <dgm:spPr/>
      <dgm:t>
        <a:bodyPr/>
        <a:lstStyle/>
        <a:p>
          <a:endParaRPr lang="ru-RU"/>
        </a:p>
      </dgm:t>
    </dgm:pt>
    <dgm:pt modelId="{C5907279-2570-483C-A028-B6F03ABC2F63}" type="pres">
      <dgm:prSet presAssocID="{F5947BFC-CF61-454B-9382-18CA98FAADD1}" presName="node" presStyleLbl="alignAccFollow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9C2EB-2E6D-4537-B736-2D5A5CD61D60}" type="pres">
      <dgm:prSet presAssocID="{7190BC97-4067-48F2-BED8-4E3D822AE252}" presName="sibTrans" presStyleCnt="0"/>
      <dgm:spPr/>
      <dgm:t>
        <a:bodyPr/>
        <a:lstStyle/>
        <a:p>
          <a:endParaRPr lang="ru-RU"/>
        </a:p>
      </dgm:t>
    </dgm:pt>
    <dgm:pt modelId="{FBD5672B-FB0E-4FB8-BD15-50DFF0554068}" type="pres">
      <dgm:prSet presAssocID="{994BD860-3B86-4C00-8829-C18792410D3D}" presName="node" presStyleLbl="alignAccFollow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864CC-1566-4002-91FC-9A1642B72D28}" type="pres">
      <dgm:prSet presAssocID="{1286F5D2-E3B6-4516-A323-3FAC262CBD81}" presName="sibTrans" presStyleCnt="0"/>
      <dgm:spPr/>
      <dgm:t>
        <a:bodyPr/>
        <a:lstStyle/>
        <a:p>
          <a:endParaRPr lang="ru-RU"/>
        </a:p>
      </dgm:t>
    </dgm:pt>
    <dgm:pt modelId="{32E7AABF-60BD-4D9A-9C56-F3F75999F105}" type="pres">
      <dgm:prSet presAssocID="{DA8CBD9D-D921-4CCA-83AB-2DEE2E4398C5}" presName="node" presStyleLbl="alignAccFollow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4F11E-5F64-42E1-A985-2D0EE8377E66}" type="pres">
      <dgm:prSet presAssocID="{FB99450D-4333-481A-ADA7-5BB95FC41555}" presName="sibTrans" presStyleCnt="0"/>
      <dgm:spPr/>
      <dgm:t>
        <a:bodyPr/>
        <a:lstStyle/>
        <a:p>
          <a:endParaRPr lang="ru-RU"/>
        </a:p>
      </dgm:t>
    </dgm:pt>
    <dgm:pt modelId="{482CC330-8D02-4127-A2D1-C1F0D83DADEE}" type="pres">
      <dgm:prSet presAssocID="{81674C66-FDD3-4BF1-B896-ED3E0C8B1E5D}" presName="node" presStyleLbl="alignAccFollowNode1" presStyleIdx="3" presStyleCnt="13" custScaleX="11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E0AEC-0DF5-4F16-9282-D6B3E40095C6}" type="pres">
      <dgm:prSet presAssocID="{58967046-049E-4EBE-A1FB-26FEADD71446}" presName="vSp" presStyleCnt="0"/>
      <dgm:spPr/>
      <dgm:t>
        <a:bodyPr/>
        <a:lstStyle/>
        <a:p>
          <a:endParaRPr lang="ru-RU"/>
        </a:p>
      </dgm:t>
    </dgm:pt>
    <dgm:pt modelId="{51B6E3C5-BE18-45A0-BD02-0ECA8DC2A1FF}" type="pres">
      <dgm:prSet presAssocID="{A2C526D4-7E6B-4936-9290-37D1F8917404}" presName="horFlow" presStyleCnt="0"/>
      <dgm:spPr/>
      <dgm:t>
        <a:bodyPr/>
        <a:lstStyle/>
        <a:p>
          <a:endParaRPr lang="ru-RU"/>
        </a:p>
      </dgm:t>
    </dgm:pt>
    <dgm:pt modelId="{F29E633F-D3A9-45B2-990F-7CE65560A467}" type="pres">
      <dgm:prSet presAssocID="{A2C526D4-7E6B-4936-9290-37D1F8917404}" presName="bigChev" presStyleLbl="node1" presStyleIdx="1" presStyleCnt="4"/>
      <dgm:spPr/>
      <dgm:t>
        <a:bodyPr/>
        <a:lstStyle/>
        <a:p>
          <a:endParaRPr lang="ru-RU"/>
        </a:p>
      </dgm:t>
    </dgm:pt>
    <dgm:pt modelId="{2EA0E109-1452-48E7-AE62-4F9FCBD2229E}" type="pres">
      <dgm:prSet presAssocID="{5ACD3C37-693E-421B-8EC1-B3C531DABC15}" presName="parTrans" presStyleCnt="0"/>
      <dgm:spPr/>
      <dgm:t>
        <a:bodyPr/>
        <a:lstStyle/>
        <a:p>
          <a:endParaRPr lang="ru-RU"/>
        </a:p>
      </dgm:t>
    </dgm:pt>
    <dgm:pt modelId="{3C9E2DC7-4B5E-4EA6-8423-030C4BFF68E5}" type="pres">
      <dgm:prSet presAssocID="{36612AB8-794E-4C6F-A022-186BF574829E}" presName="node" presStyleLbl="alignAccFollowNode1" presStyleIdx="4" presStyleCnt="13" custScaleX="168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2B9B0-266F-4FFC-B146-8A0DB22D6CEE}" type="pres">
      <dgm:prSet presAssocID="{14A11C41-93CC-4EE8-B6C8-9BD5F3B60E89}" presName="sibTrans" presStyleCnt="0"/>
      <dgm:spPr/>
      <dgm:t>
        <a:bodyPr/>
        <a:lstStyle/>
        <a:p>
          <a:endParaRPr lang="ru-RU"/>
        </a:p>
      </dgm:t>
    </dgm:pt>
    <dgm:pt modelId="{326CAE31-C419-4604-A80A-5A747649F4E2}" type="pres">
      <dgm:prSet presAssocID="{A6E35595-6DB8-4551-81A6-79A828D818BB}" presName="node" presStyleLbl="alignAccFollowNode1" presStyleIdx="5" presStyleCnt="13" custScaleX="117241" custLinFactNeighborX="-3907" custLinFactNeighborY="-2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FCDC3-FA8A-4A4C-90CE-35907AC99CC6}" type="pres">
      <dgm:prSet presAssocID="{5325738C-31A0-45DD-B145-40D2D732A6E0}" presName="sibTrans" presStyleCnt="0"/>
      <dgm:spPr/>
      <dgm:t>
        <a:bodyPr/>
        <a:lstStyle/>
        <a:p>
          <a:endParaRPr lang="ru-RU"/>
        </a:p>
      </dgm:t>
    </dgm:pt>
    <dgm:pt modelId="{D89FD339-E8A6-4E6D-B8E2-3CF229A8D090}" type="pres">
      <dgm:prSet presAssocID="{CC971437-E40E-4124-BFC1-4C0280666CE7}" presName="node" presStyleLbl="alignAccFollowNode1" presStyleIdx="6" presStyleCnt="13" custScaleX="114175" custLinFactNeighborX="-17335" custLinFactNeighborY="-2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5E2C8-CD87-47E4-B5C6-82C713101A80}" type="pres">
      <dgm:prSet presAssocID="{A2C526D4-7E6B-4936-9290-37D1F8917404}" presName="vSp" presStyleCnt="0"/>
      <dgm:spPr/>
      <dgm:t>
        <a:bodyPr/>
        <a:lstStyle/>
        <a:p>
          <a:endParaRPr lang="ru-RU"/>
        </a:p>
      </dgm:t>
    </dgm:pt>
    <dgm:pt modelId="{F56B4CA7-9A03-44E9-81CA-E6EAD1610396}" type="pres">
      <dgm:prSet presAssocID="{6B34AE78-2365-4303-8A42-924320B63E86}" presName="horFlow" presStyleCnt="0"/>
      <dgm:spPr/>
      <dgm:t>
        <a:bodyPr/>
        <a:lstStyle/>
        <a:p>
          <a:endParaRPr lang="ru-RU"/>
        </a:p>
      </dgm:t>
    </dgm:pt>
    <dgm:pt modelId="{3B93E6CE-DE7A-4147-BDA7-5887844704CC}" type="pres">
      <dgm:prSet presAssocID="{6B34AE78-2365-4303-8A42-924320B63E86}" presName="bigChev" presStyleLbl="node1" presStyleIdx="2" presStyleCnt="4"/>
      <dgm:spPr/>
      <dgm:t>
        <a:bodyPr/>
        <a:lstStyle/>
        <a:p>
          <a:endParaRPr lang="ru-RU"/>
        </a:p>
      </dgm:t>
    </dgm:pt>
    <dgm:pt modelId="{DC5977F2-FCDA-45B8-B9E0-F0ABA45335A4}" type="pres">
      <dgm:prSet presAssocID="{9FCE9756-1975-4F6B-9202-E1D8ECFDCB50}" presName="parTrans" presStyleCnt="0"/>
      <dgm:spPr/>
      <dgm:t>
        <a:bodyPr/>
        <a:lstStyle/>
        <a:p>
          <a:endParaRPr lang="ru-RU"/>
        </a:p>
      </dgm:t>
    </dgm:pt>
    <dgm:pt modelId="{733B247B-81B9-4B02-A05C-AC8749E7D94A}" type="pres">
      <dgm:prSet presAssocID="{B0CF6544-19D6-4123-8EDC-C61FA835455E}" presName="node" presStyleLbl="alignAccFollowNode1" presStyleIdx="7" presStyleCnt="13" custScaleX="14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435F7-F31E-4BCD-8111-009B7F159C36}" type="pres">
      <dgm:prSet presAssocID="{3939280D-8EDF-4B41-B6F1-3A270B027F36}" presName="sibTrans" presStyleCnt="0"/>
      <dgm:spPr/>
      <dgm:t>
        <a:bodyPr/>
        <a:lstStyle/>
        <a:p>
          <a:endParaRPr lang="ru-RU"/>
        </a:p>
      </dgm:t>
    </dgm:pt>
    <dgm:pt modelId="{D9986B52-9D24-4B26-B1F8-2BF5900D7A4E}" type="pres">
      <dgm:prSet presAssocID="{B3552D84-86A6-44EF-BCF7-56CB74E4FE60}" presName="node" presStyleLbl="alignAccFollowNode1" presStyleIdx="8" presStyleCnt="13" custScaleX="111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D1F5E-1FF0-47D4-8F28-8B4993482826}" type="pres">
      <dgm:prSet presAssocID="{653947DD-A7AF-4E59-95CC-33F3B8582489}" presName="sibTrans" presStyleCnt="0"/>
      <dgm:spPr/>
      <dgm:t>
        <a:bodyPr/>
        <a:lstStyle/>
        <a:p>
          <a:endParaRPr lang="ru-RU"/>
        </a:p>
      </dgm:t>
    </dgm:pt>
    <dgm:pt modelId="{FDAF78AC-F63D-414C-B2CA-BFB77819E6AC}" type="pres">
      <dgm:prSet presAssocID="{ABF14F4E-136E-447C-8EB2-70DE58B5C29E}" presName="node" presStyleLbl="alignAccFollowNode1" presStyleIdx="9" presStyleCnt="13" custScaleX="137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EFA8A-9F73-400B-B8CD-583DDFC4BDDD}" type="pres">
      <dgm:prSet presAssocID="{6B34AE78-2365-4303-8A42-924320B63E86}" presName="vSp" presStyleCnt="0"/>
      <dgm:spPr/>
      <dgm:t>
        <a:bodyPr/>
        <a:lstStyle/>
        <a:p>
          <a:endParaRPr lang="ru-RU"/>
        </a:p>
      </dgm:t>
    </dgm:pt>
    <dgm:pt modelId="{EBFC6ED6-29CB-4C61-8C36-9F5B917138A3}" type="pres">
      <dgm:prSet presAssocID="{D1B10B93-CEE0-4A1D-AD3C-2745C1A4300D}" presName="horFlow" presStyleCnt="0"/>
      <dgm:spPr/>
      <dgm:t>
        <a:bodyPr/>
        <a:lstStyle/>
        <a:p>
          <a:endParaRPr lang="ru-RU"/>
        </a:p>
      </dgm:t>
    </dgm:pt>
    <dgm:pt modelId="{A2149978-389C-4ED7-94A8-71BE7F5E51A2}" type="pres">
      <dgm:prSet presAssocID="{D1B10B93-CEE0-4A1D-AD3C-2745C1A4300D}" presName="bigChev" presStyleLbl="node1" presStyleIdx="3" presStyleCnt="4"/>
      <dgm:spPr/>
      <dgm:t>
        <a:bodyPr/>
        <a:lstStyle/>
        <a:p>
          <a:endParaRPr lang="ru-RU"/>
        </a:p>
      </dgm:t>
    </dgm:pt>
    <dgm:pt modelId="{957DA4D3-5BEA-4AA4-BF51-D2E8CF9B32D6}" type="pres">
      <dgm:prSet presAssocID="{8625806B-114A-4A8B-88AF-0E94F49E33A1}" presName="parTrans" presStyleCnt="0"/>
      <dgm:spPr/>
      <dgm:t>
        <a:bodyPr/>
        <a:lstStyle/>
        <a:p>
          <a:endParaRPr lang="ru-RU"/>
        </a:p>
      </dgm:t>
    </dgm:pt>
    <dgm:pt modelId="{CAECDD2A-EC41-4BC7-82FD-96C484DE8DA0}" type="pres">
      <dgm:prSet presAssocID="{ACC9FFF5-FE97-4FAD-B352-FF526004E4DB}" presName="node" presStyleLbl="alignAccFollowNode1" presStyleIdx="10" presStyleCnt="13" custScaleX="146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C878A-052F-4344-BEAC-1DE7E47495F9}" type="pres">
      <dgm:prSet presAssocID="{59488530-1F20-401D-B016-8ECEE8AC908C}" presName="sibTrans" presStyleCnt="0"/>
      <dgm:spPr/>
      <dgm:t>
        <a:bodyPr/>
        <a:lstStyle/>
        <a:p>
          <a:endParaRPr lang="ru-RU"/>
        </a:p>
      </dgm:t>
    </dgm:pt>
    <dgm:pt modelId="{F78BFE50-1737-42EE-BA46-62E621DAB91C}" type="pres">
      <dgm:prSet presAssocID="{D88BF71A-DEC8-41DB-A18A-A583F05E92C2}" presName="node" presStyleLbl="alignAccFollow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3ACF9-7432-4A3D-AEC2-DDBCB3508827}" type="pres">
      <dgm:prSet presAssocID="{37DB7957-2C8C-4914-A4B9-817FD2908413}" presName="sibTrans" presStyleCnt="0"/>
      <dgm:spPr/>
      <dgm:t>
        <a:bodyPr/>
        <a:lstStyle/>
        <a:p>
          <a:endParaRPr lang="ru-RU"/>
        </a:p>
      </dgm:t>
    </dgm:pt>
    <dgm:pt modelId="{1BE7005E-BEF6-492D-A4F1-B58CFE5F54F3}" type="pres">
      <dgm:prSet presAssocID="{A37E15D6-5134-4E48-AA1C-06C58091AAAA}" presName="node" presStyleLbl="alignAccFollowNode1" presStyleIdx="12" presStyleCnt="13" custScaleX="147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239D5-94F8-497B-BBE9-024590C12C07}" srcId="{A2C526D4-7E6B-4936-9290-37D1F8917404}" destId="{36612AB8-794E-4C6F-A022-186BF574829E}" srcOrd="0" destOrd="0" parTransId="{5ACD3C37-693E-421B-8EC1-B3C531DABC15}" sibTransId="{14A11C41-93CC-4EE8-B6C8-9BD5F3B60E89}"/>
    <dgm:cxn modelId="{9A2195DA-5736-4BBF-BF4A-4A8294EAD94F}" srcId="{666A7F8B-B820-4F92-931C-6CA519AD5D0D}" destId="{A2C526D4-7E6B-4936-9290-37D1F8917404}" srcOrd="1" destOrd="0" parTransId="{9614C610-AE14-4234-BB3E-76E8656DAF53}" sibTransId="{14554C86-A02C-46F1-8D2C-A4BE71E0993E}"/>
    <dgm:cxn modelId="{BE1E4643-9C3A-4546-8E48-DAA5F84ACF6D}" srcId="{666A7F8B-B820-4F92-931C-6CA519AD5D0D}" destId="{6B34AE78-2365-4303-8A42-924320B63E86}" srcOrd="2" destOrd="0" parTransId="{5A04FB6E-CBE9-429E-ABF8-9A6AA497DE81}" sibTransId="{BD498FA1-6F68-4ACC-9D7A-D665C1D7817C}"/>
    <dgm:cxn modelId="{A7D6A2E8-E285-41D4-9886-8C335A065C82}" srcId="{A2C526D4-7E6B-4936-9290-37D1F8917404}" destId="{CC971437-E40E-4124-BFC1-4C0280666CE7}" srcOrd="2" destOrd="0" parTransId="{C9526474-FCC0-49C1-B0AD-0C18710BCFCC}" sibTransId="{98141486-A532-4076-A0C3-DE1D7A1D3E10}"/>
    <dgm:cxn modelId="{1128C5F6-ED8E-474F-B914-C31FE6369DDC}" type="presOf" srcId="{ABF14F4E-136E-447C-8EB2-70DE58B5C29E}" destId="{FDAF78AC-F63D-414C-B2CA-BFB77819E6AC}" srcOrd="0" destOrd="0" presId="urn:microsoft.com/office/officeart/2005/8/layout/lProcess3"/>
    <dgm:cxn modelId="{48F54B72-5093-44D6-96D0-BBA17B697E94}" type="presOf" srcId="{666A7F8B-B820-4F92-931C-6CA519AD5D0D}" destId="{DA902D13-2477-417D-9D25-14462E620C09}" srcOrd="0" destOrd="0" presId="urn:microsoft.com/office/officeart/2005/8/layout/lProcess3"/>
    <dgm:cxn modelId="{BE54982B-AF39-4D0A-8144-258327FD78A9}" type="presOf" srcId="{994BD860-3B86-4C00-8829-C18792410D3D}" destId="{FBD5672B-FB0E-4FB8-BD15-50DFF0554068}" srcOrd="0" destOrd="0" presId="urn:microsoft.com/office/officeart/2005/8/layout/lProcess3"/>
    <dgm:cxn modelId="{08ECFF4A-F1FC-42D0-BEB7-07FFD2BBCD79}" srcId="{666A7F8B-B820-4F92-931C-6CA519AD5D0D}" destId="{58967046-049E-4EBE-A1FB-26FEADD71446}" srcOrd="0" destOrd="0" parTransId="{57A21864-BC09-4F23-AC79-7E59D39DB829}" sibTransId="{E0EA196C-1A12-4F42-B362-ABFE18E6A57A}"/>
    <dgm:cxn modelId="{120237A8-962B-4B30-BA78-6EF855137269}" srcId="{D1B10B93-CEE0-4A1D-AD3C-2745C1A4300D}" destId="{A37E15D6-5134-4E48-AA1C-06C58091AAAA}" srcOrd="2" destOrd="0" parTransId="{699C329B-BF8B-4F16-B2B0-E014E038DDFD}" sibTransId="{9ADB2289-38C1-4F4A-A39E-29A5E032857E}"/>
    <dgm:cxn modelId="{A57A3204-1D65-4793-A515-1C507B91CD97}" srcId="{58967046-049E-4EBE-A1FB-26FEADD71446}" destId="{994BD860-3B86-4C00-8829-C18792410D3D}" srcOrd="1" destOrd="0" parTransId="{95036D07-4D9F-4711-B4B9-BFF2DDCEB89D}" sibTransId="{1286F5D2-E3B6-4516-A323-3FAC262CBD81}"/>
    <dgm:cxn modelId="{4003FE45-B83F-4178-8B0E-21D8A825B5C3}" type="presOf" srcId="{B3552D84-86A6-44EF-BCF7-56CB74E4FE60}" destId="{D9986B52-9D24-4B26-B1F8-2BF5900D7A4E}" srcOrd="0" destOrd="0" presId="urn:microsoft.com/office/officeart/2005/8/layout/lProcess3"/>
    <dgm:cxn modelId="{02665648-9E58-4035-976B-DFC405026807}" type="presOf" srcId="{6B34AE78-2365-4303-8A42-924320B63E86}" destId="{3B93E6CE-DE7A-4147-BDA7-5887844704CC}" srcOrd="0" destOrd="0" presId="urn:microsoft.com/office/officeart/2005/8/layout/lProcess3"/>
    <dgm:cxn modelId="{BD1889FE-7F7C-4B74-A15F-E3403C4B78A0}" type="presOf" srcId="{D88BF71A-DEC8-41DB-A18A-A583F05E92C2}" destId="{F78BFE50-1737-42EE-BA46-62E621DAB91C}" srcOrd="0" destOrd="0" presId="urn:microsoft.com/office/officeart/2005/8/layout/lProcess3"/>
    <dgm:cxn modelId="{45BAE8E1-1EE9-4FC1-9AB7-70C031BF5D90}" type="presOf" srcId="{A6E35595-6DB8-4551-81A6-79A828D818BB}" destId="{326CAE31-C419-4604-A80A-5A747649F4E2}" srcOrd="0" destOrd="0" presId="urn:microsoft.com/office/officeart/2005/8/layout/lProcess3"/>
    <dgm:cxn modelId="{4A8AE2C7-89AC-482A-AE93-C0142DA14F2E}" type="presOf" srcId="{CC971437-E40E-4124-BFC1-4C0280666CE7}" destId="{D89FD339-E8A6-4E6D-B8E2-3CF229A8D090}" srcOrd="0" destOrd="0" presId="urn:microsoft.com/office/officeart/2005/8/layout/lProcess3"/>
    <dgm:cxn modelId="{BCB1FFC9-A4A0-4B76-B4B9-2E7E4C5852A8}" type="presOf" srcId="{ACC9FFF5-FE97-4FAD-B352-FF526004E4DB}" destId="{CAECDD2A-EC41-4BC7-82FD-96C484DE8DA0}" srcOrd="0" destOrd="0" presId="urn:microsoft.com/office/officeart/2005/8/layout/lProcess3"/>
    <dgm:cxn modelId="{626ED80F-8558-4786-AD48-10E6470505DE}" srcId="{D1B10B93-CEE0-4A1D-AD3C-2745C1A4300D}" destId="{D88BF71A-DEC8-41DB-A18A-A583F05E92C2}" srcOrd="1" destOrd="0" parTransId="{00586E5D-50A4-450D-906E-A1288430ACE3}" sibTransId="{37DB7957-2C8C-4914-A4B9-817FD2908413}"/>
    <dgm:cxn modelId="{94B79985-59D4-4AA0-944F-321B18CE555F}" srcId="{58967046-049E-4EBE-A1FB-26FEADD71446}" destId="{F5947BFC-CF61-454B-9382-18CA98FAADD1}" srcOrd="0" destOrd="0" parTransId="{2DC94EF1-2D2F-4854-8908-EAEF0B47CE0A}" sibTransId="{7190BC97-4067-48F2-BED8-4E3D822AE252}"/>
    <dgm:cxn modelId="{5EECD43C-C927-4230-BD19-66EEFAFD698B}" srcId="{6B34AE78-2365-4303-8A42-924320B63E86}" destId="{B0CF6544-19D6-4123-8EDC-C61FA835455E}" srcOrd="0" destOrd="0" parTransId="{9FCE9756-1975-4F6B-9202-E1D8ECFDCB50}" sibTransId="{3939280D-8EDF-4B41-B6F1-3A270B027F36}"/>
    <dgm:cxn modelId="{27D97B62-A8A0-4809-83DD-6CB9C3FEA240}" type="presOf" srcId="{DA8CBD9D-D921-4CCA-83AB-2DEE2E4398C5}" destId="{32E7AABF-60BD-4D9A-9C56-F3F75999F105}" srcOrd="0" destOrd="0" presId="urn:microsoft.com/office/officeart/2005/8/layout/lProcess3"/>
    <dgm:cxn modelId="{AFEB533A-94BD-41FA-A3DC-2DF4C26DEFEA}" srcId="{D1B10B93-CEE0-4A1D-AD3C-2745C1A4300D}" destId="{ACC9FFF5-FE97-4FAD-B352-FF526004E4DB}" srcOrd="0" destOrd="0" parTransId="{8625806B-114A-4A8B-88AF-0E94F49E33A1}" sibTransId="{59488530-1F20-401D-B016-8ECEE8AC908C}"/>
    <dgm:cxn modelId="{992E577B-3C0A-49E6-AA88-FD60C89B9463}" srcId="{6B34AE78-2365-4303-8A42-924320B63E86}" destId="{ABF14F4E-136E-447C-8EB2-70DE58B5C29E}" srcOrd="2" destOrd="0" parTransId="{962C1005-CC41-45C5-BACF-9448553A6CA9}" sibTransId="{CEB276D2-FEB0-4E0F-B6B5-CF4369640CA8}"/>
    <dgm:cxn modelId="{B37A4250-4C1A-4A06-976A-5E5F3BE319F0}" type="presOf" srcId="{B0CF6544-19D6-4123-8EDC-C61FA835455E}" destId="{733B247B-81B9-4B02-A05C-AC8749E7D94A}" srcOrd="0" destOrd="0" presId="urn:microsoft.com/office/officeart/2005/8/layout/lProcess3"/>
    <dgm:cxn modelId="{E7FE5BA0-65C0-4278-B9B7-DBDAEAB61FB6}" srcId="{666A7F8B-B820-4F92-931C-6CA519AD5D0D}" destId="{D1B10B93-CEE0-4A1D-AD3C-2745C1A4300D}" srcOrd="3" destOrd="0" parTransId="{D30451FF-4B14-4858-A6DA-C2DF7961D9B2}" sibTransId="{F505A92F-6210-4FA5-9CE0-7E0DD0BF9BEE}"/>
    <dgm:cxn modelId="{D739EA02-6CAF-4716-8237-24EFD021FF61}" type="presOf" srcId="{A2C526D4-7E6B-4936-9290-37D1F8917404}" destId="{F29E633F-D3A9-45B2-990F-7CE65560A467}" srcOrd="0" destOrd="0" presId="urn:microsoft.com/office/officeart/2005/8/layout/lProcess3"/>
    <dgm:cxn modelId="{74411910-73AF-4903-A42E-7012B455BDE1}" srcId="{A2C526D4-7E6B-4936-9290-37D1F8917404}" destId="{A6E35595-6DB8-4551-81A6-79A828D818BB}" srcOrd="1" destOrd="0" parTransId="{1BE6FC63-D32B-46DD-B533-DFB5D4EBDBC9}" sibTransId="{5325738C-31A0-45DD-B145-40D2D732A6E0}"/>
    <dgm:cxn modelId="{D82D8C34-8161-49F5-A2FE-B62C9EC8EF67}" type="presOf" srcId="{A37E15D6-5134-4E48-AA1C-06C58091AAAA}" destId="{1BE7005E-BEF6-492D-A4F1-B58CFE5F54F3}" srcOrd="0" destOrd="0" presId="urn:microsoft.com/office/officeart/2005/8/layout/lProcess3"/>
    <dgm:cxn modelId="{68480F29-7A30-4160-901F-1417D348D8F0}" type="presOf" srcId="{81674C66-FDD3-4BF1-B896-ED3E0C8B1E5D}" destId="{482CC330-8D02-4127-A2D1-C1F0D83DADEE}" srcOrd="0" destOrd="0" presId="urn:microsoft.com/office/officeart/2005/8/layout/lProcess3"/>
    <dgm:cxn modelId="{8815BBE6-89BE-4049-A2DA-DEF5453D866C}" srcId="{58967046-049E-4EBE-A1FB-26FEADD71446}" destId="{DA8CBD9D-D921-4CCA-83AB-2DEE2E4398C5}" srcOrd="2" destOrd="0" parTransId="{38D89029-CC56-4B62-A0E9-B840490B8C25}" sibTransId="{FB99450D-4333-481A-ADA7-5BB95FC41555}"/>
    <dgm:cxn modelId="{B0D15BEF-77CB-4DCC-9E36-08F368FE2969}" type="presOf" srcId="{D1B10B93-CEE0-4A1D-AD3C-2745C1A4300D}" destId="{A2149978-389C-4ED7-94A8-71BE7F5E51A2}" srcOrd="0" destOrd="0" presId="urn:microsoft.com/office/officeart/2005/8/layout/lProcess3"/>
    <dgm:cxn modelId="{A270B4BE-B0B8-441C-AD06-B1ACE74D8BCC}" srcId="{58967046-049E-4EBE-A1FB-26FEADD71446}" destId="{81674C66-FDD3-4BF1-B896-ED3E0C8B1E5D}" srcOrd="3" destOrd="0" parTransId="{6327298D-B4FC-46B8-8999-545BD1F65363}" sibTransId="{4C5D3834-3396-4D35-8668-B856AB080FF0}"/>
    <dgm:cxn modelId="{2FD86ED2-878C-4E48-B622-13FE4EAAAB48}" type="presOf" srcId="{36612AB8-794E-4C6F-A022-186BF574829E}" destId="{3C9E2DC7-4B5E-4EA6-8423-030C4BFF68E5}" srcOrd="0" destOrd="0" presId="urn:microsoft.com/office/officeart/2005/8/layout/lProcess3"/>
    <dgm:cxn modelId="{001399AF-CA3F-4B20-B88D-A9D2A68DE50E}" type="presOf" srcId="{F5947BFC-CF61-454B-9382-18CA98FAADD1}" destId="{C5907279-2570-483C-A028-B6F03ABC2F63}" srcOrd="0" destOrd="0" presId="urn:microsoft.com/office/officeart/2005/8/layout/lProcess3"/>
    <dgm:cxn modelId="{ED130A81-0EF0-4BA6-83EC-C1A882D7E17E}" type="presOf" srcId="{58967046-049E-4EBE-A1FB-26FEADD71446}" destId="{953F1930-511D-4B12-8A56-F5CD85A2CDB0}" srcOrd="0" destOrd="0" presId="urn:microsoft.com/office/officeart/2005/8/layout/lProcess3"/>
    <dgm:cxn modelId="{0248B223-56E7-46C2-9BC0-03973B13A477}" srcId="{6B34AE78-2365-4303-8A42-924320B63E86}" destId="{B3552D84-86A6-44EF-BCF7-56CB74E4FE60}" srcOrd="1" destOrd="0" parTransId="{D3E4693A-C20D-48DD-842D-B8BA9D3488F4}" sibTransId="{653947DD-A7AF-4E59-95CC-33F3B8582489}"/>
    <dgm:cxn modelId="{FDBCDA71-D9F4-40C2-81A7-6A8EF68E27B9}" type="presParOf" srcId="{DA902D13-2477-417D-9D25-14462E620C09}" destId="{E77ADD17-E5C4-4488-9B1E-3FC7714E319F}" srcOrd="0" destOrd="0" presId="urn:microsoft.com/office/officeart/2005/8/layout/lProcess3"/>
    <dgm:cxn modelId="{99D837BF-6374-47C5-AA90-D7A1C4DF4510}" type="presParOf" srcId="{E77ADD17-E5C4-4488-9B1E-3FC7714E319F}" destId="{953F1930-511D-4B12-8A56-F5CD85A2CDB0}" srcOrd="0" destOrd="0" presId="urn:microsoft.com/office/officeart/2005/8/layout/lProcess3"/>
    <dgm:cxn modelId="{3F465DE9-EBFD-4EB9-ADDC-670BD7042D2C}" type="presParOf" srcId="{E77ADD17-E5C4-4488-9B1E-3FC7714E319F}" destId="{A60F6859-9356-4F25-8850-7F6E8390C981}" srcOrd="1" destOrd="0" presId="urn:microsoft.com/office/officeart/2005/8/layout/lProcess3"/>
    <dgm:cxn modelId="{5692B153-25B4-485E-9392-E02D8D602787}" type="presParOf" srcId="{E77ADD17-E5C4-4488-9B1E-3FC7714E319F}" destId="{C5907279-2570-483C-A028-B6F03ABC2F63}" srcOrd="2" destOrd="0" presId="urn:microsoft.com/office/officeart/2005/8/layout/lProcess3"/>
    <dgm:cxn modelId="{A045C14A-F0DF-47BF-BFDE-824674B2D082}" type="presParOf" srcId="{E77ADD17-E5C4-4488-9B1E-3FC7714E319F}" destId="{7139C2EB-2E6D-4537-B736-2D5A5CD61D60}" srcOrd="3" destOrd="0" presId="urn:microsoft.com/office/officeart/2005/8/layout/lProcess3"/>
    <dgm:cxn modelId="{5124DEF2-4BE9-45E3-A24A-05A45A93697D}" type="presParOf" srcId="{E77ADD17-E5C4-4488-9B1E-3FC7714E319F}" destId="{FBD5672B-FB0E-4FB8-BD15-50DFF0554068}" srcOrd="4" destOrd="0" presId="urn:microsoft.com/office/officeart/2005/8/layout/lProcess3"/>
    <dgm:cxn modelId="{FBD7D94B-F621-42A6-8255-40AD912AF53A}" type="presParOf" srcId="{E77ADD17-E5C4-4488-9B1E-3FC7714E319F}" destId="{77A864CC-1566-4002-91FC-9A1642B72D28}" srcOrd="5" destOrd="0" presId="urn:microsoft.com/office/officeart/2005/8/layout/lProcess3"/>
    <dgm:cxn modelId="{C5D2E9C9-078D-454E-A94D-521E0DB9A335}" type="presParOf" srcId="{E77ADD17-E5C4-4488-9B1E-3FC7714E319F}" destId="{32E7AABF-60BD-4D9A-9C56-F3F75999F105}" srcOrd="6" destOrd="0" presId="urn:microsoft.com/office/officeart/2005/8/layout/lProcess3"/>
    <dgm:cxn modelId="{8FB67A79-18BB-4E81-9A10-51AE802339D4}" type="presParOf" srcId="{E77ADD17-E5C4-4488-9B1E-3FC7714E319F}" destId="{6DB4F11E-5F64-42E1-A985-2D0EE8377E66}" srcOrd="7" destOrd="0" presId="urn:microsoft.com/office/officeart/2005/8/layout/lProcess3"/>
    <dgm:cxn modelId="{8188F194-D61B-41AC-A162-EFC807203193}" type="presParOf" srcId="{E77ADD17-E5C4-4488-9B1E-3FC7714E319F}" destId="{482CC330-8D02-4127-A2D1-C1F0D83DADEE}" srcOrd="8" destOrd="0" presId="urn:microsoft.com/office/officeart/2005/8/layout/lProcess3"/>
    <dgm:cxn modelId="{5D868491-704C-49E4-BF80-C602ED81B72C}" type="presParOf" srcId="{DA902D13-2477-417D-9D25-14462E620C09}" destId="{B4EE0AEC-0DF5-4F16-9282-D6B3E40095C6}" srcOrd="1" destOrd="0" presId="urn:microsoft.com/office/officeart/2005/8/layout/lProcess3"/>
    <dgm:cxn modelId="{8BDB3616-92C2-4A5F-91F3-44548BB16BBF}" type="presParOf" srcId="{DA902D13-2477-417D-9D25-14462E620C09}" destId="{51B6E3C5-BE18-45A0-BD02-0ECA8DC2A1FF}" srcOrd="2" destOrd="0" presId="urn:microsoft.com/office/officeart/2005/8/layout/lProcess3"/>
    <dgm:cxn modelId="{A2D81471-DF06-489F-9996-451A02E7FD3F}" type="presParOf" srcId="{51B6E3C5-BE18-45A0-BD02-0ECA8DC2A1FF}" destId="{F29E633F-D3A9-45B2-990F-7CE65560A467}" srcOrd="0" destOrd="0" presId="urn:microsoft.com/office/officeart/2005/8/layout/lProcess3"/>
    <dgm:cxn modelId="{E6CA5664-7F66-426A-8F20-C2A01C1964EE}" type="presParOf" srcId="{51B6E3C5-BE18-45A0-BD02-0ECA8DC2A1FF}" destId="{2EA0E109-1452-48E7-AE62-4F9FCBD2229E}" srcOrd="1" destOrd="0" presId="urn:microsoft.com/office/officeart/2005/8/layout/lProcess3"/>
    <dgm:cxn modelId="{DC5A2AE8-F316-4A9F-B1F9-E05CFA65A2B0}" type="presParOf" srcId="{51B6E3C5-BE18-45A0-BD02-0ECA8DC2A1FF}" destId="{3C9E2DC7-4B5E-4EA6-8423-030C4BFF68E5}" srcOrd="2" destOrd="0" presId="urn:microsoft.com/office/officeart/2005/8/layout/lProcess3"/>
    <dgm:cxn modelId="{0C4F7360-6841-4B79-B36B-A13D3B9917E1}" type="presParOf" srcId="{51B6E3C5-BE18-45A0-BD02-0ECA8DC2A1FF}" destId="{8D92B9B0-266F-4FFC-B146-8A0DB22D6CEE}" srcOrd="3" destOrd="0" presId="urn:microsoft.com/office/officeart/2005/8/layout/lProcess3"/>
    <dgm:cxn modelId="{03CF02FE-51DB-48C2-9CCC-46C202D05D84}" type="presParOf" srcId="{51B6E3C5-BE18-45A0-BD02-0ECA8DC2A1FF}" destId="{326CAE31-C419-4604-A80A-5A747649F4E2}" srcOrd="4" destOrd="0" presId="urn:microsoft.com/office/officeart/2005/8/layout/lProcess3"/>
    <dgm:cxn modelId="{17B0FC4F-E5DD-498F-8D2F-112468503FB9}" type="presParOf" srcId="{51B6E3C5-BE18-45A0-BD02-0ECA8DC2A1FF}" destId="{E3BFCDC3-FA8A-4A4C-90CE-35907AC99CC6}" srcOrd="5" destOrd="0" presId="urn:microsoft.com/office/officeart/2005/8/layout/lProcess3"/>
    <dgm:cxn modelId="{A905E667-312C-46A0-9401-635904C406B1}" type="presParOf" srcId="{51B6E3C5-BE18-45A0-BD02-0ECA8DC2A1FF}" destId="{D89FD339-E8A6-4E6D-B8E2-3CF229A8D090}" srcOrd="6" destOrd="0" presId="urn:microsoft.com/office/officeart/2005/8/layout/lProcess3"/>
    <dgm:cxn modelId="{5C6D560D-A66B-4020-BEBC-EF260C7A509A}" type="presParOf" srcId="{DA902D13-2477-417D-9D25-14462E620C09}" destId="{1125E2C8-CD87-47E4-B5C6-82C713101A80}" srcOrd="3" destOrd="0" presId="urn:microsoft.com/office/officeart/2005/8/layout/lProcess3"/>
    <dgm:cxn modelId="{5F99D04D-0F32-49A6-8044-A0EAFE03C540}" type="presParOf" srcId="{DA902D13-2477-417D-9D25-14462E620C09}" destId="{F56B4CA7-9A03-44E9-81CA-E6EAD1610396}" srcOrd="4" destOrd="0" presId="urn:microsoft.com/office/officeart/2005/8/layout/lProcess3"/>
    <dgm:cxn modelId="{5B801D5E-B678-4A06-8935-6CC6B44FD3FA}" type="presParOf" srcId="{F56B4CA7-9A03-44E9-81CA-E6EAD1610396}" destId="{3B93E6CE-DE7A-4147-BDA7-5887844704CC}" srcOrd="0" destOrd="0" presId="urn:microsoft.com/office/officeart/2005/8/layout/lProcess3"/>
    <dgm:cxn modelId="{32BE0DE8-8FA0-480E-8586-F275D754C905}" type="presParOf" srcId="{F56B4CA7-9A03-44E9-81CA-E6EAD1610396}" destId="{DC5977F2-FCDA-45B8-B9E0-F0ABA45335A4}" srcOrd="1" destOrd="0" presId="urn:microsoft.com/office/officeart/2005/8/layout/lProcess3"/>
    <dgm:cxn modelId="{725C78A9-F411-456D-BC1E-43659BE985FC}" type="presParOf" srcId="{F56B4CA7-9A03-44E9-81CA-E6EAD1610396}" destId="{733B247B-81B9-4B02-A05C-AC8749E7D94A}" srcOrd="2" destOrd="0" presId="urn:microsoft.com/office/officeart/2005/8/layout/lProcess3"/>
    <dgm:cxn modelId="{5C27B6F5-970E-4EFC-AD91-5E3D00A2CB51}" type="presParOf" srcId="{F56B4CA7-9A03-44E9-81CA-E6EAD1610396}" destId="{D10435F7-F31E-4BCD-8111-009B7F159C36}" srcOrd="3" destOrd="0" presId="urn:microsoft.com/office/officeart/2005/8/layout/lProcess3"/>
    <dgm:cxn modelId="{4E3BA509-BA4E-4D2D-AD2A-7278D4D7BEF0}" type="presParOf" srcId="{F56B4CA7-9A03-44E9-81CA-E6EAD1610396}" destId="{D9986B52-9D24-4B26-B1F8-2BF5900D7A4E}" srcOrd="4" destOrd="0" presId="urn:microsoft.com/office/officeart/2005/8/layout/lProcess3"/>
    <dgm:cxn modelId="{292D4B60-0996-4335-BB78-8FF2B3C70D78}" type="presParOf" srcId="{F56B4CA7-9A03-44E9-81CA-E6EAD1610396}" destId="{FC2D1F5E-1FF0-47D4-8F28-8B4993482826}" srcOrd="5" destOrd="0" presId="urn:microsoft.com/office/officeart/2005/8/layout/lProcess3"/>
    <dgm:cxn modelId="{EBA2C1E2-A360-4B12-9BD9-E1975B22E392}" type="presParOf" srcId="{F56B4CA7-9A03-44E9-81CA-E6EAD1610396}" destId="{FDAF78AC-F63D-414C-B2CA-BFB77819E6AC}" srcOrd="6" destOrd="0" presId="urn:microsoft.com/office/officeart/2005/8/layout/lProcess3"/>
    <dgm:cxn modelId="{5A890D28-63A4-4EFE-81B9-2916003A636F}" type="presParOf" srcId="{DA902D13-2477-417D-9D25-14462E620C09}" destId="{3DEEFA8A-9F73-400B-B8CD-583DDFC4BDDD}" srcOrd="5" destOrd="0" presId="urn:microsoft.com/office/officeart/2005/8/layout/lProcess3"/>
    <dgm:cxn modelId="{69B11002-4EE5-45B9-AAC0-6C8043D0B9AA}" type="presParOf" srcId="{DA902D13-2477-417D-9D25-14462E620C09}" destId="{EBFC6ED6-29CB-4C61-8C36-9F5B917138A3}" srcOrd="6" destOrd="0" presId="urn:microsoft.com/office/officeart/2005/8/layout/lProcess3"/>
    <dgm:cxn modelId="{D932ECE9-E736-413D-BFFB-3A4443DD3F36}" type="presParOf" srcId="{EBFC6ED6-29CB-4C61-8C36-9F5B917138A3}" destId="{A2149978-389C-4ED7-94A8-71BE7F5E51A2}" srcOrd="0" destOrd="0" presId="urn:microsoft.com/office/officeart/2005/8/layout/lProcess3"/>
    <dgm:cxn modelId="{CCF5C588-F4DA-41BD-8920-B3A5478DB12F}" type="presParOf" srcId="{EBFC6ED6-29CB-4C61-8C36-9F5B917138A3}" destId="{957DA4D3-5BEA-4AA4-BF51-D2E8CF9B32D6}" srcOrd="1" destOrd="0" presId="urn:microsoft.com/office/officeart/2005/8/layout/lProcess3"/>
    <dgm:cxn modelId="{06154F2D-FBB9-4AB9-B609-81344B2BA40A}" type="presParOf" srcId="{EBFC6ED6-29CB-4C61-8C36-9F5B917138A3}" destId="{CAECDD2A-EC41-4BC7-82FD-96C484DE8DA0}" srcOrd="2" destOrd="0" presId="urn:microsoft.com/office/officeart/2005/8/layout/lProcess3"/>
    <dgm:cxn modelId="{4714F56B-3F98-4DEC-8BB8-D98FF5383A7E}" type="presParOf" srcId="{EBFC6ED6-29CB-4C61-8C36-9F5B917138A3}" destId="{954C878A-052F-4344-BEAC-1DE7E47495F9}" srcOrd="3" destOrd="0" presId="urn:microsoft.com/office/officeart/2005/8/layout/lProcess3"/>
    <dgm:cxn modelId="{C1025AAB-20D5-4A9F-BBF4-BD17F3627F6D}" type="presParOf" srcId="{EBFC6ED6-29CB-4C61-8C36-9F5B917138A3}" destId="{F78BFE50-1737-42EE-BA46-62E621DAB91C}" srcOrd="4" destOrd="0" presId="urn:microsoft.com/office/officeart/2005/8/layout/lProcess3"/>
    <dgm:cxn modelId="{AA74409E-00D9-4F2D-A80D-A611B65BF494}" type="presParOf" srcId="{EBFC6ED6-29CB-4C61-8C36-9F5B917138A3}" destId="{14F3ACF9-7432-4A3D-AEC2-DDBCB3508827}" srcOrd="5" destOrd="0" presId="urn:microsoft.com/office/officeart/2005/8/layout/lProcess3"/>
    <dgm:cxn modelId="{BCFE4001-48CA-4ADA-BD7B-686089BEAA07}" type="presParOf" srcId="{EBFC6ED6-29CB-4C61-8C36-9F5B917138A3}" destId="{1BE7005E-BEF6-492D-A4F1-B58CFE5F54F3}" srcOrd="6" destOrd="0" presId="urn:microsoft.com/office/officeart/2005/8/layout/lProcess3"/>
  </dgm:cxnLst>
  <dgm:bg>
    <a:effectLst>
      <a:glow rad="63500">
        <a:schemeClr val="accent1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0144D8-BA3B-4501-BFA6-08615C751EA1}">
      <dsp:nvSpPr>
        <dsp:cNvPr id="0" name=""/>
        <dsp:cNvSpPr/>
      </dsp:nvSpPr>
      <dsp:spPr>
        <a:xfrm rot="5400000">
          <a:off x="-152249" y="154976"/>
          <a:ext cx="1014995" cy="710496"/>
        </a:xfrm>
        <a:prstGeom prst="chevron">
          <a:avLst/>
        </a:prstGeom>
        <a:solidFill>
          <a:schemeClr val="bg1"/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</a:t>
          </a:r>
          <a:endParaRPr lang="ru-RU" sz="1800" b="1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-152249" y="154976"/>
        <a:ext cx="1014995" cy="710496"/>
      </dsp:txXfrm>
    </dsp:sp>
    <dsp:sp modelId="{49BAF6D1-8D5A-4E2E-89B1-495D142B93A2}">
      <dsp:nvSpPr>
        <dsp:cNvPr id="0" name=""/>
        <dsp:cNvSpPr/>
      </dsp:nvSpPr>
      <dsp:spPr>
        <a:xfrm rot="5400000">
          <a:off x="3769617" y="-3056393"/>
          <a:ext cx="660094" cy="6778335"/>
        </a:xfrm>
        <a:prstGeom prst="round2SameRect">
          <a:avLst/>
        </a:prstGeom>
        <a:solidFill>
          <a:schemeClr val="accent3">
            <a:lumMod val="75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Быть интуитивно понятными</a:t>
          </a:r>
          <a:endParaRPr lang="ru-RU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769617" y="-3056393"/>
        <a:ext cx="660094" cy="6778335"/>
      </dsp:txXfrm>
    </dsp:sp>
    <dsp:sp modelId="{B714AD1A-9B3D-4647-88A1-FDE4D2A298B8}">
      <dsp:nvSpPr>
        <dsp:cNvPr id="0" name=""/>
        <dsp:cNvSpPr/>
      </dsp:nvSpPr>
      <dsp:spPr>
        <a:xfrm rot="5400000">
          <a:off x="-152249" y="1051991"/>
          <a:ext cx="1014995" cy="710496"/>
        </a:xfrm>
        <a:prstGeom prst="chevron">
          <a:avLst/>
        </a:prstGeom>
        <a:solidFill>
          <a:schemeClr val="bg1"/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</a:t>
          </a:r>
          <a:endParaRPr lang="ru-RU" sz="1800" b="1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-152249" y="1051991"/>
        <a:ext cx="1014995" cy="710496"/>
      </dsp:txXfrm>
    </dsp:sp>
    <dsp:sp modelId="{42044D83-E3FC-437C-8928-BE72C19AD43A}">
      <dsp:nvSpPr>
        <dsp:cNvPr id="0" name=""/>
        <dsp:cNvSpPr/>
      </dsp:nvSpPr>
      <dsp:spPr>
        <a:xfrm rot="5400000">
          <a:off x="3769790" y="-2159551"/>
          <a:ext cx="659747" cy="6778335"/>
        </a:xfrm>
        <a:prstGeom prst="round2SameRect">
          <a:avLst/>
        </a:prstGeom>
        <a:solidFill>
          <a:schemeClr val="accent3">
            <a:lumMod val="75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Иметь большой функционал</a:t>
          </a:r>
          <a:endParaRPr lang="ru-RU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769790" y="-2159551"/>
        <a:ext cx="659747" cy="6778335"/>
      </dsp:txXfrm>
    </dsp:sp>
    <dsp:sp modelId="{D160F38C-1BEC-4512-9A60-F343DA698FD6}">
      <dsp:nvSpPr>
        <dsp:cNvPr id="0" name=""/>
        <dsp:cNvSpPr/>
      </dsp:nvSpPr>
      <dsp:spPr>
        <a:xfrm rot="5400000">
          <a:off x="-152249" y="1949007"/>
          <a:ext cx="1014995" cy="710496"/>
        </a:xfrm>
        <a:prstGeom prst="chevron">
          <a:avLst/>
        </a:prstGeom>
        <a:solidFill>
          <a:schemeClr val="bg1"/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</a:t>
          </a:r>
          <a:endParaRPr lang="ru-RU" sz="1800" b="1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-152249" y="1949007"/>
        <a:ext cx="1014995" cy="710496"/>
      </dsp:txXfrm>
    </dsp:sp>
    <dsp:sp modelId="{3CF61BF3-7959-4DB3-BA12-85245726E9D8}">
      <dsp:nvSpPr>
        <dsp:cNvPr id="0" name=""/>
        <dsp:cNvSpPr/>
      </dsp:nvSpPr>
      <dsp:spPr>
        <a:xfrm rot="5400000">
          <a:off x="3769790" y="-1262535"/>
          <a:ext cx="659747" cy="6778335"/>
        </a:xfrm>
        <a:prstGeom prst="round2SameRect">
          <a:avLst/>
        </a:prstGeom>
        <a:solidFill>
          <a:schemeClr val="accent3">
            <a:lumMod val="7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Учитывать особенности муниципалитета</a:t>
          </a:r>
          <a:endParaRPr lang="ru-RU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769790" y="-1262535"/>
        <a:ext cx="659747" cy="6778335"/>
      </dsp:txXfrm>
    </dsp:sp>
    <dsp:sp modelId="{F63D8CBC-81FE-4FC6-8672-8FD611BEA64A}">
      <dsp:nvSpPr>
        <dsp:cNvPr id="0" name=""/>
        <dsp:cNvSpPr/>
      </dsp:nvSpPr>
      <dsp:spPr>
        <a:xfrm rot="5400000">
          <a:off x="-152249" y="2846023"/>
          <a:ext cx="1014995" cy="710496"/>
        </a:xfrm>
        <a:prstGeom prst="chevron">
          <a:avLst/>
        </a:prstGeom>
        <a:solidFill>
          <a:schemeClr val="bg1"/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</a:t>
          </a:r>
          <a:endParaRPr lang="ru-RU" sz="1800" b="1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-152249" y="2846023"/>
        <a:ext cx="1014995" cy="710496"/>
      </dsp:txXfrm>
    </dsp:sp>
    <dsp:sp modelId="{C40249D9-7CB2-4572-983E-471CE438F66E}">
      <dsp:nvSpPr>
        <dsp:cNvPr id="0" name=""/>
        <dsp:cNvSpPr/>
      </dsp:nvSpPr>
      <dsp:spPr>
        <a:xfrm rot="5400000">
          <a:off x="3769790" y="-365520"/>
          <a:ext cx="659747" cy="6778335"/>
        </a:xfrm>
        <a:prstGeom prst="round2SameRect">
          <a:avLst/>
        </a:prstGeom>
        <a:solidFill>
          <a:schemeClr val="accent3">
            <a:lumMod val="7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Иметь простой и удобный интерфейс</a:t>
          </a:r>
          <a:endParaRPr lang="ru-RU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769790" y="-365520"/>
        <a:ext cx="659747" cy="6778335"/>
      </dsp:txXfrm>
    </dsp:sp>
    <dsp:sp modelId="{26959F55-655E-4175-B355-AF319E8EF36A}">
      <dsp:nvSpPr>
        <dsp:cNvPr id="0" name=""/>
        <dsp:cNvSpPr/>
      </dsp:nvSpPr>
      <dsp:spPr>
        <a:xfrm rot="5400000">
          <a:off x="-152249" y="3743038"/>
          <a:ext cx="1014995" cy="710496"/>
        </a:xfrm>
        <a:prstGeom prst="chevron">
          <a:avLst/>
        </a:prstGeom>
        <a:solidFill>
          <a:schemeClr val="bg1"/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</a:t>
          </a:r>
          <a:endParaRPr lang="ru-RU" sz="1800" b="1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-152249" y="3743038"/>
        <a:ext cx="1014995" cy="710496"/>
      </dsp:txXfrm>
    </dsp:sp>
    <dsp:sp modelId="{EA62764F-C4C1-4161-8170-E80C20193C04}">
      <dsp:nvSpPr>
        <dsp:cNvPr id="0" name=""/>
        <dsp:cNvSpPr/>
      </dsp:nvSpPr>
      <dsp:spPr>
        <a:xfrm rot="5400000">
          <a:off x="3769790" y="531495"/>
          <a:ext cx="659747" cy="6778335"/>
        </a:xfrm>
        <a:prstGeom prst="round2SameRect">
          <a:avLst/>
        </a:prstGeom>
        <a:solidFill>
          <a:schemeClr val="accent3">
            <a:lumMod val="7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БЫТЬ ДЕШЕВЫМИ!</a:t>
          </a:r>
          <a:endParaRPr lang="ru-RU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769790" y="531495"/>
        <a:ext cx="659747" cy="67783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3F1930-511D-4B12-8A56-F5CD85A2CDB0}">
      <dsp:nvSpPr>
        <dsp:cNvPr id="0" name=""/>
        <dsp:cNvSpPr/>
      </dsp:nvSpPr>
      <dsp:spPr>
        <a:xfrm>
          <a:off x="1403" y="135837"/>
          <a:ext cx="2144980" cy="85799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Обращение заявителя</a:t>
          </a:r>
          <a:endParaRPr lang="ru-RU" sz="1200" b="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03" y="135837"/>
        <a:ext cx="2144980" cy="857992"/>
      </dsp:txXfrm>
    </dsp:sp>
    <dsp:sp modelId="{C5907279-2570-483C-A028-B6F03ABC2F63}">
      <dsp:nvSpPr>
        <dsp:cNvPr id="0" name=""/>
        <dsp:cNvSpPr/>
      </dsp:nvSpPr>
      <dsp:spPr>
        <a:xfrm>
          <a:off x="1867536" y="208766"/>
          <a:ext cx="1780333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Постановка задачи исполнителю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867536" y="208766"/>
        <a:ext cx="1780333" cy="712133"/>
      </dsp:txXfrm>
    </dsp:sp>
    <dsp:sp modelId="{FBD5672B-FB0E-4FB8-BD15-50DFF0554068}">
      <dsp:nvSpPr>
        <dsp:cNvPr id="0" name=""/>
        <dsp:cNvSpPr/>
      </dsp:nvSpPr>
      <dsp:spPr>
        <a:xfrm>
          <a:off x="3398623" y="208766"/>
          <a:ext cx="1780333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Назначение контрольных сроков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398623" y="208766"/>
        <a:ext cx="1780333" cy="712133"/>
      </dsp:txXfrm>
    </dsp:sp>
    <dsp:sp modelId="{32E7AABF-60BD-4D9A-9C56-F3F75999F105}">
      <dsp:nvSpPr>
        <dsp:cNvPr id="0" name=""/>
        <dsp:cNvSpPr/>
      </dsp:nvSpPr>
      <dsp:spPr>
        <a:xfrm>
          <a:off x="4929710" y="208766"/>
          <a:ext cx="1780333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Уведомление исполнителя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929710" y="208766"/>
        <a:ext cx="1780333" cy="712133"/>
      </dsp:txXfrm>
    </dsp:sp>
    <dsp:sp modelId="{482CC330-8D02-4127-A2D1-C1F0D83DADEE}">
      <dsp:nvSpPr>
        <dsp:cNvPr id="0" name=""/>
        <dsp:cNvSpPr/>
      </dsp:nvSpPr>
      <dsp:spPr>
        <a:xfrm>
          <a:off x="6460797" y="208766"/>
          <a:ext cx="2003925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Внесение заявления в БД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460797" y="208766"/>
        <a:ext cx="2003925" cy="712133"/>
      </dsp:txXfrm>
    </dsp:sp>
    <dsp:sp modelId="{F29E633F-D3A9-45B2-990F-7CE65560A467}">
      <dsp:nvSpPr>
        <dsp:cNvPr id="0" name=""/>
        <dsp:cNvSpPr/>
      </dsp:nvSpPr>
      <dsp:spPr>
        <a:xfrm>
          <a:off x="1403" y="1113948"/>
          <a:ext cx="2144980" cy="85799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Запрос данных в СМЭВ</a:t>
          </a:r>
          <a:endParaRPr lang="ru-RU" sz="1200" b="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03" y="1113948"/>
        <a:ext cx="2144980" cy="857992"/>
      </dsp:txXfrm>
    </dsp:sp>
    <dsp:sp modelId="{3C9E2DC7-4B5E-4EA6-8423-030C4BFF68E5}">
      <dsp:nvSpPr>
        <dsp:cNvPr id="0" name=""/>
        <dsp:cNvSpPr/>
      </dsp:nvSpPr>
      <dsp:spPr>
        <a:xfrm>
          <a:off x="1867536" y="1186877"/>
          <a:ext cx="3006520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Направление запросов через СМЭВ в ФНС, </a:t>
          </a:r>
          <a:r>
            <a:rPr lang="ru-RU" sz="1400" kern="1200" dirty="0" err="1" smtClean="0">
              <a:solidFill>
                <a:schemeClr val="tx1"/>
              </a:solidFill>
            </a:rPr>
            <a:t>Росреестр</a:t>
          </a:r>
          <a:r>
            <a:rPr lang="ru-RU" sz="1400" kern="1200" dirty="0" smtClean="0">
              <a:solidFill>
                <a:schemeClr val="tx1"/>
              </a:solidFill>
            </a:rPr>
            <a:t>, Казначейство России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867536" y="1186877"/>
        <a:ext cx="3006520" cy="712133"/>
      </dsp:txXfrm>
    </dsp:sp>
    <dsp:sp modelId="{326CAE31-C419-4604-A80A-5A747649F4E2}">
      <dsp:nvSpPr>
        <dsp:cNvPr id="0" name=""/>
        <dsp:cNvSpPr/>
      </dsp:nvSpPr>
      <dsp:spPr>
        <a:xfrm>
          <a:off x="4615072" y="1172086"/>
          <a:ext cx="2087281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Получение ответов ведомств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15072" y="1172086"/>
        <a:ext cx="2087281" cy="712133"/>
      </dsp:txXfrm>
    </dsp:sp>
    <dsp:sp modelId="{D89FD339-E8A6-4E6D-B8E2-3CF229A8D090}">
      <dsp:nvSpPr>
        <dsp:cNvPr id="0" name=""/>
        <dsp:cNvSpPr/>
      </dsp:nvSpPr>
      <dsp:spPr>
        <a:xfrm>
          <a:off x="6419637" y="1172086"/>
          <a:ext cx="2032696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Сохранение ответов в БД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419637" y="1172086"/>
        <a:ext cx="2032696" cy="712133"/>
      </dsp:txXfrm>
    </dsp:sp>
    <dsp:sp modelId="{3B93E6CE-DE7A-4147-BDA7-5887844704CC}">
      <dsp:nvSpPr>
        <dsp:cNvPr id="0" name=""/>
        <dsp:cNvSpPr/>
      </dsp:nvSpPr>
      <dsp:spPr>
        <a:xfrm>
          <a:off x="1403" y="2092059"/>
          <a:ext cx="2144980" cy="85799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Решение ОМСУ о присвоении адреса</a:t>
          </a:r>
          <a:endParaRPr lang="ru-RU" sz="1200" b="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03" y="2092059"/>
        <a:ext cx="2144980" cy="857992"/>
      </dsp:txXfrm>
    </dsp:sp>
    <dsp:sp modelId="{733B247B-81B9-4B02-A05C-AC8749E7D94A}">
      <dsp:nvSpPr>
        <dsp:cNvPr id="0" name=""/>
        <dsp:cNvSpPr/>
      </dsp:nvSpPr>
      <dsp:spPr>
        <a:xfrm>
          <a:off x="1867536" y="2164988"/>
          <a:ext cx="2585258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Внесение объекта недвижимости в БД</a:t>
          </a:r>
        </a:p>
      </dsp:txBody>
      <dsp:txXfrm>
        <a:off x="1867536" y="2164988"/>
        <a:ext cx="2585258" cy="712133"/>
      </dsp:txXfrm>
    </dsp:sp>
    <dsp:sp modelId="{D9986B52-9D24-4B26-B1F8-2BF5900D7A4E}">
      <dsp:nvSpPr>
        <dsp:cNvPr id="0" name=""/>
        <dsp:cNvSpPr/>
      </dsp:nvSpPr>
      <dsp:spPr>
        <a:xfrm>
          <a:off x="4203547" y="2164988"/>
          <a:ext cx="1990947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Внесение Решения в БД</a:t>
          </a:r>
        </a:p>
      </dsp:txBody>
      <dsp:txXfrm>
        <a:off x="4203547" y="2164988"/>
        <a:ext cx="1990947" cy="712133"/>
      </dsp:txXfrm>
    </dsp:sp>
    <dsp:sp modelId="{FDAF78AC-F63D-414C-B2CA-BFB77819E6AC}">
      <dsp:nvSpPr>
        <dsp:cNvPr id="0" name=""/>
        <dsp:cNvSpPr/>
      </dsp:nvSpPr>
      <dsp:spPr>
        <a:xfrm>
          <a:off x="5945248" y="2164988"/>
          <a:ext cx="2448546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Уведомление заявителя о присвоении адреса</a:t>
          </a:r>
        </a:p>
      </dsp:txBody>
      <dsp:txXfrm>
        <a:off x="5945248" y="2164988"/>
        <a:ext cx="2448546" cy="712133"/>
      </dsp:txXfrm>
    </dsp:sp>
    <dsp:sp modelId="{A2149978-389C-4ED7-94A8-71BE7F5E51A2}">
      <dsp:nvSpPr>
        <dsp:cNvPr id="0" name=""/>
        <dsp:cNvSpPr/>
      </dsp:nvSpPr>
      <dsp:spPr>
        <a:xfrm>
          <a:off x="1403" y="3070170"/>
          <a:ext cx="2144980" cy="85799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Запрос Решения ОМСУ </a:t>
          </a:r>
          <a:r>
            <a:rPr lang="ru-RU" sz="1200" b="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Росреестром</a:t>
          </a:r>
          <a:endParaRPr lang="ru-RU" sz="1200" b="0" kern="120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03" y="3070170"/>
        <a:ext cx="2144980" cy="857992"/>
      </dsp:txXfrm>
    </dsp:sp>
    <dsp:sp modelId="{CAECDD2A-EC41-4BC7-82FD-96C484DE8DA0}">
      <dsp:nvSpPr>
        <dsp:cNvPr id="0" name=""/>
        <dsp:cNvSpPr/>
      </dsp:nvSpPr>
      <dsp:spPr>
        <a:xfrm>
          <a:off x="1867536" y="3143099"/>
          <a:ext cx="2611838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Получение запроса от </a:t>
          </a:r>
          <a:r>
            <a:rPr lang="ru-RU" sz="1400" kern="1200" dirty="0" err="1" smtClean="0">
              <a:solidFill>
                <a:schemeClr val="tx1"/>
              </a:solidFill>
            </a:rPr>
            <a:t>Росреестра</a:t>
          </a:r>
          <a:r>
            <a:rPr lang="ru-RU" sz="1400" kern="1200" dirty="0" smtClean="0">
              <a:solidFill>
                <a:schemeClr val="tx1"/>
              </a:solidFill>
            </a:rPr>
            <a:t> в СМЭВ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867536" y="3143099"/>
        <a:ext cx="2611838" cy="712133"/>
      </dsp:txXfrm>
    </dsp:sp>
    <dsp:sp modelId="{F78BFE50-1737-42EE-BA46-62E621DAB91C}">
      <dsp:nvSpPr>
        <dsp:cNvPr id="0" name=""/>
        <dsp:cNvSpPr/>
      </dsp:nvSpPr>
      <dsp:spPr>
        <a:xfrm>
          <a:off x="4230128" y="3143099"/>
          <a:ext cx="1780333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Внесение запроса в БД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30128" y="3143099"/>
        <a:ext cx="1780333" cy="712133"/>
      </dsp:txXfrm>
    </dsp:sp>
    <dsp:sp modelId="{1BE7005E-BEF6-492D-A4F1-B58CFE5F54F3}">
      <dsp:nvSpPr>
        <dsp:cNvPr id="0" name=""/>
        <dsp:cNvSpPr/>
      </dsp:nvSpPr>
      <dsp:spPr>
        <a:xfrm>
          <a:off x="5761215" y="3143099"/>
          <a:ext cx="2620597" cy="712133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Направление информации о Решении ОМСУ в СМЭВ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761215" y="3143099"/>
        <a:ext cx="2620597" cy="71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BE759-DA23-4EE1-9B78-AAA8BD00CDAA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BC104-C810-49F9-ABC5-B3CBB457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375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6DB63A6-5886-431F-942A-3634F9EF927D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0D689B-647F-494C-AD40-2D688F283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205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D689B-647F-494C-AD40-2D688F28347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D689B-647F-494C-AD40-2D688F28347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:\TNC\Ростелеком\PPT Shablon\work\DIMA_ROS_PP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0"/>
            <a:ext cx="4357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5373688"/>
            <a:ext cx="2627313" cy="148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6" name="Picture 4" descr="K:\TNC\Ростелеком\PPT Shablon\work\ROS-logo-diskr-color-goriz-RU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0"/>
            <a:ext cx="2959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4608512" cy="1152128"/>
          </a:xfrm>
        </p:spPr>
        <p:txBody>
          <a:bodyPr>
            <a:normAutofit/>
          </a:bodyPr>
          <a:lstStyle>
            <a:lvl1pPr algn="l">
              <a:defRPr sz="32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340696"/>
            <a:ext cx="460851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BE48-2E31-4FE0-AF6D-D7AA623B3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DADE-DFE6-4D59-A234-EEB3935DA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TNC\Ростелеком\PPT Shablon\work\DIMA_ROS_PP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325" y="0"/>
            <a:ext cx="3497263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K:\TNC\Ростелеком\PPT Shablon\work\ROS-logo-color-horiz-RU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3213" y="5721350"/>
            <a:ext cx="24907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5508625" y="836613"/>
            <a:ext cx="1511300" cy="2376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608513"/>
          </a:xfrm>
        </p:spPr>
        <p:txBody>
          <a:bodyPr lIns="0" tIns="0" rIns="0" bIns="0">
            <a:normAutofit/>
          </a:bodyPr>
          <a:lstStyle>
            <a:lvl1pPr marL="92075" indent="-92075">
              <a:spcAft>
                <a:spcPts val="600"/>
              </a:spcAft>
              <a:defRPr sz="1300"/>
            </a:lvl1pPr>
            <a:lvl2pPr marL="360363" indent="-92075">
              <a:spcAft>
                <a:spcPts val="600"/>
              </a:spcAft>
              <a:buFont typeface="Arial" pitchFamily="34" charset="0"/>
              <a:buChar char="•"/>
              <a:defRPr sz="1200"/>
            </a:lvl2pPr>
            <a:lvl3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3pPr>
            <a:lvl4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4pPr>
            <a:lvl5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TNC\Ростелеком\PPT Shablon\work\DIMA_ROS_PP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:\TNC\Ростелеком\PPT Shablon\work\ROS-logo-diskr-color-goriz-RU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0"/>
            <a:ext cx="2959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 userDrawn="1"/>
        </p:nvCxnSpPr>
        <p:spPr>
          <a:xfrm>
            <a:off x="1069975" y="6153150"/>
            <a:ext cx="0" cy="4667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1309688" y="6237288"/>
            <a:ext cx="1728787" cy="2778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mtClean="0">
                <a:cs typeface="Arial" charset="0"/>
              </a:rPr>
              <a:t>www.rt.ru</a:t>
            </a:r>
            <a:endParaRPr lang="ru-RU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2204864"/>
            <a:ext cx="3883968" cy="1512169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024" y="3873029"/>
            <a:ext cx="1435696" cy="348059"/>
          </a:xfrm>
          <a:gradFill>
            <a:gsLst>
              <a:gs pos="0">
                <a:srgbClr val="F15A22"/>
              </a:gs>
              <a:gs pos="100000">
                <a:srgbClr val="F99D33"/>
              </a:gs>
            </a:gsLst>
            <a:lin ang="0" scaled="0"/>
          </a:gra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EC316-ABDA-4BBB-BA46-B55F0E520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3590-DE3A-42E9-B7D2-74F9A984E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2288-E775-40B9-BA03-6FD764527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1DFC-A7CF-4822-BBA6-4D27ED8B8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682D-A894-4276-928D-ED44EB4D8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0355-E313-4B3F-9B2B-FA04C6D96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EEFD-665A-480C-8B5B-DFCCF9949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TNC\Ростелеком\PPT Shablon\work\DIMA_ROS_PP-0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8325" y="0"/>
            <a:ext cx="3497263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274638"/>
            <a:ext cx="80756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28775"/>
            <a:ext cx="80756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0" y="6194425"/>
            <a:ext cx="7207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A44663-BE56-4916-A1DB-F9826856B3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9975" y="6153150"/>
            <a:ext cx="0" cy="4667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1309688" y="6237288"/>
            <a:ext cx="1728787" cy="2778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mtClean="0">
                <a:cs typeface="Arial" charset="0"/>
              </a:rPr>
              <a:t>www.rt.ru</a:t>
            </a:r>
            <a:endParaRPr lang="ru-RU" smtClean="0">
              <a:cs typeface="Arial" charset="0"/>
            </a:endParaRPr>
          </a:p>
        </p:txBody>
      </p:sp>
      <p:pic>
        <p:nvPicPr>
          <p:cNvPr id="1032" name="Picture 5" descr="K:\TNC\Ростелеком\PPT Shablon\work\ROS-logo-color-horiz-RU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53213" y="5721350"/>
            <a:ext cx="24907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ransition spd="slow" advClick="0" advTm="5000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20725" indent="-184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725" indent="-184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88840"/>
            <a:ext cx="658822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0" dirty="0" smtClean="0">
                <a:solidFill>
                  <a:srgbClr val="0B76CF"/>
                </a:solidFill>
              </a:rPr>
              <a:t>О7.Электронный муниципалитет</a:t>
            </a:r>
            <a:br>
              <a:rPr lang="ru-RU" sz="4400" b="0" dirty="0" smtClean="0">
                <a:solidFill>
                  <a:srgbClr val="0B76CF"/>
                </a:solidFill>
              </a:rPr>
            </a:br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</a:b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71703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</a:rPr>
              <a:t>Решение задач госмуниципального управления и межведомственного взаимодействия на базе решения О7.Электронный муниципалитет</a:t>
            </a:r>
            <a:endParaRPr lang="ru-RU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2F682D-A894-4276-928D-ED44EB4D85E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1834158"/>
            <a:ext cx="6912768" cy="57606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algn="l"/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Разрешение на установку рекламных конструкций</a:t>
            </a:r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2482230"/>
            <a:ext cx="6984776" cy="57606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algn="l"/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Приватизация жилищного фонда</a:t>
            </a:r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3778374"/>
            <a:ext cx="6984776" cy="57606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algn="l"/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Присвоение адреса объекту недвижимости</a:t>
            </a:r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7624" y="4426446"/>
            <a:ext cx="6984776" cy="72008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algn="l"/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Предоставление земельного участка для строительства из земель, находящихся в </a:t>
            </a:r>
            <a:r>
              <a:rPr lang="ru-RU" sz="1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</a:t>
            </a: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или муниципальной собственности</a:t>
            </a:r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5218534"/>
            <a:ext cx="6984776" cy="72008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algn="l"/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Иные задачи в рамках государственных и муниципальных функций</a:t>
            </a:r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16918" y="1214661"/>
            <a:ext cx="442714" cy="442714"/>
          </a:xfrm>
          <a:prstGeom prst="ellipse">
            <a:avLst/>
          </a:prstGeom>
          <a:solidFill>
            <a:srgbClr val="10A8DE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7" name="Овал 16"/>
          <p:cNvSpPr/>
          <p:nvPr/>
        </p:nvSpPr>
        <p:spPr>
          <a:xfrm>
            <a:off x="816918" y="1898737"/>
            <a:ext cx="442714" cy="442714"/>
          </a:xfrm>
          <a:prstGeom prst="ellipse">
            <a:avLst/>
          </a:prstGeom>
          <a:solidFill>
            <a:srgbClr val="10A8DE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816918" y="2582813"/>
            <a:ext cx="442714" cy="442714"/>
          </a:xfrm>
          <a:prstGeom prst="ellipse">
            <a:avLst/>
          </a:prstGeom>
          <a:solidFill>
            <a:srgbClr val="10A8DE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816918" y="3266889"/>
            <a:ext cx="442714" cy="442714"/>
          </a:xfrm>
          <a:prstGeom prst="ellipse">
            <a:avLst/>
          </a:prstGeom>
          <a:solidFill>
            <a:srgbClr val="10A8DE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816918" y="3950965"/>
            <a:ext cx="442714" cy="442714"/>
          </a:xfrm>
          <a:prstGeom prst="ellipse">
            <a:avLst/>
          </a:prstGeom>
          <a:solidFill>
            <a:srgbClr val="10A8DE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87624" y="1186086"/>
            <a:ext cx="6840760" cy="57606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algn="l"/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Выдача разрешений на строительство</a:t>
            </a:r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87624" y="3130302"/>
            <a:ext cx="6984776" cy="57606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algn="l"/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Выдача выписок из домовой книги</a:t>
            </a:r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16918" y="4635041"/>
            <a:ext cx="442714" cy="442714"/>
          </a:xfrm>
          <a:prstGeom prst="ellipse">
            <a:avLst/>
          </a:prstGeom>
          <a:solidFill>
            <a:srgbClr val="10A8DE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24" name="Овал 23"/>
          <p:cNvSpPr/>
          <p:nvPr/>
        </p:nvSpPr>
        <p:spPr>
          <a:xfrm>
            <a:off x="816918" y="5319117"/>
            <a:ext cx="442714" cy="442714"/>
          </a:xfrm>
          <a:prstGeom prst="ellipse">
            <a:avLst/>
          </a:prstGeom>
          <a:solidFill>
            <a:srgbClr val="10A8DE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188913"/>
            <a:ext cx="6660232" cy="71980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5B2DF"/>
              </a:gs>
              <a:gs pos="100000">
                <a:srgbClr val="0085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260350" y="252413"/>
            <a:ext cx="647189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600" b="0" dirty="0" smtClean="0">
                <a:solidFill>
                  <a:schemeClr val="bg1"/>
                </a:solidFill>
                <a:cs typeface="Arial" charset="0"/>
              </a:rPr>
              <a:t>Электронный Муниципалитет.</a:t>
            </a:r>
          </a:p>
          <a:p>
            <a:pPr algn="l">
              <a:defRPr/>
            </a:pPr>
            <a:r>
              <a:rPr lang="ru-RU" b="0" dirty="0" smtClean="0">
                <a:solidFill>
                  <a:schemeClr val="bg1"/>
                </a:solidFill>
                <a:cs typeface="Arial" charset="0"/>
              </a:rPr>
              <a:t>Возможности автоматизации прикладных задач ОМСУ</a:t>
            </a:r>
          </a:p>
        </p:txBody>
      </p:sp>
    </p:spTree>
  </p:cSld>
  <p:clrMapOvr>
    <a:masterClrMapping/>
  </p:clrMapOvr>
  <p:transition spd="slow"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2F682D-A894-4276-928D-ED44EB4D85E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529208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algn="l"/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Задача «Присвоение адреса объекту недвижимости»</a:t>
            </a:r>
            <a:endParaRPr lang="ru-RU" sz="14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1916832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7911" y="155679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Этапы задачи</a:t>
            </a:r>
            <a:endParaRPr lang="ru-RU" sz="1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155679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Автоматизация этапов выполнения задачи</a:t>
            </a:r>
            <a:endParaRPr lang="ru-RU" dirty="0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gray">
          <a:xfrm>
            <a:off x="323528" y="220486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gray">
          <a:xfrm>
            <a:off x="323528" y="321297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gray">
          <a:xfrm>
            <a:off x="323528" y="42210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gray">
          <a:xfrm>
            <a:off x="323528" y="515719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88913"/>
            <a:ext cx="5292080" cy="71980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5B2DF"/>
              </a:gs>
              <a:gs pos="100000">
                <a:srgbClr val="0085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260350" y="242888"/>
            <a:ext cx="6471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0" dirty="0" smtClean="0">
                <a:solidFill>
                  <a:schemeClr val="bg1"/>
                </a:solidFill>
                <a:cs typeface="Arial" charset="0"/>
              </a:rPr>
              <a:t>Электронный Муниципалитет. </a:t>
            </a:r>
          </a:p>
          <a:p>
            <a:pPr algn="l">
              <a:defRPr/>
            </a:pPr>
            <a:r>
              <a:rPr lang="ru-RU" b="0" dirty="0" smtClean="0">
                <a:solidFill>
                  <a:schemeClr val="bg1"/>
                </a:solidFill>
                <a:cs typeface="Arial" charset="0"/>
              </a:rPr>
              <a:t>Пример решения прикладной задачи ОМСУ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2F682D-A894-4276-928D-ED44EB4D85E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white">
          <a:xfrm>
            <a:off x="1259632" y="2060848"/>
            <a:ext cx="2664296" cy="11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16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Муниципалитет самостоятельно выбирает компоненты  Ведомственной Системы</a:t>
            </a:r>
            <a:endParaRPr lang="en-US" sz="16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white">
          <a:xfrm>
            <a:off x="4582245" y="2113120"/>
            <a:ext cx="316835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Выполнение задач в регламентные сроки, снижение временных издержек </a:t>
            </a:r>
            <a:endParaRPr lang="en-US" sz="16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26"/>
          <p:cNvSpPr>
            <a:spLocks noChangeArrowheads="1"/>
          </p:cNvSpPr>
          <p:nvPr/>
        </p:nvSpPr>
        <p:spPr bwMode="white">
          <a:xfrm>
            <a:off x="1259632" y="4421113"/>
            <a:ext cx="3024336" cy="6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1600" b="0" dirty="0" smtClean="0">
                <a:solidFill>
                  <a:srgbClr val="000000"/>
                </a:solidFill>
                <a:cs typeface="Arial" charset="0"/>
              </a:rPr>
              <a:t>Платформа и компоненты </a:t>
            </a:r>
          </a:p>
          <a:p>
            <a:pPr algn="l">
              <a:lnSpc>
                <a:spcPct val="110000"/>
              </a:lnSpc>
            </a:pPr>
            <a:r>
              <a:rPr lang="ru-RU" sz="1600" b="0" dirty="0" smtClean="0">
                <a:solidFill>
                  <a:srgbClr val="000000"/>
                </a:solidFill>
                <a:cs typeface="Arial" charset="0"/>
              </a:rPr>
              <a:t>обходятся дешево</a:t>
            </a:r>
            <a:endParaRPr lang="en-US" sz="16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9" name="Picture 6" descr="C:\Users\Оксана\Desktop\Стандарты презентации\Иконки\23_256x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65" y="4294055"/>
            <a:ext cx="711351" cy="71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Downloads\clock_39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49760"/>
            <a:ext cx="787152" cy="787152"/>
          </a:xfrm>
          <a:prstGeom prst="rect">
            <a:avLst/>
          </a:prstGeom>
          <a:noFill/>
        </p:spPr>
      </p:pic>
      <p:pic>
        <p:nvPicPr>
          <p:cNvPr id="2052" name="Picture 4" descr="C:\Users\user\Downloads\database_25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93776"/>
            <a:ext cx="643136" cy="643136"/>
          </a:xfrm>
          <a:prstGeom prst="rect">
            <a:avLst/>
          </a:prstGeom>
          <a:noFill/>
        </p:spPr>
      </p:pic>
      <p:sp>
        <p:nvSpPr>
          <p:cNvPr id="61" name="Скругленный прямоугольник 60"/>
          <p:cNvSpPr/>
          <p:nvPr/>
        </p:nvSpPr>
        <p:spPr>
          <a:xfrm>
            <a:off x="0" y="188913"/>
            <a:ext cx="6876256" cy="57579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5B2DF"/>
              </a:gs>
              <a:gs pos="100000">
                <a:srgbClr val="0085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TextBox 30"/>
          <p:cNvSpPr txBox="1">
            <a:spLocks noChangeArrowheads="1"/>
          </p:cNvSpPr>
          <p:nvPr/>
        </p:nvSpPr>
        <p:spPr bwMode="auto">
          <a:xfrm>
            <a:off x="260350" y="252413"/>
            <a:ext cx="6831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0" dirty="0" smtClean="0">
                <a:solidFill>
                  <a:schemeClr val="bg1"/>
                </a:solidFill>
                <a:cs typeface="Arial" charset="0"/>
              </a:rPr>
              <a:t>Принципы и преимущества Электронного Муниципалитета:</a:t>
            </a:r>
          </a:p>
        </p:txBody>
      </p:sp>
      <p:sp>
        <p:nvSpPr>
          <p:cNvPr id="78" name="Rectangle 26"/>
          <p:cNvSpPr>
            <a:spLocks noChangeArrowheads="1"/>
          </p:cNvSpPr>
          <p:nvPr/>
        </p:nvSpPr>
        <p:spPr bwMode="white">
          <a:xfrm>
            <a:off x="4644008" y="4421113"/>
            <a:ext cx="3168352" cy="8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1600" b="0" dirty="0" smtClean="0">
                <a:solidFill>
                  <a:srgbClr val="000000"/>
                </a:solidFill>
                <a:cs typeface="Arial" charset="0"/>
              </a:rPr>
              <a:t>Интерфейс удобен для пользователей с различными навыками работы с ПК</a:t>
            </a:r>
            <a:endParaRPr lang="en-US" sz="1600" b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gray">
          <a:xfrm>
            <a:off x="1259632" y="1412776"/>
            <a:ext cx="25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ГИБКОСТЬ РЕШЕНИЙ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gray">
          <a:xfrm>
            <a:off x="755576" y="3692649"/>
            <a:ext cx="3556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ЭКОНОМИЯ БЮДЖЕТНЫХ СРЕДСТВ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23"/>
          <p:cNvSpPr>
            <a:spLocks noChangeArrowheads="1"/>
          </p:cNvSpPr>
          <p:nvPr/>
        </p:nvSpPr>
        <p:spPr bwMode="gray">
          <a:xfrm>
            <a:off x="4256112" y="1260049"/>
            <a:ext cx="3556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ЭФЕКТИВНОСТЬ ДЕЯТЕЛЬНОСТИ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9" name="Rectangle 23"/>
          <p:cNvSpPr>
            <a:spLocks noChangeArrowheads="1"/>
          </p:cNvSpPr>
          <p:nvPr/>
        </p:nvSpPr>
        <p:spPr bwMode="gray">
          <a:xfrm>
            <a:off x="4499992" y="3738518"/>
            <a:ext cx="3556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ДРУЖЕСТВЕННЫЙ ИНТЕРФЕЙС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899592" y="3501008"/>
            <a:ext cx="748883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4355976" y="1484784"/>
            <a:ext cx="0" cy="374441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Documents and Settings\dkleymenov\My Documents\My Pictures\Организатор клипов (Microsoft)\j0431640.png"/>
          <p:cNvPicPr>
            <a:picLocks noChangeAspect="1" noChangeArrowheads="1"/>
          </p:cNvPicPr>
          <p:nvPr/>
        </p:nvPicPr>
        <p:blipFill>
          <a:blip r:embed="rId5" cstate="print">
            <a:lum bright="16000" contrast="-14000"/>
          </a:blip>
          <a:srcRect/>
          <a:stretch>
            <a:fillRect/>
          </a:stretch>
        </p:blipFill>
        <p:spPr bwMode="auto">
          <a:xfrm>
            <a:off x="7884368" y="4077072"/>
            <a:ext cx="651512" cy="7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 descr="C:\Documents and Settings\dkleymenov\My Documents\My Pictures\Организатор клипов (Microsoft)\j043395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4293096"/>
            <a:ext cx="792088" cy="7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5616624" cy="1800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</a:t>
            </a:r>
            <a:endParaRPr lang="ru-RU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2F682D-A894-4276-928D-ED44EB4D85E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AutoShape 54"/>
          <p:cNvSpPr>
            <a:spLocks noChangeArrowheads="1"/>
          </p:cNvSpPr>
          <p:nvPr/>
        </p:nvSpPr>
        <p:spPr bwMode="ltGray">
          <a:xfrm rot="5400000">
            <a:off x="-2412207" y="1439763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ltGray">
          <a:xfrm rot="5400000" flipH="1">
            <a:off x="-2016125" y="1895624"/>
            <a:ext cx="4032250" cy="3930651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87"/>
          <p:cNvSpPr>
            <a:spLocks noChangeArrowheads="1"/>
          </p:cNvSpPr>
          <p:nvPr/>
        </p:nvSpPr>
        <p:spPr bwMode="gray">
          <a:xfrm>
            <a:off x="2339752" y="1556792"/>
            <a:ext cx="6804248" cy="417646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Федеральный закон №210-ФЗ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 1 июля 2012г. ФОИВ, РОИВ и ОМСУ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вправе требовать с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аявителя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документы, находящиеся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других ведомствах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971600" cy="328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2123728" y="3573016"/>
            <a:ext cx="381000" cy="381000"/>
            <a:chOff x="2078" y="1680"/>
            <a:chExt cx="1615" cy="1615"/>
          </a:xfrm>
        </p:grpSpPr>
        <p:sp>
          <p:nvSpPr>
            <p:cNvPr id="55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Oval 9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8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9" name="Oval 9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855988" cy="110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Скругленный прямоугольник 15"/>
          <p:cNvSpPr/>
          <p:nvPr/>
        </p:nvSpPr>
        <p:spPr>
          <a:xfrm>
            <a:off x="0" y="188913"/>
            <a:ext cx="6443663" cy="792162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5B2DF"/>
              </a:gs>
              <a:gs pos="100000">
                <a:srgbClr val="0085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260350" y="252413"/>
            <a:ext cx="6615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l" eaLnBrk="0" hangingPunct="0">
              <a:defRPr/>
            </a:pPr>
            <a:r>
              <a:rPr lang="ru-RU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Самый актуальный вопрос для </a:t>
            </a:r>
          </a:p>
          <a:p>
            <a:pPr lvl="0" algn="l" eaLnBrk="0" hangingPunct="0">
              <a:defRPr/>
            </a:pPr>
            <a:r>
              <a:rPr lang="ru-RU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муниципальных образований сегодня</a:t>
            </a:r>
            <a:endParaRPr lang="ru-RU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2F682D-A894-4276-928D-ED44EB4D85E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8" name="Picture 4" descr="http://helenita.ru/sites/helenita.ru/files/%20%D0%BF%D0%BE%D0%B2%D0%B5%D0%B4%D0%B5%D0%BD%D0%B8%D1%8F%20%D1%81%D0%BE%D1%82%D1%80%D1%83%D0%B4%D0%BD%D0%B8%D0%BA%D0%BE%D0%B2%20%D0%BD%D0%B0%20%D1%80%D0%B0%D0%B1%D0%BE%D1%87%D0%B5%D0%BC%20%D0%BC%D0%B5%D1%81%D1%82%D0%B5%20%D0%B8%D0%BB%D0%B8%20%D0%BE%D1%84%D0%B8%D1%81%D0%BD%D1%8B%D0%B9%20%D1%8D%D1%82%D0%B8%D0%BA%D0%B5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93" y="2808170"/>
            <a:ext cx="3725796" cy="24930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170080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Не проблема! У нас есть телефон, факс и электронная почта!</a:t>
            </a:r>
            <a:endParaRPr lang="ru-RU" dirty="0"/>
          </a:p>
        </p:txBody>
      </p:sp>
      <p:pic>
        <p:nvPicPr>
          <p:cNvPr id="1032" name="Picture 8" descr="http://labelleza.ru/wp-content/uploads/2012/05/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871" y="2782283"/>
            <a:ext cx="3793561" cy="25189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70489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запросов через СМЭВ 5-10 в месяц.</a:t>
            </a:r>
            <a:endParaRPr lang="ru-RU" sz="20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1728051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Проблема!</a:t>
            </a:r>
            <a:r>
              <a:rPr lang="ru-RU" dirty="0" smtClean="0"/>
              <a:t> Телефон раскален, факс сломан, электронная почта завалена!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692696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 </a:t>
            </a:r>
            <a:r>
              <a:rPr lang="ru-RU" sz="2000" dirty="0"/>
              <a:t>е</a:t>
            </a:r>
            <a:r>
              <a:rPr lang="ru-RU" sz="2000" dirty="0" smtClean="0"/>
              <a:t>сли запросов через СМЭВ </a:t>
            </a:r>
            <a:r>
              <a:rPr lang="ru-RU" sz="3000" dirty="0" smtClean="0">
                <a:solidFill>
                  <a:srgbClr val="FF0000"/>
                </a:solidFill>
              </a:rPr>
              <a:t>100</a:t>
            </a:r>
            <a:r>
              <a:rPr lang="ru-RU" sz="2000" dirty="0" smtClean="0"/>
              <a:t> в день?</a:t>
            </a:r>
            <a:endParaRPr lang="ru-RU" sz="2000" u="sng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547664" y="3429000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0" y="116633"/>
            <a:ext cx="6444208" cy="43204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5B2DF"/>
              </a:gs>
              <a:gs pos="100000">
                <a:srgbClr val="0085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260350" y="190381"/>
            <a:ext cx="6687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0" dirty="0" smtClean="0">
                <a:solidFill>
                  <a:schemeClr val="bg1"/>
                </a:solidFill>
              </a:rPr>
              <a:t>Федеральный закон №210-ФЗ,  СМЭВ - это проблема?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нутый угол 59"/>
          <p:cNvSpPr/>
          <p:nvPr/>
        </p:nvSpPr>
        <p:spPr>
          <a:xfrm>
            <a:off x="4355976" y="1268760"/>
            <a:ext cx="3528392" cy="864096"/>
          </a:xfrm>
          <a:prstGeom prst="foldedCorner">
            <a:avLst>
              <a:gd name="adj" fmla="val 351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ятиугольник 58"/>
          <p:cNvSpPr/>
          <p:nvPr/>
        </p:nvSpPr>
        <p:spPr>
          <a:xfrm>
            <a:off x="683568" y="2852936"/>
            <a:ext cx="2664296" cy="1368152"/>
          </a:xfrm>
          <a:prstGeom prst="homePlate">
            <a:avLst>
              <a:gd name="adj" fmla="val 39120"/>
            </a:avLst>
          </a:pr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2F682D-A894-4276-928D-ED44EB4D85E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158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0" dirty="0" smtClean="0"/>
              <a:t>Телефон</a:t>
            </a:r>
          </a:p>
          <a:p>
            <a:pPr algn="l"/>
            <a:r>
              <a:rPr lang="ru-RU" sz="1400" b="0" dirty="0" smtClean="0"/>
              <a:t>/факс</a:t>
            </a:r>
            <a:endParaRPr lang="ru-RU" sz="1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43651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E-mail</a:t>
            </a:r>
            <a:endParaRPr lang="ru-RU" sz="14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465313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/>
              <a:t>MS-Excel</a:t>
            </a:r>
            <a:endParaRPr lang="ru-RU" sz="1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293096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/>
              <a:t>MS-Word</a:t>
            </a:r>
            <a:endParaRPr lang="ru-RU" sz="1400" b="0" dirty="0"/>
          </a:p>
        </p:txBody>
      </p:sp>
      <p:pic>
        <p:nvPicPr>
          <p:cNvPr id="46092" name="Picture 12" descr="http://www.iconsearch.ru/uploads/icons/webdesigncreative/128x128/ph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5" cy="864096"/>
          </a:xfrm>
          <a:prstGeom prst="rect">
            <a:avLst/>
          </a:prstGeom>
          <a:noFill/>
        </p:spPr>
      </p:pic>
      <p:pic>
        <p:nvPicPr>
          <p:cNvPr id="46094" name="Picture 14" descr="http://www.iconsearch.ru/uploads/icons/beos/128x128/beos_email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869160"/>
            <a:ext cx="936104" cy="936105"/>
          </a:xfrm>
          <a:prstGeom prst="rect">
            <a:avLst/>
          </a:prstGeom>
          <a:noFill/>
        </p:spPr>
      </p:pic>
      <p:pic>
        <p:nvPicPr>
          <p:cNvPr id="46096" name="Picture 16" descr="http://www.iconsearch.ru/uploads/icons/ecqlipse2/128x128/ms-exc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157192"/>
            <a:ext cx="720080" cy="720081"/>
          </a:xfrm>
          <a:prstGeom prst="rect">
            <a:avLst/>
          </a:prstGeom>
          <a:noFill/>
        </p:spPr>
      </p:pic>
      <p:pic>
        <p:nvPicPr>
          <p:cNvPr id="46098" name="Picture 18" descr="http://www.iconsearch.ru/uploads/icons/ecqlipse2/128x128/ms-wor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720079" cy="720080"/>
          </a:xfrm>
          <a:prstGeom prst="rect">
            <a:avLst/>
          </a:prstGeom>
          <a:noFill/>
          <a:effectLst/>
        </p:spPr>
      </p:pic>
      <p:pic>
        <p:nvPicPr>
          <p:cNvPr id="46100" name="Picture 20" descr="http://www.iconsearch.ru/uploads/icons/bnw/128x128/folder_hom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556792"/>
            <a:ext cx="504055" cy="5040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907704" y="220486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0" dirty="0" smtClean="0"/>
              <a:t>Книги учета</a:t>
            </a:r>
            <a:endParaRPr lang="ru-RU" sz="1400" b="0" dirty="0"/>
          </a:p>
        </p:txBody>
      </p:sp>
      <p:sp>
        <p:nvSpPr>
          <p:cNvPr id="55" name="Полилиния 54"/>
          <p:cNvSpPr/>
          <p:nvPr/>
        </p:nvSpPr>
        <p:spPr>
          <a:xfrm>
            <a:off x="4283968" y="2336944"/>
            <a:ext cx="4032448" cy="948040"/>
          </a:xfrm>
          <a:custGeom>
            <a:avLst/>
            <a:gdLst>
              <a:gd name="connsiteX0" fmla="*/ 0 w 4032448"/>
              <a:gd name="connsiteY0" fmla="*/ 158010 h 948040"/>
              <a:gd name="connsiteX1" fmla="*/ 46280 w 4032448"/>
              <a:gd name="connsiteY1" fmla="*/ 46280 h 948040"/>
              <a:gd name="connsiteX2" fmla="*/ 158010 w 4032448"/>
              <a:gd name="connsiteY2" fmla="*/ 0 h 948040"/>
              <a:gd name="connsiteX3" fmla="*/ 3874438 w 4032448"/>
              <a:gd name="connsiteY3" fmla="*/ 0 h 948040"/>
              <a:gd name="connsiteX4" fmla="*/ 3986168 w 4032448"/>
              <a:gd name="connsiteY4" fmla="*/ 46280 h 948040"/>
              <a:gd name="connsiteX5" fmla="*/ 4032448 w 4032448"/>
              <a:gd name="connsiteY5" fmla="*/ 158010 h 948040"/>
              <a:gd name="connsiteX6" fmla="*/ 4032448 w 4032448"/>
              <a:gd name="connsiteY6" fmla="*/ 790030 h 948040"/>
              <a:gd name="connsiteX7" fmla="*/ 3986168 w 4032448"/>
              <a:gd name="connsiteY7" fmla="*/ 901760 h 948040"/>
              <a:gd name="connsiteX8" fmla="*/ 3874438 w 4032448"/>
              <a:gd name="connsiteY8" fmla="*/ 948040 h 948040"/>
              <a:gd name="connsiteX9" fmla="*/ 158010 w 4032448"/>
              <a:gd name="connsiteY9" fmla="*/ 948040 h 948040"/>
              <a:gd name="connsiteX10" fmla="*/ 46280 w 4032448"/>
              <a:gd name="connsiteY10" fmla="*/ 901760 h 948040"/>
              <a:gd name="connsiteX11" fmla="*/ 0 w 4032448"/>
              <a:gd name="connsiteY11" fmla="*/ 790030 h 948040"/>
              <a:gd name="connsiteX12" fmla="*/ 0 w 4032448"/>
              <a:gd name="connsiteY12" fmla="*/ 158010 h 94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2448" h="948040">
                <a:moveTo>
                  <a:pt x="0" y="158010"/>
                </a:moveTo>
                <a:cubicBezTo>
                  <a:pt x="0" y="116103"/>
                  <a:pt x="16648" y="75913"/>
                  <a:pt x="46280" y="46280"/>
                </a:cubicBezTo>
                <a:cubicBezTo>
                  <a:pt x="75913" y="16647"/>
                  <a:pt x="116103" y="0"/>
                  <a:pt x="158010" y="0"/>
                </a:cubicBezTo>
                <a:lnTo>
                  <a:pt x="3874438" y="0"/>
                </a:lnTo>
                <a:cubicBezTo>
                  <a:pt x="3916345" y="0"/>
                  <a:pt x="3956535" y="16648"/>
                  <a:pt x="3986168" y="46280"/>
                </a:cubicBezTo>
                <a:cubicBezTo>
                  <a:pt x="4015801" y="75913"/>
                  <a:pt x="4032448" y="116103"/>
                  <a:pt x="4032448" y="158010"/>
                </a:cubicBezTo>
                <a:lnTo>
                  <a:pt x="4032448" y="790030"/>
                </a:lnTo>
                <a:cubicBezTo>
                  <a:pt x="4032448" y="831937"/>
                  <a:pt x="4015801" y="872127"/>
                  <a:pt x="3986168" y="901760"/>
                </a:cubicBezTo>
                <a:cubicBezTo>
                  <a:pt x="3956535" y="931393"/>
                  <a:pt x="3916345" y="948040"/>
                  <a:pt x="3874438" y="948040"/>
                </a:cubicBezTo>
                <a:lnTo>
                  <a:pt x="158010" y="948040"/>
                </a:lnTo>
                <a:cubicBezTo>
                  <a:pt x="116103" y="948040"/>
                  <a:pt x="75913" y="931393"/>
                  <a:pt x="46280" y="901760"/>
                </a:cubicBezTo>
                <a:cubicBezTo>
                  <a:pt x="16647" y="872127"/>
                  <a:pt x="0" y="831937"/>
                  <a:pt x="0" y="790030"/>
                </a:cubicBezTo>
                <a:lnTo>
                  <a:pt x="0" y="15801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defTabSz="889000">
              <a:lnSpc>
                <a:spcPct val="90000"/>
              </a:lnSpc>
            </a:pP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срыва регламентных сроков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l" defTabSz="889000">
              <a:lnSpc>
                <a:spcPct val="90000"/>
              </a:lnSpc>
            </a:pP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ответе на запрос через СМЭВ</a:t>
            </a:r>
            <a:endParaRPr lang="ru-RU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4283968" y="3300669"/>
            <a:ext cx="4032448" cy="835210"/>
          </a:xfrm>
          <a:custGeom>
            <a:avLst/>
            <a:gdLst>
              <a:gd name="connsiteX0" fmla="*/ 0 w 4032448"/>
              <a:gd name="connsiteY0" fmla="*/ 139204 h 835210"/>
              <a:gd name="connsiteX1" fmla="*/ 40772 w 4032448"/>
              <a:gd name="connsiteY1" fmla="*/ 40772 h 835210"/>
              <a:gd name="connsiteX2" fmla="*/ 139204 w 4032448"/>
              <a:gd name="connsiteY2" fmla="*/ 0 h 835210"/>
              <a:gd name="connsiteX3" fmla="*/ 3893244 w 4032448"/>
              <a:gd name="connsiteY3" fmla="*/ 0 h 835210"/>
              <a:gd name="connsiteX4" fmla="*/ 3991676 w 4032448"/>
              <a:gd name="connsiteY4" fmla="*/ 40772 h 835210"/>
              <a:gd name="connsiteX5" fmla="*/ 4032448 w 4032448"/>
              <a:gd name="connsiteY5" fmla="*/ 139204 h 835210"/>
              <a:gd name="connsiteX6" fmla="*/ 4032448 w 4032448"/>
              <a:gd name="connsiteY6" fmla="*/ 696006 h 835210"/>
              <a:gd name="connsiteX7" fmla="*/ 3991676 w 4032448"/>
              <a:gd name="connsiteY7" fmla="*/ 794438 h 835210"/>
              <a:gd name="connsiteX8" fmla="*/ 3893244 w 4032448"/>
              <a:gd name="connsiteY8" fmla="*/ 835210 h 835210"/>
              <a:gd name="connsiteX9" fmla="*/ 139204 w 4032448"/>
              <a:gd name="connsiteY9" fmla="*/ 835210 h 835210"/>
              <a:gd name="connsiteX10" fmla="*/ 40772 w 4032448"/>
              <a:gd name="connsiteY10" fmla="*/ 794438 h 835210"/>
              <a:gd name="connsiteX11" fmla="*/ 0 w 4032448"/>
              <a:gd name="connsiteY11" fmla="*/ 696006 h 835210"/>
              <a:gd name="connsiteX12" fmla="*/ 0 w 4032448"/>
              <a:gd name="connsiteY12" fmla="*/ 139204 h 83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2448" h="835210">
                <a:moveTo>
                  <a:pt x="0" y="139204"/>
                </a:moveTo>
                <a:cubicBezTo>
                  <a:pt x="0" y="102285"/>
                  <a:pt x="14666" y="66878"/>
                  <a:pt x="40772" y="40772"/>
                </a:cubicBezTo>
                <a:cubicBezTo>
                  <a:pt x="66878" y="14666"/>
                  <a:pt x="102285" y="0"/>
                  <a:pt x="139204" y="0"/>
                </a:cubicBezTo>
                <a:lnTo>
                  <a:pt x="3893244" y="0"/>
                </a:lnTo>
                <a:cubicBezTo>
                  <a:pt x="3930163" y="0"/>
                  <a:pt x="3965570" y="14666"/>
                  <a:pt x="3991676" y="40772"/>
                </a:cubicBezTo>
                <a:cubicBezTo>
                  <a:pt x="4017782" y="66878"/>
                  <a:pt x="4032448" y="102285"/>
                  <a:pt x="4032448" y="139204"/>
                </a:cubicBezTo>
                <a:lnTo>
                  <a:pt x="4032448" y="696006"/>
                </a:lnTo>
                <a:cubicBezTo>
                  <a:pt x="4032448" y="732925"/>
                  <a:pt x="4017782" y="768332"/>
                  <a:pt x="3991676" y="794438"/>
                </a:cubicBezTo>
                <a:cubicBezTo>
                  <a:pt x="3965570" y="820544"/>
                  <a:pt x="3930163" y="835210"/>
                  <a:pt x="3893244" y="835210"/>
                </a:cubicBezTo>
                <a:lnTo>
                  <a:pt x="139204" y="835210"/>
                </a:lnTo>
                <a:cubicBezTo>
                  <a:pt x="102285" y="835210"/>
                  <a:pt x="66878" y="820544"/>
                  <a:pt x="40772" y="794438"/>
                </a:cubicBezTo>
                <a:cubicBezTo>
                  <a:pt x="14666" y="768332"/>
                  <a:pt x="0" y="732925"/>
                  <a:pt x="0" y="696006"/>
                </a:cubicBezTo>
                <a:lnTo>
                  <a:pt x="0" y="13920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889000">
              <a:lnSpc>
                <a:spcPct val="9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Ограничена предельная штатная численность  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государственных и муниципальных служащих </a:t>
            </a:r>
          </a:p>
        </p:txBody>
      </p:sp>
      <p:sp>
        <p:nvSpPr>
          <p:cNvPr id="57" name="Полилиния 56"/>
          <p:cNvSpPr/>
          <p:nvPr/>
        </p:nvSpPr>
        <p:spPr>
          <a:xfrm>
            <a:off x="4283968" y="4317320"/>
            <a:ext cx="4032448" cy="802448"/>
          </a:xfrm>
          <a:custGeom>
            <a:avLst/>
            <a:gdLst>
              <a:gd name="connsiteX0" fmla="*/ 0 w 4032448"/>
              <a:gd name="connsiteY0" fmla="*/ 133744 h 802448"/>
              <a:gd name="connsiteX1" fmla="*/ 39173 w 4032448"/>
              <a:gd name="connsiteY1" fmla="*/ 39173 h 802448"/>
              <a:gd name="connsiteX2" fmla="*/ 133744 w 4032448"/>
              <a:gd name="connsiteY2" fmla="*/ 0 h 802448"/>
              <a:gd name="connsiteX3" fmla="*/ 3898704 w 4032448"/>
              <a:gd name="connsiteY3" fmla="*/ 0 h 802448"/>
              <a:gd name="connsiteX4" fmla="*/ 3993275 w 4032448"/>
              <a:gd name="connsiteY4" fmla="*/ 39173 h 802448"/>
              <a:gd name="connsiteX5" fmla="*/ 4032448 w 4032448"/>
              <a:gd name="connsiteY5" fmla="*/ 133744 h 802448"/>
              <a:gd name="connsiteX6" fmla="*/ 4032448 w 4032448"/>
              <a:gd name="connsiteY6" fmla="*/ 668704 h 802448"/>
              <a:gd name="connsiteX7" fmla="*/ 3993275 w 4032448"/>
              <a:gd name="connsiteY7" fmla="*/ 763275 h 802448"/>
              <a:gd name="connsiteX8" fmla="*/ 3898704 w 4032448"/>
              <a:gd name="connsiteY8" fmla="*/ 802448 h 802448"/>
              <a:gd name="connsiteX9" fmla="*/ 133744 w 4032448"/>
              <a:gd name="connsiteY9" fmla="*/ 802448 h 802448"/>
              <a:gd name="connsiteX10" fmla="*/ 39173 w 4032448"/>
              <a:gd name="connsiteY10" fmla="*/ 763275 h 802448"/>
              <a:gd name="connsiteX11" fmla="*/ 0 w 4032448"/>
              <a:gd name="connsiteY11" fmla="*/ 668704 h 802448"/>
              <a:gd name="connsiteX12" fmla="*/ 0 w 4032448"/>
              <a:gd name="connsiteY12" fmla="*/ 133744 h 80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2448" h="802448">
                <a:moveTo>
                  <a:pt x="0" y="133744"/>
                </a:moveTo>
                <a:cubicBezTo>
                  <a:pt x="0" y="98273"/>
                  <a:pt x="14091" y="64255"/>
                  <a:pt x="39173" y="39173"/>
                </a:cubicBezTo>
                <a:cubicBezTo>
                  <a:pt x="64255" y="14091"/>
                  <a:pt x="98273" y="0"/>
                  <a:pt x="133744" y="0"/>
                </a:cubicBezTo>
                <a:lnTo>
                  <a:pt x="3898704" y="0"/>
                </a:lnTo>
                <a:cubicBezTo>
                  <a:pt x="3934175" y="0"/>
                  <a:pt x="3968193" y="14091"/>
                  <a:pt x="3993275" y="39173"/>
                </a:cubicBezTo>
                <a:cubicBezTo>
                  <a:pt x="4018357" y="64255"/>
                  <a:pt x="4032448" y="98273"/>
                  <a:pt x="4032448" y="133744"/>
                </a:cubicBezTo>
                <a:lnTo>
                  <a:pt x="4032448" y="668704"/>
                </a:lnTo>
                <a:cubicBezTo>
                  <a:pt x="4032448" y="704175"/>
                  <a:pt x="4018357" y="738193"/>
                  <a:pt x="3993275" y="763275"/>
                </a:cubicBezTo>
                <a:cubicBezTo>
                  <a:pt x="3968193" y="788357"/>
                  <a:pt x="3934175" y="802448"/>
                  <a:pt x="3898704" y="802448"/>
                </a:cubicBezTo>
                <a:lnTo>
                  <a:pt x="133744" y="802448"/>
                </a:lnTo>
                <a:cubicBezTo>
                  <a:pt x="98273" y="802448"/>
                  <a:pt x="64255" y="788357"/>
                  <a:pt x="39173" y="763275"/>
                </a:cubicBezTo>
                <a:cubicBezTo>
                  <a:pt x="14091" y="738193"/>
                  <a:pt x="0" y="704175"/>
                  <a:pt x="0" y="668704"/>
                </a:cubicBezTo>
                <a:lnTo>
                  <a:pt x="0" y="13374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defTabSz="889000">
              <a:lnSpc>
                <a:spcPct val="9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Недовольство исполнителей 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сверхзагруженностью</a:t>
            </a:r>
            <a:endParaRPr lang="ru-RU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4283968" y="5301208"/>
            <a:ext cx="4032448" cy="847585"/>
          </a:xfrm>
          <a:custGeom>
            <a:avLst/>
            <a:gdLst>
              <a:gd name="connsiteX0" fmla="*/ 0 w 4032448"/>
              <a:gd name="connsiteY0" fmla="*/ 155445 h 932649"/>
              <a:gd name="connsiteX1" fmla="*/ 45529 w 4032448"/>
              <a:gd name="connsiteY1" fmla="*/ 45529 h 932649"/>
              <a:gd name="connsiteX2" fmla="*/ 155445 w 4032448"/>
              <a:gd name="connsiteY2" fmla="*/ 0 h 932649"/>
              <a:gd name="connsiteX3" fmla="*/ 3877003 w 4032448"/>
              <a:gd name="connsiteY3" fmla="*/ 0 h 932649"/>
              <a:gd name="connsiteX4" fmla="*/ 3986919 w 4032448"/>
              <a:gd name="connsiteY4" fmla="*/ 45529 h 932649"/>
              <a:gd name="connsiteX5" fmla="*/ 4032448 w 4032448"/>
              <a:gd name="connsiteY5" fmla="*/ 155445 h 932649"/>
              <a:gd name="connsiteX6" fmla="*/ 4032448 w 4032448"/>
              <a:gd name="connsiteY6" fmla="*/ 777204 h 932649"/>
              <a:gd name="connsiteX7" fmla="*/ 3986919 w 4032448"/>
              <a:gd name="connsiteY7" fmla="*/ 887120 h 932649"/>
              <a:gd name="connsiteX8" fmla="*/ 3877003 w 4032448"/>
              <a:gd name="connsiteY8" fmla="*/ 932649 h 932649"/>
              <a:gd name="connsiteX9" fmla="*/ 155445 w 4032448"/>
              <a:gd name="connsiteY9" fmla="*/ 932649 h 932649"/>
              <a:gd name="connsiteX10" fmla="*/ 45529 w 4032448"/>
              <a:gd name="connsiteY10" fmla="*/ 887120 h 932649"/>
              <a:gd name="connsiteX11" fmla="*/ 0 w 4032448"/>
              <a:gd name="connsiteY11" fmla="*/ 777204 h 932649"/>
              <a:gd name="connsiteX12" fmla="*/ 0 w 4032448"/>
              <a:gd name="connsiteY12" fmla="*/ 155445 h 9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2448" h="932649">
                <a:moveTo>
                  <a:pt x="0" y="155445"/>
                </a:moveTo>
                <a:cubicBezTo>
                  <a:pt x="0" y="114218"/>
                  <a:pt x="16377" y="74680"/>
                  <a:pt x="45529" y="45529"/>
                </a:cubicBezTo>
                <a:cubicBezTo>
                  <a:pt x="74681" y="16377"/>
                  <a:pt x="114219" y="0"/>
                  <a:pt x="155445" y="0"/>
                </a:cubicBezTo>
                <a:lnTo>
                  <a:pt x="3877003" y="0"/>
                </a:lnTo>
                <a:cubicBezTo>
                  <a:pt x="3918230" y="0"/>
                  <a:pt x="3957768" y="16377"/>
                  <a:pt x="3986919" y="45529"/>
                </a:cubicBezTo>
                <a:cubicBezTo>
                  <a:pt x="4016071" y="74681"/>
                  <a:pt x="4032448" y="114219"/>
                  <a:pt x="4032448" y="155445"/>
                </a:cubicBezTo>
                <a:lnTo>
                  <a:pt x="4032448" y="777204"/>
                </a:lnTo>
                <a:cubicBezTo>
                  <a:pt x="4032448" y="818431"/>
                  <a:pt x="4016071" y="857969"/>
                  <a:pt x="3986919" y="887120"/>
                </a:cubicBezTo>
                <a:cubicBezTo>
                  <a:pt x="3957767" y="916272"/>
                  <a:pt x="3918229" y="932649"/>
                  <a:pt x="3877003" y="932649"/>
                </a:cubicBezTo>
                <a:lnTo>
                  <a:pt x="155445" y="932649"/>
                </a:lnTo>
                <a:cubicBezTo>
                  <a:pt x="114218" y="932649"/>
                  <a:pt x="74680" y="916272"/>
                  <a:pt x="45529" y="887120"/>
                </a:cubicBezTo>
                <a:cubicBezTo>
                  <a:pt x="16377" y="857968"/>
                  <a:pt x="0" y="818430"/>
                  <a:pt x="0" y="777204"/>
                </a:cubicBezTo>
                <a:lnTo>
                  <a:pt x="0" y="15544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889000">
              <a:lnSpc>
                <a:spcPct val="9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Снижение эффективности 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 РОИВ и ОМСУ</a:t>
            </a:r>
            <a:endParaRPr lang="ru-RU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06896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Ресурсы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ОМСУ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для исполнения 210-ФЗ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148478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dirty="0" smtClean="0">
                <a:solidFill>
                  <a:schemeClr val="bg1"/>
                </a:solidFill>
              </a:rPr>
              <a:t>Проблемы и риски ОМСУ</a:t>
            </a:r>
            <a:endParaRPr lang="ru-RU" sz="2000" b="0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188913"/>
            <a:ext cx="7524328" cy="79181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5B2DF"/>
              </a:gs>
              <a:gs pos="100000">
                <a:srgbClr val="0085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260350" y="252413"/>
            <a:ext cx="7191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</a:rPr>
              <a:t>Какими ресурсами  сегодня ОМСУ решают задачи реализации 210-ФЗ?</a:t>
            </a:r>
          </a:p>
          <a:p>
            <a:pPr algn="l"/>
            <a:r>
              <a:rPr lang="ru-RU" b="0" dirty="0" smtClean="0">
                <a:solidFill>
                  <a:schemeClr val="bg1"/>
                </a:solidFill>
              </a:rPr>
              <a:t>С какими </a:t>
            </a:r>
            <a:r>
              <a:rPr lang="ru-RU" sz="2000" b="0" dirty="0" smtClean="0">
                <a:solidFill>
                  <a:schemeClr val="bg1"/>
                </a:solidFill>
              </a:rPr>
              <a:t>проблемами</a:t>
            </a:r>
            <a:r>
              <a:rPr lang="ru-RU" b="0" dirty="0" smtClean="0">
                <a:solidFill>
                  <a:schemeClr val="bg1"/>
                </a:solidFill>
              </a:rPr>
              <a:t> сталкиваются?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endParaRPr lang="ru-RU" b="0" dirty="0">
              <a:solidFill>
                <a:schemeClr val="bg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691680" y="1412776"/>
            <a:ext cx="0" cy="1152128"/>
          </a:xfrm>
          <a:prstGeom prst="line">
            <a:avLst/>
          </a:prstGeom>
          <a:solidFill>
            <a:schemeClr val="bg1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195736" y="4581128"/>
            <a:ext cx="576064" cy="1152128"/>
          </a:xfrm>
          <a:prstGeom prst="line">
            <a:avLst/>
          </a:prstGeom>
          <a:solidFill>
            <a:schemeClr val="bg1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971600" y="4581128"/>
            <a:ext cx="288032" cy="1224136"/>
          </a:xfrm>
          <a:prstGeom prst="line">
            <a:avLst/>
          </a:prstGeom>
          <a:solidFill>
            <a:schemeClr val="bg1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355976" y="4221088"/>
            <a:ext cx="35283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355976" y="3212976"/>
            <a:ext cx="345638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427984" y="5301208"/>
            <a:ext cx="35283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192.168.170.75\Documents\Департамент продаж и маркетинга\Отдел дизайна и рекламы\!!Дизайнерская\БАРС Груп\ПРЕЗЕНТАЦИИ\шаблон презентации\ИКОНКИ ДЛЯ ПРЕЗЕНТАЦИЙ\земля шар\brow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788665" cy="788665"/>
          </a:xfrm>
          <a:prstGeom prst="rect">
            <a:avLst/>
          </a:prstGeom>
          <a:noFill/>
        </p:spPr>
      </p:pic>
      <p:pic>
        <p:nvPicPr>
          <p:cNvPr id="2050" name="Picture 2" descr="\\192.168.170.75\Documents\Департамент продаж и маркетинга\Отдел дизайна и рекламы\!!Дизайнерская\БАРС Груп\ПРЕЗЕНТАЦИИ\шаблон презентации\ИКОНКИ ДЛЯ ПРЕЗЕНТАЦИЙ\земля шар\netscap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720725" cy="720725"/>
          </a:xfrm>
          <a:prstGeom prst="rect">
            <a:avLst/>
          </a:prstGeom>
          <a:noFill/>
        </p:spPr>
      </p:pic>
      <p:sp>
        <p:nvSpPr>
          <p:cNvPr id="37" name="Пятиугольник 36"/>
          <p:cNvSpPr/>
          <p:nvPr/>
        </p:nvSpPr>
        <p:spPr>
          <a:xfrm>
            <a:off x="2705194" y="3032956"/>
            <a:ext cx="5040560" cy="720080"/>
          </a:xfrm>
          <a:prstGeom prst="homePlate">
            <a:avLst/>
          </a:pr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defTabSz="711200">
              <a:lnSpc>
                <a:spcPct val="90000"/>
              </a:lnSpc>
              <a:defRPr/>
            </a:pPr>
            <a:endParaRPr lang="ru-RU" dirty="0" smtClean="0"/>
          </a:p>
        </p:txBody>
      </p:sp>
      <p:sp>
        <p:nvSpPr>
          <p:cNvPr id="38" name="Пятиугольник 37"/>
          <p:cNvSpPr/>
          <p:nvPr/>
        </p:nvSpPr>
        <p:spPr>
          <a:xfrm>
            <a:off x="2195736" y="2078850"/>
            <a:ext cx="5040560" cy="720080"/>
          </a:xfrm>
          <a:prstGeom prst="homePlate">
            <a:avLst/>
          </a:pr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defTabSz="711200">
              <a:lnSpc>
                <a:spcPct val="90000"/>
              </a:lnSpc>
              <a:defRPr/>
            </a:pPr>
            <a:endParaRPr lang="ru-RU" dirty="0" smtClean="0"/>
          </a:p>
        </p:txBody>
      </p:sp>
      <p:sp>
        <p:nvSpPr>
          <p:cNvPr id="39" name="Пятиугольник 38"/>
          <p:cNvSpPr/>
          <p:nvPr/>
        </p:nvSpPr>
        <p:spPr>
          <a:xfrm>
            <a:off x="3275856" y="3987062"/>
            <a:ext cx="5040560" cy="720080"/>
          </a:xfrm>
          <a:prstGeom prst="homePlate">
            <a:avLst/>
          </a:pr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defTabSz="711200">
              <a:lnSpc>
                <a:spcPct val="90000"/>
              </a:lnSpc>
              <a:defRPr/>
            </a:pPr>
            <a:endParaRPr lang="ru-RU" dirty="0" smtClean="0"/>
          </a:p>
        </p:txBody>
      </p:sp>
      <p:sp>
        <p:nvSpPr>
          <p:cNvPr id="40" name="Пятиугольник 39"/>
          <p:cNvSpPr/>
          <p:nvPr/>
        </p:nvSpPr>
        <p:spPr>
          <a:xfrm>
            <a:off x="3934730" y="4923968"/>
            <a:ext cx="5040560" cy="720080"/>
          </a:xfrm>
          <a:prstGeom prst="homePlate">
            <a:avLst/>
          </a:pr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defTabSz="711200">
              <a:lnSpc>
                <a:spcPct val="90000"/>
              </a:lnSpc>
              <a:defRPr/>
            </a:pPr>
            <a:endParaRPr lang="ru-RU" dirty="0" smtClean="0"/>
          </a:p>
        </p:txBody>
      </p:sp>
      <p:sp>
        <p:nvSpPr>
          <p:cNvPr id="36" name="Пятиугольник 35"/>
          <p:cNvSpPr/>
          <p:nvPr/>
        </p:nvSpPr>
        <p:spPr>
          <a:xfrm>
            <a:off x="1558466" y="1124744"/>
            <a:ext cx="5040560" cy="720080"/>
          </a:xfrm>
          <a:prstGeom prst="homePlate">
            <a:avLst/>
          </a:pr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defTabSz="711200">
              <a:lnSpc>
                <a:spcPct val="90000"/>
              </a:lnSpc>
              <a:defRPr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2F682D-A894-4276-928D-ED44EB4D85E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88640"/>
            <a:ext cx="45365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eaLnBrk="0" hangingPunct="0"/>
            <a:endParaRPr lang="ru-RU" sz="1600" cap="all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1486458" y="1124744"/>
            <a:ext cx="5821846" cy="720080"/>
          </a:xfrm>
          <a:custGeom>
            <a:avLst/>
            <a:gdLst>
              <a:gd name="connsiteX0" fmla="*/ 0 w 5821846"/>
              <a:gd name="connsiteY0" fmla="*/ 80929 h 809288"/>
              <a:gd name="connsiteX1" fmla="*/ 23704 w 5821846"/>
              <a:gd name="connsiteY1" fmla="*/ 23704 h 809288"/>
              <a:gd name="connsiteX2" fmla="*/ 80930 w 5821846"/>
              <a:gd name="connsiteY2" fmla="*/ 1 h 809288"/>
              <a:gd name="connsiteX3" fmla="*/ 5740917 w 5821846"/>
              <a:gd name="connsiteY3" fmla="*/ 0 h 809288"/>
              <a:gd name="connsiteX4" fmla="*/ 5798142 w 5821846"/>
              <a:gd name="connsiteY4" fmla="*/ 23704 h 809288"/>
              <a:gd name="connsiteX5" fmla="*/ 5821845 w 5821846"/>
              <a:gd name="connsiteY5" fmla="*/ 80930 h 809288"/>
              <a:gd name="connsiteX6" fmla="*/ 5821846 w 5821846"/>
              <a:gd name="connsiteY6" fmla="*/ 728359 h 809288"/>
              <a:gd name="connsiteX7" fmla="*/ 5798142 w 5821846"/>
              <a:gd name="connsiteY7" fmla="*/ 785584 h 809288"/>
              <a:gd name="connsiteX8" fmla="*/ 5740917 w 5821846"/>
              <a:gd name="connsiteY8" fmla="*/ 809288 h 809288"/>
              <a:gd name="connsiteX9" fmla="*/ 80929 w 5821846"/>
              <a:gd name="connsiteY9" fmla="*/ 809288 h 809288"/>
              <a:gd name="connsiteX10" fmla="*/ 23704 w 5821846"/>
              <a:gd name="connsiteY10" fmla="*/ 785584 h 809288"/>
              <a:gd name="connsiteX11" fmla="*/ 0 w 5821846"/>
              <a:gd name="connsiteY11" fmla="*/ 728359 h 809288"/>
              <a:gd name="connsiteX12" fmla="*/ 0 w 5821846"/>
              <a:gd name="connsiteY12" fmla="*/ 80929 h 80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1846" h="809288">
                <a:moveTo>
                  <a:pt x="0" y="80929"/>
                </a:moveTo>
                <a:cubicBezTo>
                  <a:pt x="0" y="59465"/>
                  <a:pt x="8526" y="38881"/>
                  <a:pt x="23704" y="23704"/>
                </a:cubicBezTo>
                <a:cubicBezTo>
                  <a:pt x="38881" y="8527"/>
                  <a:pt x="59466" y="0"/>
                  <a:pt x="80930" y="1"/>
                </a:cubicBezTo>
                <a:lnTo>
                  <a:pt x="5740917" y="0"/>
                </a:lnTo>
                <a:cubicBezTo>
                  <a:pt x="5762381" y="0"/>
                  <a:pt x="5782965" y="8526"/>
                  <a:pt x="5798142" y="23704"/>
                </a:cubicBezTo>
                <a:cubicBezTo>
                  <a:pt x="5813319" y="38881"/>
                  <a:pt x="5821846" y="59466"/>
                  <a:pt x="5821845" y="80930"/>
                </a:cubicBezTo>
                <a:cubicBezTo>
                  <a:pt x="5821845" y="296740"/>
                  <a:pt x="5821846" y="512549"/>
                  <a:pt x="5821846" y="728359"/>
                </a:cubicBezTo>
                <a:cubicBezTo>
                  <a:pt x="5821846" y="749823"/>
                  <a:pt x="5813320" y="770407"/>
                  <a:pt x="5798142" y="785584"/>
                </a:cubicBezTo>
                <a:cubicBezTo>
                  <a:pt x="5782965" y="800761"/>
                  <a:pt x="5762380" y="809288"/>
                  <a:pt x="5740917" y="809288"/>
                </a:cubicBezTo>
                <a:lnTo>
                  <a:pt x="80929" y="809288"/>
                </a:lnTo>
                <a:cubicBezTo>
                  <a:pt x="59465" y="809288"/>
                  <a:pt x="38881" y="800762"/>
                  <a:pt x="23704" y="785584"/>
                </a:cubicBezTo>
                <a:cubicBezTo>
                  <a:pt x="8527" y="770407"/>
                  <a:pt x="0" y="749822"/>
                  <a:pt x="0" y="728359"/>
                </a:cubicBezTo>
                <a:lnTo>
                  <a:pt x="0" y="80929"/>
                </a:lnTo>
                <a:close/>
              </a:path>
            </a:pathLst>
          </a:custGeom>
          <a:noFill/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63" tIns="84663" rIns="1005229" bIns="84663" numCol="1" spcCol="1270" anchor="ctr" anchorCtr="0">
            <a:noAutofit/>
          </a:bodyPr>
          <a:lstStyle/>
          <a:p>
            <a:pPr marL="266700"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Ведомственные системы</a:t>
            </a:r>
            <a:r>
              <a:rPr lang="ru-RU" sz="1600" b="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учитывающие объекты и процессы, находящихся в ведении ОМСУ</a:t>
            </a:r>
            <a:endParaRPr lang="ru-RU" sz="16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2195736" y="2098352"/>
            <a:ext cx="5256584" cy="720080"/>
          </a:xfrm>
          <a:custGeom>
            <a:avLst/>
            <a:gdLst>
              <a:gd name="connsiteX0" fmla="*/ 0 w 5821846"/>
              <a:gd name="connsiteY0" fmla="*/ 80929 h 809288"/>
              <a:gd name="connsiteX1" fmla="*/ 23704 w 5821846"/>
              <a:gd name="connsiteY1" fmla="*/ 23704 h 809288"/>
              <a:gd name="connsiteX2" fmla="*/ 80930 w 5821846"/>
              <a:gd name="connsiteY2" fmla="*/ 1 h 809288"/>
              <a:gd name="connsiteX3" fmla="*/ 5740917 w 5821846"/>
              <a:gd name="connsiteY3" fmla="*/ 0 h 809288"/>
              <a:gd name="connsiteX4" fmla="*/ 5798142 w 5821846"/>
              <a:gd name="connsiteY4" fmla="*/ 23704 h 809288"/>
              <a:gd name="connsiteX5" fmla="*/ 5821845 w 5821846"/>
              <a:gd name="connsiteY5" fmla="*/ 80930 h 809288"/>
              <a:gd name="connsiteX6" fmla="*/ 5821846 w 5821846"/>
              <a:gd name="connsiteY6" fmla="*/ 728359 h 809288"/>
              <a:gd name="connsiteX7" fmla="*/ 5798142 w 5821846"/>
              <a:gd name="connsiteY7" fmla="*/ 785584 h 809288"/>
              <a:gd name="connsiteX8" fmla="*/ 5740917 w 5821846"/>
              <a:gd name="connsiteY8" fmla="*/ 809288 h 809288"/>
              <a:gd name="connsiteX9" fmla="*/ 80929 w 5821846"/>
              <a:gd name="connsiteY9" fmla="*/ 809288 h 809288"/>
              <a:gd name="connsiteX10" fmla="*/ 23704 w 5821846"/>
              <a:gd name="connsiteY10" fmla="*/ 785584 h 809288"/>
              <a:gd name="connsiteX11" fmla="*/ 0 w 5821846"/>
              <a:gd name="connsiteY11" fmla="*/ 728359 h 809288"/>
              <a:gd name="connsiteX12" fmla="*/ 0 w 5821846"/>
              <a:gd name="connsiteY12" fmla="*/ 80929 h 80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1846" h="809288">
                <a:moveTo>
                  <a:pt x="0" y="80929"/>
                </a:moveTo>
                <a:cubicBezTo>
                  <a:pt x="0" y="59465"/>
                  <a:pt x="8526" y="38881"/>
                  <a:pt x="23704" y="23704"/>
                </a:cubicBezTo>
                <a:cubicBezTo>
                  <a:pt x="38881" y="8527"/>
                  <a:pt x="59466" y="0"/>
                  <a:pt x="80930" y="1"/>
                </a:cubicBezTo>
                <a:lnTo>
                  <a:pt x="5740917" y="0"/>
                </a:lnTo>
                <a:cubicBezTo>
                  <a:pt x="5762381" y="0"/>
                  <a:pt x="5782965" y="8526"/>
                  <a:pt x="5798142" y="23704"/>
                </a:cubicBezTo>
                <a:cubicBezTo>
                  <a:pt x="5813319" y="38881"/>
                  <a:pt x="5821846" y="59466"/>
                  <a:pt x="5821845" y="80930"/>
                </a:cubicBezTo>
                <a:cubicBezTo>
                  <a:pt x="5821845" y="296740"/>
                  <a:pt x="5821846" y="512549"/>
                  <a:pt x="5821846" y="728359"/>
                </a:cubicBezTo>
                <a:cubicBezTo>
                  <a:pt x="5821846" y="749823"/>
                  <a:pt x="5813320" y="770407"/>
                  <a:pt x="5798142" y="785584"/>
                </a:cubicBezTo>
                <a:cubicBezTo>
                  <a:pt x="5782965" y="800761"/>
                  <a:pt x="5762380" y="809288"/>
                  <a:pt x="5740917" y="809288"/>
                </a:cubicBezTo>
                <a:lnTo>
                  <a:pt x="80929" y="809288"/>
                </a:lnTo>
                <a:cubicBezTo>
                  <a:pt x="59465" y="809288"/>
                  <a:pt x="38881" y="800762"/>
                  <a:pt x="23704" y="785584"/>
                </a:cubicBezTo>
                <a:cubicBezTo>
                  <a:pt x="8527" y="770407"/>
                  <a:pt x="0" y="749822"/>
                  <a:pt x="0" y="728359"/>
                </a:cubicBezTo>
                <a:lnTo>
                  <a:pt x="0" y="80929"/>
                </a:lnTo>
                <a:close/>
              </a:path>
            </a:pathLst>
          </a:custGeom>
          <a:noFill/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84663" tIns="84663" rIns="1045449" bIns="84663" numCol="1" spcCol="1270" anchor="ctr" anchorCtr="0">
            <a:noAutofit/>
          </a:bodyPr>
          <a:lstStyle/>
          <a:p>
            <a:pPr marL="266700"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6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регистрировать</a:t>
            </a:r>
            <a:r>
              <a:rPr lang="ru-RU" sz="1600" b="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электронные</a:t>
            </a:r>
            <a:r>
              <a:rPr lang="ru-RU" sz="1600" b="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сервисы</a:t>
            </a:r>
            <a:r>
              <a:rPr lang="ru-RU" sz="1600" b="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СМЭВ</a:t>
            </a:r>
            <a:endParaRPr lang="ru-RU" sz="16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494570" y="3025576"/>
            <a:ext cx="5821846" cy="720031"/>
          </a:xfrm>
          <a:custGeom>
            <a:avLst/>
            <a:gdLst>
              <a:gd name="connsiteX0" fmla="*/ 0 w 5821846"/>
              <a:gd name="connsiteY0" fmla="*/ 80929 h 809288"/>
              <a:gd name="connsiteX1" fmla="*/ 23704 w 5821846"/>
              <a:gd name="connsiteY1" fmla="*/ 23704 h 809288"/>
              <a:gd name="connsiteX2" fmla="*/ 80930 w 5821846"/>
              <a:gd name="connsiteY2" fmla="*/ 1 h 809288"/>
              <a:gd name="connsiteX3" fmla="*/ 5740917 w 5821846"/>
              <a:gd name="connsiteY3" fmla="*/ 0 h 809288"/>
              <a:gd name="connsiteX4" fmla="*/ 5798142 w 5821846"/>
              <a:gd name="connsiteY4" fmla="*/ 23704 h 809288"/>
              <a:gd name="connsiteX5" fmla="*/ 5821845 w 5821846"/>
              <a:gd name="connsiteY5" fmla="*/ 80930 h 809288"/>
              <a:gd name="connsiteX6" fmla="*/ 5821846 w 5821846"/>
              <a:gd name="connsiteY6" fmla="*/ 728359 h 809288"/>
              <a:gd name="connsiteX7" fmla="*/ 5798142 w 5821846"/>
              <a:gd name="connsiteY7" fmla="*/ 785584 h 809288"/>
              <a:gd name="connsiteX8" fmla="*/ 5740917 w 5821846"/>
              <a:gd name="connsiteY8" fmla="*/ 809288 h 809288"/>
              <a:gd name="connsiteX9" fmla="*/ 80929 w 5821846"/>
              <a:gd name="connsiteY9" fmla="*/ 809288 h 809288"/>
              <a:gd name="connsiteX10" fmla="*/ 23704 w 5821846"/>
              <a:gd name="connsiteY10" fmla="*/ 785584 h 809288"/>
              <a:gd name="connsiteX11" fmla="*/ 0 w 5821846"/>
              <a:gd name="connsiteY11" fmla="*/ 728359 h 809288"/>
              <a:gd name="connsiteX12" fmla="*/ 0 w 5821846"/>
              <a:gd name="connsiteY12" fmla="*/ 80929 h 80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1846" h="809288">
                <a:moveTo>
                  <a:pt x="0" y="80929"/>
                </a:moveTo>
                <a:cubicBezTo>
                  <a:pt x="0" y="59465"/>
                  <a:pt x="8526" y="38881"/>
                  <a:pt x="23704" y="23704"/>
                </a:cubicBezTo>
                <a:cubicBezTo>
                  <a:pt x="38881" y="8527"/>
                  <a:pt x="59466" y="0"/>
                  <a:pt x="80930" y="1"/>
                </a:cubicBezTo>
                <a:lnTo>
                  <a:pt x="5740917" y="0"/>
                </a:lnTo>
                <a:cubicBezTo>
                  <a:pt x="5762381" y="0"/>
                  <a:pt x="5782965" y="8526"/>
                  <a:pt x="5798142" y="23704"/>
                </a:cubicBezTo>
                <a:cubicBezTo>
                  <a:pt x="5813319" y="38881"/>
                  <a:pt x="5821846" y="59466"/>
                  <a:pt x="5821845" y="80930"/>
                </a:cubicBezTo>
                <a:cubicBezTo>
                  <a:pt x="5821845" y="296740"/>
                  <a:pt x="5821846" y="512549"/>
                  <a:pt x="5821846" y="728359"/>
                </a:cubicBezTo>
                <a:cubicBezTo>
                  <a:pt x="5821846" y="749823"/>
                  <a:pt x="5813320" y="770407"/>
                  <a:pt x="5798142" y="785584"/>
                </a:cubicBezTo>
                <a:cubicBezTo>
                  <a:pt x="5782965" y="800761"/>
                  <a:pt x="5762380" y="809288"/>
                  <a:pt x="5740917" y="809288"/>
                </a:cubicBezTo>
                <a:lnTo>
                  <a:pt x="80929" y="809288"/>
                </a:lnTo>
                <a:cubicBezTo>
                  <a:pt x="59465" y="809288"/>
                  <a:pt x="38881" y="800762"/>
                  <a:pt x="23704" y="785584"/>
                </a:cubicBezTo>
                <a:cubicBezTo>
                  <a:pt x="8527" y="770407"/>
                  <a:pt x="0" y="749822"/>
                  <a:pt x="0" y="728359"/>
                </a:cubicBezTo>
                <a:lnTo>
                  <a:pt x="0" y="80929"/>
                </a:lnTo>
                <a:close/>
              </a:path>
            </a:pathLst>
          </a:custGeom>
          <a:noFill/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84663" tIns="84663" rIns="1045449" bIns="84663" numCol="1" spcCol="1270" anchor="ctr" anchorCtr="0">
            <a:noAutofit/>
          </a:bodyPr>
          <a:lstStyle/>
          <a:p>
            <a:pPr marL="266700"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6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принимать и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автоматически отвечать на </a:t>
            </a:r>
            <a:r>
              <a:rPr lang="ru-RU" sz="16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запросы и ответы</a:t>
            </a:r>
            <a:r>
              <a:rPr lang="ru-RU" sz="1600" b="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участников СМЭВ</a:t>
            </a:r>
            <a:endParaRPr lang="ru-RU" sz="16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3203848" y="3933056"/>
            <a:ext cx="5184576" cy="809288"/>
          </a:xfrm>
          <a:custGeom>
            <a:avLst/>
            <a:gdLst>
              <a:gd name="connsiteX0" fmla="*/ 0 w 5821846"/>
              <a:gd name="connsiteY0" fmla="*/ 80929 h 809288"/>
              <a:gd name="connsiteX1" fmla="*/ 23704 w 5821846"/>
              <a:gd name="connsiteY1" fmla="*/ 23704 h 809288"/>
              <a:gd name="connsiteX2" fmla="*/ 80930 w 5821846"/>
              <a:gd name="connsiteY2" fmla="*/ 1 h 809288"/>
              <a:gd name="connsiteX3" fmla="*/ 5740917 w 5821846"/>
              <a:gd name="connsiteY3" fmla="*/ 0 h 809288"/>
              <a:gd name="connsiteX4" fmla="*/ 5798142 w 5821846"/>
              <a:gd name="connsiteY4" fmla="*/ 23704 h 809288"/>
              <a:gd name="connsiteX5" fmla="*/ 5821845 w 5821846"/>
              <a:gd name="connsiteY5" fmla="*/ 80930 h 809288"/>
              <a:gd name="connsiteX6" fmla="*/ 5821846 w 5821846"/>
              <a:gd name="connsiteY6" fmla="*/ 728359 h 809288"/>
              <a:gd name="connsiteX7" fmla="*/ 5798142 w 5821846"/>
              <a:gd name="connsiteY7" fmla="*/ 785584 h 809288"/>
              <a:gd name="connsiteX8" fmla="*/ 5740917 w 5821846"/>
              <a:gd name="connsiteY8" fmla="*/ 809288 h 809288"/>
              <a:gd name="connsiteX9" fmla="*/ 80929 w 5821846"/>
              <a:gd name="connsiteY9" fmla="*/ 809288 h 809288"/>
              <a:gd name="connsiteX10" fmla="*/ 23704 w 5821846"/>
              <a:gd name="connsiteY10" fmla="*/ 785584 h 809288"/>
              <a:gd name="connsiteX11" fmla="*/ 0 w 5821846"/>
              <a:gd name="connsiteY11" fmla="*/ 728359 h 809288"/>
              <a:gd name="connsiteX12" fmla="*/ 0 w 5821846"/>
              <a:gd name="connsiteY12" fmla="*/ 80929 h 80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1846" h="809288">
                <a:moveTo>
                  <a:pt x="0" y="80929"/>
                </a:moveTo>
                <a:cubicBezTo>
                  <a:pt x="0" y="59465"/>
                  <a:pt x="8526" y="38881"/>
                  <a:pt x="23704" y="23704"/>
                </a:cubicBezTo>
                <a:cubicBezTo>
                  <a:pt x="38881" y="8527"/>
                  <a:pt x="59466" y="0"/>
                  <a:pt x="80930" y="1"/>
                </a:cubicBezTo>
                <a:lnTo>
                  <a:pt x="5740917" y="0"/>
                </a:lnTo>
                <a:cubicBezTo>
                  <a:pt x="5762381" y="0"/>
                  <a:pt x="5782965" y="8526"/>
                  <a:pt x="5798142" y="23704"/>
                </a:cubicBezTo>
                <a:cubicBezTo>
                  <a:pt x="5813319" y="38881"/>
                  <a:pt x="5821846" y="59466"/>
                  <a:pt x="5821845" y="80930"/>
                </a:cubicBezTo>
                <a:cubicBezTo>
                  <a:pt x="5821845" y="296740"/>
                  <a:pt x="5821846" y="512549"/>
                  <a:pt x="5821846" y="728359"/>
                </a:cubicBezTo>
                <a:cubicBezTo>
                  <a:pt x="5821846" y="749823"/>
                  <a:pt x="5813320" y="770407"/>
                  <a:pt x="5798142" y="785584"/>
                </a:cubicBezTo>
                <a:cubicBezTo>
                  <a:pt x="5782965" y="800761"/>
                  <a:pt x="5762380" y="809288"/>
                  <a:pt x="5740917" y="809288"/>
                </a:cubicBezTo>
                <a:lnTo>
                  <a:pt x="80929" y="809288"/>
                </a:lnTo>
                <a:cubicBezTo>
                  <a:pt x="59465" y="809288"/>
                  <a:pt x="38881" y="800762"/>
                  <a:pt x="23704" y="785584"/>
                </a:cubicBezTo>
                <a:cubicBezTo>
                  <a:pt x="8527" y="770407"/>
                  <a:pt x="0" y="749822"/>
                  <a:pt x="0" y="728359"/>
                </a:cubicBezTo>
                <a:lnTo>
                  <a:pt x="0" y="80929"/>
                </a:lnTo>
                <a:close/>
              </a:path>
            </a:pathLst>
          </a:custGeom>
          <a:noFill/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3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84663" tIns="84663" rIns="1045449" bIns="84663" numCol="1" spcCol="1270" anchor="ctr" anchorCtr="0">
            <a:noAutofit/>
          </a:bodyPr>
          <a:lstStyle/>
          <a:p>
            <a:pPr marL="268288" lvl="0" indent="-1588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66700" algn="l"/>
              </a:tabLst>
            </a:pPr>
            <a:r>
              <a:rPr lang="ru-RU" b="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Защищенная </a:t>
            </a:r>
            <a:r>
              <a:rPr lang="ru-RU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Электронная подпись</a:t>
            </a:r>
            <a:endParaRPr lang="ru-RU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3718706" y="4923968"/>
            <a:ext cx="5821846" cy="809288"/>
          </a:xfrm>
          <a:custGeom>
            <a:avLst/>
            <a:gdLst>
              <a:gd name="connsiteX0" fmla="*/ 0 w 5821846"/>
              <a:gd name="connsiteY0" fmla="*/ 80929 h 809288"/>
              <a:gd name="connsiteX1" fmla="*/ 23704 w 5821846"/>
              <a:gd name="connsiteY1" fmla="*/ 23704 h 809288"/>
              <a:gd name="connsiteX2" fmla="*/ 80930 w 5821846"/>
              <a:gd name="connsiteY2" fmla="*/ 1 h 809288"/>
              <a:gd name="connsiteX3" fmla="*/ 5740917 w 5821846"/>
              <a:gd name="connsiteY3" fmla="*/ 0 h 809288"/>
              <a:gd name="connsiteX4" fmla="*/ 5798142 w 5821846"/>
              <a:gd name="connsiteY4" fmla="*/ 23704 h 809288"/>
              <a:gd name="connsiteX5" fmla="*/ 5821845 w 5821846"/>
              <a:gd name="connsiteY5" fmla="*/ 80930 h 809288"/>
              <a:gd name="connsiteX6" fmla="*/ 5821846 w 5821846"/>
              <a:gd name="connsiteY6" fmla="*/ 728359 h 809288"/>
              <a:gd name="connsiteX7" fmla="*/ 5798142 w 5821846"/>
              <a:gd name="connsiteY7" fmla="*/ 785584 h 809288"/>
              <a:gd name="connsiteX8" fmla="*/ 5740917 w 5821846"/>
              <a:gd name="connsiteY8" fmla="*/ 809288 h 809288"/>
              <a:gd name="connsiteX9" fmla="*/ 80929 w 5821846"/>
              <a:gd name="connsiteY9" fmla="*/ 809288 h 809288"/>
              <a:gd name="connsiteX10" fmla="*/ 23704 w 5821846"/>
              <a:gd name="connsiteY10" fmla="*/ 785584 h 809288"/>
              <a:gd name="connsiteX11" fmla="*/ 0 w 5821846"/>
              <a:gd name="connsiteY11" fmla="*/ 728359 h 809288"/>
              <a:gd name="connsiteX12" fmla="*/ 0 w 5821846"/>
              <a:gd name="connsiteY12" fmla="*/ 80929 h 80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1846" h="809288">
                <a:moveTo>
                  <a:pt x="0" y="80929"/>
                </a:moveTo>
                <a:cubicBezTo>
                  <a:pt x="0" y="59465"/>
                  <a:pt x="8526" y="38881"/>
                  <a:pt x="23704" y="23704"/>
                </a:cubicBezTo>
                <a:cubicBezTo>
                  <a:pt x="38881" y="8527"/>
                  <a:pt x="59466" y="0"/>
                  <a:pt x="80930" y="1"/>
                </a:cubicBezTo>
                <a:lnTo>
                  <a:pt x="5740917" y="0"/>
                </a:lnTo>
                <a:cubicBezTo>
                  <a:pt x="5762381" y="0"/>
                  <a:pt x="5782965" y="8526"/>
                  <a:pt x="5798142" y="23704"/>
                </a:cubicBezTo>
                <a:cubicBezTo>
                  <a:pt x="5813319" y="38881"/>
                  <a:pt x="5821846" y="59466"/>
                  <a:pt x="5821845" y="80930"/>
                </a:cubicBezTo>
                <a:cubicBezTo>
                  <a:pt x="5821845" y="296740"/>
                  <a:pt x="5821846" y="512549"/>
                  <a:pt x="5821846" y="728359"/>
                </a:cubicBezTo>
                <a:cubicBezTo>
                  <a:pt x="5821846" y="749823"/>
                  <a:pt x="5813320" y="770407"/>
                  <a:pt x="5798142" y="785584"/>
                </a:cubicBezTo>
                <a:cubicBezTo>
                  <a:pt x="5782965" y="800761"/>
                  <a:pt x="5762380" y="809288"/>
                  <a:pt x="5740917" y="809288"/>
                </a:cubicBezTo>
                <a:lnTo>
                  <a:pt x="80929" y="809288"/>
                </a:lnTo>
                <a:cubicBezTo>
                  <a:pt x="59465" y="809288"/>
                  <a:pt x="38881" y="800762"/>
                  <a:pt x="23704" y="785584"/>
                </a:cubicBezTo>
                <a:cubicBezTo>
                  <a:pt x="8527" y="770407"/>
                  <a:pt x="0" y="749822"/>
                  <a:pt x="0" y="728359"/>
                </a:cubicBezTo>
                <a:lnTo>
                  <a:pt x="0" y="80929"/>
                </a:lnTo>
                <a:close/>
              </a:path>
            </a:pathLst>
          </a:custGeom>
          <a:noFill/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84663" tIns="84663" rIns="1045449" bIns="84663" numCol="1" spcCol="1270" anchor="ctr" anchorCtr="0">
            <a:noAutofit/>
          </a:bodyPr>
          <a:lstStyle/>
          <a:p>
            <a:pPr marL="266700"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 за сроками </a:t>
            </a:r>
            <a:r>
              <a:rPr lang="ru-RU" b="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исполнения задач ОМСУ</a:t>
            </a:r>
            <a:endParaRPr lang="ru-RU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2" descr="certifica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5104"/>
            <a:ext cx="57847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run_339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229200"/>
            <a:ext cx="576064" cy="576064"/>
          </a:xfrm>
          <a:prstGeom prst="rect">
            <a:avLst/>
          </a:prstGeom>
          <a:noFill/>
        </p:spPr>
      </p:pic>
      <p:pic>
        <p:nvPicPr>
          <p:cNvPr id="1027" name="Picture 3" descr="C:\Users\user\Downloads\database_73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340768"/>
            <a:ext cx="504056" cy="50405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188913"/>
            <a:ext cx="7164288" cy="57579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5B2DF"/>
              </a:gs>
              <a:gs pos="100000">
                <a:srgbClr val="0085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260350" y="252413"/>
            <a:ext cx="7191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0" dirty="0" smtClean="0">
                <a:solidFill>
                  <a:schemeClr val="bg1"/>
                </a:solidFill>
              </a:rPr>
              <a:t>Что необходимо ОМСУ </a:t>
            </a:r>
            <a:r>
              <a:rPr lang="ru-RU" sz="2000" b="0" dirty="0" smtClean="0">
                <a:solidFill>
                  <a:schemeClr val="bg1"/>
                </a:solidFill>
              </a:rPr>
              <a:t>для эффективной работы</a:t>
            </a:r>
            <a:r>
              <a:rPr lang="ru-RU" b="0" dirty="0" smtClean="0">
                <a:solidFill>
                  <a:schemeClr val="bg1"/>
                </a:solidFill>
              </a:rPr>
              <a:t> в СМЭВ:</a:t>
            </a:r>
            <a:endParaRPr lang="ru-RU" b="0" dirty="0">
              <a:solidFill>
                <a:schemeClr val="bg1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17" idx="4"/>
            <a:endCxn id="21" idx="1"/>
          </p:cNvCxnSpPr>
          <p:nvPr/>
        </p:nvCxnSpPr>
        <p:spPr>
          <a:xfrm>
            <a:off x="899592" y="1628800"/>
            <a:ext cx="2058405" cy="3714589"/>
          </a:xfrm>
          <a:prstGeom prst="line">
            <a:avLst/>
          </a:prstGeom>
          <a:ln w="28575">
            <a:solidFill>
              <a:srgbClr val="78B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55576" y="1340768"/>
            <a:ext cx="288032" cy="288032"/>
          </a:xfrm>
          <a:prstGeom prst="ellipse">
            <a:avLst/>
          </a:pr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259632" y="2348880"/>
            <a:ext cx="288032" cy="288032"/>
          </a:xfrm>
          <a:prstGeom prst="ellipse">
            <a:avLst/>
          </a:pr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63688" y="3212976"/>
            <a:ext cx="288032" cy="288032"/>
          </a:xfrm>
          <a:prstGeom prst="ellipse">
            <a:avLst/>
          </a:pr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267744" y="4221088"/>
            <a:ext cx="288032" cy="288032"/>
          </a:xfrm>
          <a:prstGeom prst="ellipse">
            <a:avLst/>
          </a:pr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15816" y="5301208"/>
            <a:ext cx="288032" cy="288032"/>
          </a:xfrm>
          <a:prstGeom prst="ellipse">
            <a:avLst/>
          </a:pr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\\192.168.170.75\Documents\Департамент продаж и маркетинга\Отдел дизайна и рекламы\!!Дизайнерская\БАРС Груп\ПРЕЗЕНТАЦИИ\шаблон презентации\ИКОНКИ ДЛЯ ПРЕЗЕНТАЦИЙ\Канцелярия\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140968"/>
            <a:ext cx="792088" cy="792088"/>
          </a:xfrm>
          <a:prstGeom prst="rect">
            <a:avLst/>
          </a:prstGeom>
          <a:noFill/>
        </p:spPr>
      </p:pic>
      <p:pic>
        <p:nvPicPr>
          <p:cNvPr id="2052" name="Picture 4" descr="\\192.168.170.75\Documents\Департамент продаж и маркетинга\Отдел дизайна и рекламы\!!Дизайнерская\БАРС Груп\ПРЕЗЕНТАЦИИ\шаблон презентации\ИКОНКИ ДЛЯ ПРЕЗЕНТАЦИЙ\4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276872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2F682D-A894-4276-928D-ED44EB4D85E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88913"/>
            <a:ext cx="6876256" cy="50378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5B2DF"/>
              </a:gs>
              <a:gs pos="100000">
                <a:srgbClr val="0085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260350" y="252413"/>
            <a:ext cx="71919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</a:rPr>
              <a:t>Инструменты должны обладать следующими характеристиками: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539552" y="1124744"/>
          <a:ext cx="74888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ая выноска 99"/>
          <p:cNvSpPr/>
          <p:nvPr/>
        </p:nvSpPr>
        <p:spPr>
          <a:xfrm>
            <a:off x="4644008" y="4869160"/>
            <a:ext cx="3240360" cy="864096"/>
          </a:xfrm>
          <a:prstGeom prst="wedgeRectCallout">
            <a:avLst>
              <a:gd name="adj1" fmla="val -18840"/>
              <a:gd name="adj2" fmla="val -69862"/>
            </a:avLst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ая выноска 98"/>
          <p:cNvSpPr/>
          <p:nvPr/>
        </p:nvSpPr>
        <p:spPr>
          <a:xfrm>
            <a:off x="467544" y="5085184"/>
            <a:ext cx="2880320" cy="1008112"/>
          </a:xfrm>
          <a:prstGeom prst="wedgeRectCallout">
            <a:avLst>
              <a:gd name="adj1" fmla="val -13352"/>
              <a:gd name="adj2" fmla="val -84980"/>
            </a:avLst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ая выноска 97"/>
          <p:cNvSpPr/>
          <p:nvPr/>
        </p:nvSpPr>
        <p:spPr>
          <a:xfrm>
            <a:off x="5724128" y="1412776"/>
            <a:ext cx="2880320" cy="1008112"/>
          </a:xfrm>
          <a:prstGeom prst="wedgeRectCallout">
            <a:avLst>
              <a:gd name="adj1" fmla="val 15181"/>
              <a:gd name="adj2" fmla="val 99263"/>
            </a:avLst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ая выноска 96"/>
          <p:cNvSpPr/>
          <p:nvPr/>
        </p:nvSpPr>
        <p:spPr>
          <a:xfrm>
            <a:off x="1475656" y="1556792"/>
            <a:ext cx="3240360" cy="1008112"/>
          </a:xfrm>
          <a:prstGeom prst="wedgeRectCallout">
            <a:avLst>
              <a:gd name="adj1" fmla="val 18614"/>
              <a:gd name="adj2" fmla="val 83201"/>
            </a:avLst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gray">
          <a:xfrm>
            <a:off x="971600" y="3232026"/>
            <a:ext cx="1159649" cy="1153096"/>
          </a:xfrm>
          <a:prstGeom prst="ellipse">
            <a:avLst/>
          </a:prstGeom>
          <a:solidFill>
            <a:srgbClr val="10A8D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15" name="Oval 19"/>
          <p:cNvSpPr>
            <a:spLocks noChangeArrowheads="1"/>
          </p:cNvSpPr>
          <p:nvPr/>
        </p:nvSpPr>
        <p:spPr bwMode="gray">
          <a:xfrm>
            <a:off x="3059832" y="3284984"/>
            <a:ext cx="1215809" cy="120349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29" name="Oval 33"/>
          <p:cNvSpPr>
            <a:spLocks noChangeArrowheads="1"/>
          </p:cNvSpPr>
          <p:nvPr/>
        </p:nvSpPr>
        <p:spPr bwMode="ltGray">
          <a:xfrm>
            <a:off x="5004048" y="3140968"/>
            <a:ext cx="1221651" cy="1226691"/>
          </a:xfrm>
          <a:prstGeom prst="ellipse">
            <a:avLst/>
          </a:prstGeom>
          <a:solidFill>
            <a:srgbClr val="6C46B8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43" name="Oval 47"/>
          <p:cNvSpPr>
            <a:spLocks noChangeArrowheads="1"/>
          </p:cNvSpPr>
          <p:nvPr/>
        </p:nvSpPr>
        <p:spPr bwMode="gray">
          <a:xfrm>
            <a:off x="6948264" y="3284984"/>
            <a:ext cx="1203827" cy="120032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55" name="Line 59"/>
          <p:cNvSpPr>
            <a:spLocks noChangeShapeType="1"/>
          </p:cNvSpPr>
          <p:nvPr/>
        </p:nvSpPr>
        <p:spPr bwMode="gray">
          <a:xfrm>
            <a:off x="1547664" y="4509120"/>
            <a:ext cx="0" cy="334962"/>
          </a:xfrm>
          <a:prstGeom prst="line">
            <a:avLst/>
          </a:prstGeom>
          <a:noFill/>
          <a:ln w="57150">
            <a:solidFill>
              <a:srgbClr val="78B83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57" name="Text Box 61"/>
          <p:cNvSpPr txBox="1">
            <a:spLocks noChangeArrowheads="1"/>
          </p:cNvSpPr>
          <p:nvPr/>
        </p:nvSpPr>
        <p:spPr bwMode="gray">
          <a:xfrm>
            <a:off x="539552" y="5085184"/>
            <a:ext cx="3024336" cy="1052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80975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Регистрация сервисов в СМЭВ</a:t>
            </a:r>
            <a:endParaRPr lang="en-US" sz="1200" b="0" dirty="0">
              <a:solidFill>
                <a:schemeClr val="bg1"/>
              </a:solidFill>
            </a:endParaRPr>
          </a:p>
          <a:p>
            <a:pPr indent="180975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Направление запросов в СМЭВ</a:t>
            </a:r>
            <a:endParaRPr lang="en-US" sz="1200" b="0" dirty="0">
              <a:solidFill>
                <a:schemeClr val="bg1"/>
              </a:solidFill>
            </a:endParaRPr>
          </a:p>
          <a:p>
            <a:pPr indent="180975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Получение ответов в СМЭВ</a:t>
            </a:r>
            <a:endParaRPr lang="en-US" sz="1200" b="0" dirty="0">
              <a:solidFill>
                <a:schemeClr val="bg1"/>
              </a:solidFill>
            </a:endParaRPr>
          </a:p>
          <a:p>
            <a:pPr indent="180975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ЭЦП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80958" name="Text Box 62"/>
          <p:cNvSpPr txBox="1">
            <a:spLocks noChangeArrowheads="1"/>
          </p:cNvSpPr>
          <p:nvPr/>
        </p:nvSpPr>
        <p:spPr bwMode="gray">
          <a:xfrm>
            <a:off x="890067" y="3592066"/>
            <a:ext cx="129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sz="1400" b="0" dirty="0" smtClean="0">
                <a:solidFill>
                  <a:schemeClr val="bg1"/>
                </a:solidFill>
              </a:rPr>
              <a:t>Исполнение 210-ФЗ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80959" name="Text Box 63"/>
          <p:cNvSpPr txBox="1">
            <a:spLocks noChangeArrowheads="1"/>
          </p:cNvSpPr>
          <p:nvPr/>
        </p:nvSpPr>
        <p:spPr bwMode="gray">
          <a:xfrm>
            <a:off x="2987824" y="3573016"/>
            <a:ext cx="13783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0" dirty="0" smtClean="0">
                <a:solidFill>
                  <a:schemeClr val="bg1"/>
                </a:solidFill>
              </a:rPr>
              <a:t>Управление базами данных</a:t>
            </a:r>
            <a:endParaRPr lang="ru-RU" sz="1400" b="0" dirty="0">
              <a:solidFill>
                <a:schemeClr val="bg1"/>
              </a:solidFill>
            </a:endParaRPr>
          </a:p>
        </p:txBody>
      </p:sp>
      <p:sp>
        <p:nvSpPr>
          <p:cNvPr id="80960" name="Text Box 64"/>
          <p:cNvSpPr txBox="1">
            <a:spLocks noChangeArrowheads="1"/>
          </p:cNvSpPr>
          <p:nvPr/>
        </p:nvSpPr>
        <p:spPr bwMode="gray">
          <a:xfrm>
            <a:off x="4932040" y="3501008"/>
            <a:ext cx="1302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ru-RU" sz="1400" b="0" dirty="0" smtClean="0">
                <a:solidFill>
                  <a:schemeClr val="bg1"/>
                </a:solidFill>
              </a:rPr>
              <a:t>Отчеты и аналитика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80961" name="Text Box 65"/>
          <p:cNvSpPr txBox="1">
            <a:spLocks noChangeArrowheads="1"/>
          </p:cNvSpPr>
          <p:nvPr/>
        </p:nvSpPr>
        <p:spPr bwMode="gray">
          <a:xfrm>
            <a:off x="6929214" y="3544441"/>
            <a:ext cx="12961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120650" algn="ctr">
              <a:spcBef>
                <a:spcPts val="0"/>
              </a:spcBef>
            </a:pPr>
            <a:r>
              <a:rPr lang="ru-RU" sz="1400" b="0" dirty="0" smtClean="0">
                <a:solidFill>
                  <a:schemeClr val="bg1"/>
                </a:solidFill>
              </a:rPr>
              <a:t>Контроль и</a:t>
            </a:r>
          </a:p>
          <a:p>
            <a:pPr indent="-120650" algn="ctr">
              <a:spcBef>
                <a:spcPts val="0"/>
              </a:spcBef>
            </a:pPr>
            <a:r>
              <a:rPr lang="ru-RU" sz="1400" b="0" dirty="0" smtClean="0">
                <a:solidFill>
                  <a:schemeClr val="bg1"/>
                </a:solidFill>
              </a:rPr>
              <a:t>постановка задач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80962" name="Line 66"/>
          <p:cNvSpPr>
            <a:spLocks noChangeShapeType="1"/>
          </p:cNvSpPr>
          <p:nvPr/>
        </p:nvSpPr>
        <p:spPr bwMode="gray">
          <a:xfrm>
            <a:off x="7596336" y="2852936"/>
            <a:ext cx="0" cy="334962"/>
          </a:xfrm>
          <a:prstGeom prst="line">
            <a:avLst/>
          </a:prstGeom>
          <a:noFill/>
          <a:ln w="57150">
            <a:solidFill>
              <a:srgbClr val="78B83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64" name="Text Box 68"/>
          <p:cNvSpPr txBox="1">
            <a:spLocks noChangeArrowheads="1"/>
          </p:cNvSpPr>
          <p:nvPr/>
        </p:nvSpPr>
        <p:spPr bwMode="gray">
          <a:xfrm>
            <a:off x="5796136" y="1484784"/>
            <a:ext cx="3707904" cy="78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indent="-180975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Назначение задач исполнителям</a:t>
            </a:r>
            <a:endParaRPr lang="en-US" sz="1200" b="0" dirty="0" smtClean="0">
              <a:solidFill>
                <a:schemeClr val="bg1"/>
              </a:solidFill>
            </a:endParaRPr>
          </a:p>
          <a:p>
            <a:pPr marL="180975" indent="-180975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Контроль сроков исполнения</a:t>
            </a:r>
            <a:endParaRPr lang="en-US" sz="1200" b="0" dirty="0" smtClean="0">
              <a:solidFill>
                <a:schemeClr val="bg1"/>
              </a:solidFill>
            </a:endParaRPr>
          </a:p>
          <a:p>
            <a:pPr marL="180975" indent="-180975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Уведомление исполнителей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80965" name="Line 69"/>
          <p:cNvSpPr>
            <a:spLocks noChangeShapeType="1"/>
          </p:cNvSpPr>
          <p:nvPr/>
        </p:nvSpPr>
        <p:spPr bwMode="gray">
          <a:xfrm>
            <a:off x="3707904" y="2852936"/>
            <a:ext cx="0" cy="334962"/>
          </a:xfrm>
          <a:prstGeom prst="line">
            <a:avLst/>
          </a:prstGeom>
          <a:noFill/>
          <a:ln w="57150">
            <a:solidFill>
              <a:srgbClr val="78B83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67" name="Text Box 71"/>
          <p:cNvSpPr txBox="1">
            <a:spLocks noChangeArrowheads="1"/>
          </p:cNvSpPr>
          <p:nvPr/>
        </p:nvSpPr>
        <p:spPr bwMode="gray">
          <a:xfrm>
            <a:off x="1509564" y="1585367"/>
            <a:ext cx="3581350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indent="-180975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Учет объектов и процессов ОМСУ</a:t>
            </a:r>
            <a:endParaRPr lang="en-US" sz="1200" b="0" dirty="0">
              <a:solidFill>
                <a:schemeClr val="bg1"/>
              </a:solidFill>
            </a:endParaRPr>
          </a:p>
          <a:p>
            <a:pPr marL="180975" indent="-180975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Учет обращений и заявлений граждан</a:t>
            </a:r>
            <a:endParaRPr lang="en-US" sz="1200" b="0" dirty="0">
              <a:solidFill>
                <a:schemeClr val="bg1"/>
              </a:solidFill>
            </a:endParaRPr>
          </a:p>
          <a:p>
            <a:pPr marL="180975" indent="-180975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Хранение запросов и ответов СМЭВ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80968" name="Line 72"/>
          <p:cNvSpPr>
            <a:spLocks noChangeShapeType="1"/>
          </p:cNvSpPr>
          <p:nvPr/>
        </p:nvSpPr>
        <p:spPr bwMode="gray">
          <a:xfrm>
            <a:off x="5652120" y="4509120"/>
            <a:ext cx="0" cy="334962"/>
          </a:xfrm>
          <a:prstGeom prst="line">
            <a:avLst/>
          </a:prstGeom>
          <a:noFill/>
          <a:ln w="57150">
            <a:solidFill>
              <a:srgbClr val="78B83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70" name="Text Box 74"/>
          <p:cNvSpPr txBox="1">
            <a:spLocks noChangeArrowheads="1"/>
          </p:cNvSpPr>
          <p:nvPr/>
        </p:nvSpPr>
        <p:spPr bwMode="gray">
          <a:xfrm>
            <a:off x="4716016" y="5013176"/>
            <a:ext cx="3312368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1950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Аналитика для руководства ОМСУ</a:t>
            </a:r>
            <a:endParaRPr lang="en-US" sz="1200" b="0" dirty="0">
              <a:solidFill>
                <a:schemeClr val="bg1"/>
              </a:solidFill>
            </a:endParaRPr>
          </a:p>
          <a:p>
            <a:pPr indent="361950" algn="l" eaLnBrk="0" hangingPunct="0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Отчеты для органов власти</a:t>
            </a:r>
            <a:endParaRPr lang="en-US" sz="1200" b="0" dirty="0">
              <a:solidFill>
                <a:schemeClr val="bg1"/>
              </a:solidFill>
            </a:endParaRPr>
          </a:p>
        </p:txBody>
      </p:sp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0" y="3068960"/>
            <a:ext cx="9144000" cy="1536700"/>
            <a:chOff x="0" y="2015"/>
            <a:chExt cx="5760" cy="968"/>
          </a:xfrm>
          <a:solidFill>
            <a:srgbClr val="92D050"/>
          </a:solidFill>
        </p:grpSpPr>
        <p:sp>
          <p:nvSpPr>
            <p:cNvPr id="80976" name="Rectangle 80"/>
            <p:cNvSpPr>
              <a:spLocks noChangeArrowheads="1"/>
            </p:cNvSpPr>
            <p:nvPr/>
          </p:nvSpPr>
          <p:spPr bwMode="ltGray">
            <a:xfrm>
              <a:off x="0" y="2475"/>
              <a:ext cx="521" cy="3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77" name="Rectangle 81"/>
            <p:cNvSpPr>
              <a:spLocks noChangeArrowheads="1"/>
            </p:cNvSpPr>
            <p:nvPr/>
          </p:nvSpPr>
          <p:spPr bwMode="ltGray">
            <a:xfrm>
              <a:off x="5193" y="2469"/>
              <a:ext cx="567" cy="5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78" name="Rectangle 82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79" name="Rectangle 83"/>
            <p:cNvSpPr>
              <a:spLocks noChangeArrowheads="1"/>
            </p:cNvSpPr>
            <p:nvPr/>
          </p:nvSpPr>
          <p:spPr bwMode="ltGray">
            <a:xfrm>
              <a:off x="2789" y="2469"/>
              <a:ext cx="307" cy="5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0" name="Rectangle 84"/>
            <p:cNvSpPr>
              <a:spLocks noChangeArrowheads="1"/>
            </p:cNvSpPr>
            <p:nvPr/>
          </p:nvSpPr>
          <p:spPr bwMode="ltGray">
            <a:xfrm>
              <a:off x="3969" y="2469"/>
              <a:ext cx="368" cy="5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1" name="AutoShape 85"/>
            <p:cNvSpPr>
              <a:spLocks noChangeArrowheads="1"/>
            </p:cNvSpPr>
            <p:nvPr/>
          </p:nvSpPr>
          <p:spPr bwMode="ltGray">
            <a:xfrm>
              <a:off x="1839" y="2072"/>
              <a:ext cx="950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2" name="AutoShape 86"/>
            <p:cNvSpPr>
              <a:spLocks noChangeArrowheads="1"/>
            </p:cNvSpPr>
            <p:nvPr/>
          </p:nvSpPr>
          <p:spPr bwMode="ltGray">
            <a:xfrm>
              <a:off x="4297" y="2072"/>
              <a:ext cx="942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3" name="AutoShape 87"/>
            <p:cNvSpPr>
              <a:spLocks noChangeArrowheads="1"/>
            </p:cNvSpPr>
            <p:nvPr/>
          </p:nvSpPr>
          <p:spPr bwMode="ltGray">
            <a:xfrm flipV="1">
              <a:off x="521" y="2015"/>
              <a:ext cx="913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4" name="AutoShape 88"/>
            <p:cNvSpPr>
              <a:spLocks noChangeArrowheads="1"/>
            </p:cNvSpPr>
            <p:nvPr/>
          </p:nvSpPr>
          <p:spPr bwMode="ltGray">
            <a:xfrm flipV="1">
              <a:off x="3063" y="2015"/>
              <a:ext cx="95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" name="Номер слайда 1"/>
          <p:cNvSpPr txBox="1">
            <a:spLocks/>
          </p:cNvSpPr>
          <p:nvPr/>
        </p:nvSpPr>
        <p:spPr>
          <a:xfrm>
            <a:off x="323528" y="6165304"/>
            <a:ext cx="720725" cy="4371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F682D-A894-4276-928D-ED44EB4D85EC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3528" y="90872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Ведомственные системы для автоматизации </a:t>
            </a:r>
          </a:p>
          <a:p>
            <a:pPr algn="l"/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государственных и муниципальных задач</a:t>
            </a:r>
            <a:endParaRPr lang="ru-RU" sz="1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0" y="188913"/>
            <a:ext cx="5292080" cy="50378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5B2DF"/>
              </a:gs>
              <a:gs pos="100000">
                <a:srgbClr val="0085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TextBox 30"/>
          <p:cNvSpPr txBox="1">
            <a:spLocks noChangeArrowheads="1"/>
          </p:cNvSpPr>
          <p:nvPr/>
        </p:nvSpPr>
        <p:spPr bwMode="auto">
          <a:xfrm>
            <a:off x="260350" y="252413"/>
            <a:ext cx="5247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0" dirty="0" smtClean="0">
                <a:solidFill>
                  <a:schemeClr val="bg1"/>
                </a:solidFill>
                <a:cs typeface="Arial" charset="0"/>
              </a:rPr>
              <a:t>Что такое «Электронный Муниципалитет»?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2F682D-A894-4276-928D-ED44EB4D85E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2699792" y="836712"/>
            <a:ext cx="5905035" cy="3843511"/>
          </a:xfrm>
          <a:prstGeom prst="roundRect">
            <a:avLst>
              <a:gd name="adj" fmla="val 3542"/>
            </a:avLst>
          </a:prstGeom>
          <a:noFill/>
          <a:ln w="19050" algn="ctr">
            <a:solidFill>
              <a:srgbClr val="10A8DE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395536" y="4653136"/>
            <a:ext cx="1368425" cy="430881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ru-RU" sz="1100" b="0" dirty="0" err="1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ФОИВы</a:t>
            </a:r>
            <a:r>
              <a:rPr lang="ru-RU" sz="1100" b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ru-RU" sz="1100" b="0" dirty="0" err="1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РОИВы</a:t>
            </a:r>
            <a:r>
              <a:rPr lang="ru-RU" sz="1100" b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ОМСУ</a:t>
            </a:r>
            <a:endParaRPr lang="ru-RU" sz="1100" b="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6" name="Picture 8" descr="E:\Tanya\Клипарт\!ИКОНОЧКИ\Compa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86" y="3645024"/>
            <a:ext cx="108753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95936" y="937295"/>
            <a:ext cx="3384550" cy="276993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 algn="ctr"/>
            <a:r>
              <a:rPr lang="ru-RU" sz="1200" b="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Электронный </a:t>
            </a: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Муниципалитет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3284984"/>
            <a:ext cx="891577" cy="261604"/>
          </a:xfrm>
          <a:prstGeom prst="rect">
            <a:avLst/>
          </a:prstGeom>
          <a:noFill/>
        </p:spPr>
        <p:txBody>
          <a:bodyPr wrap="none" lIns="91433" tIns="45717" rIns="91433" bIns="45717">
            <a:spAutoFit/>
          </a:bodyPr>
          <a:lstStyle/>
          <a:p>
            <a:pPr>
              <a:defRPr/>
            </a:pPr>
            <a:r>
              <a:rPr lang="ru-RU" sz="1100" b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ПГУ, РПГУ</a:t>
            </a:r>
            <a:endParaRPr lang="ru-RU" sz="1100" b="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12" name="Picture 5" descr="E:\Tanya\Клипарт\!ИКОНОЧКИ\My-Computer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02" y="2420888"/>
            <a:ext cx="7239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564267" y="4296813"/>
            <a:ext cx="4465637" cy="503238"/>
          </a:xfrm>
          <a:prstGeom prst="roundRect">
            <a:avLst/>
          </a:prstGeom>
          <a:solidFill>
            <a:srgbClr val="6BD7F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Авторизация </a:t>
            </a:r>
            <a:r>
              <a:rPr lang="ru-RU" sz="16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распределение </a:t>
            </a:r>
            <a:r>
              <a:rPr lang="ru-RU" sz="16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ролей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0084080">
            <a:off x="1631818" y="3787551"/>
            <a:ext cx="716088" cy="215137"/>
          </a:xfrm>
          <a:prstGeom prst="leftRightArrow">
            <a:avLst/>
          </a:prstGeom>
          <a:solidFill>
            <a:srgbClr val="64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1367980" y="2816597"/>
            <a:ext cx="2592388" cy="504825"/>
          </a:xfrm>
          <a:prstGeom prst="roundRect">
            <a:avLst/>
          </a:prstGeom>
          <a:solidFill>
            <a:srgbClr val="6BD7F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Интеграция</a:t>
            </a:r>
            <a:endParaRPr lang="ru-RU" sz="16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12509797">
            <a:off x="1629201" y="1799150"/>
            <a:ext cx="774150" cy="236528"/>
          </a:xfrm>
          <a:prstGeom prst="leftRightArrow">
            <a:avLst/>
          </a:prstGeom>
          <a:solidFill>
            <a:srgbClr val="64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55976" y="5661248"/>
            <a:ext cx="2736304" cy="600158"/>
          </a:xfrm>
          <a:prstGeom prst="rect">
            <a:avLst/>
          </a:prstGeom>
          <a:noFill/>
        </p:spPr>
        <p:txBody>
          <a:bodyPr wrap="square" lIns="91433" tIns="45717" rIns="91433" bIns="45717">
            <a:spAutoFit/>
          </a:bodyPr>
          <a:lstStyle/>
          <a:p>
            <a:pPr algn="l">
              <a:buFontTx/>
              <a:buChar char="•"/>
            </a:pPr>
            <a:r>
              <a:rPr lang="ru-RU" sz="1100" dirty="0">
                <a:solidFill>
                  <a:srgbClr val="003399"/>
                </a:solidFill>
                <a:cs typeface="Arial" charset="0"/>
              </a:rPr>
              <a:t> </a:t>
            </a:r>
            <a:r>
              <a:rPr lang="ru-RU" sz="1100" b="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Специалисты органов МСУ</a:t>
            </a:r>
          </a:p>
          <a:p>
            <a:pPr algn="l">
              <a:buFontTx/>
              <a:buChar char="•"/>
            </a:pPr>
            <a:r>
              <a:rPr lang="ru-RU" sz="1100" b="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Главы </a:t>
            </a:r>
            <a:r>
              <a:rPr lang="ru-RU" sz="1100" b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и </a:t>
            </a:r>
            <a:r>
              <a:rPr lang="ru-RU" sz="1100" b="0" dirty="0" err="1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РИКи</a:t>
            </a:r>
            <a:r>
              <a:rPr lang="ru-RU" sz="1100" b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муниципалитетов</a:t>
            </a:r>
            <a:endParaRPr lang="ru-RU" sz="1100" b="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algn="l">
              <a:buFontTx/>
              <a:buChar char="•"/>
            </a:pPr>
            <a:r>
              <a:rPr lang="ru-RU" sz="1100" b="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Контролирующие органы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87824" y="1367855"/>
            <a:ext cx="5544616" cy="503238"/>
          </a:xfrm>
          <a:prstGeom prst="roundRect">
            <a:avLst/>
          </a:prstGeom>
          <a:solidFill>
            <a:srgbClr val="6BD7F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Конструктор модулей, сервисов, отчетов</a:t>
            </a:r>
            <a:endParaRPr lang="ru-RU" sz="16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87824" y="3296681"/>
            <a:ext cx="5544616" cy="785818"/>
          </a:xfrm>
          <a:prstGeom prst="roundRect">
            <a:avLst/>
          </a:prstGeom>
          <a:solidFill>
            <a:srgbClr val="6BD7F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Учет </a:t>
            </a:r>
            <a:r>
              <a:rPr lang="ru-RU" sz="16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хранение </a:t>
            </a:r>
            <a:r>
              <a:rPr lang="ru-RU" sz="16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данных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59832" y="3717032"/>
            <a:ext cx="1944216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Похозяйственный учет </a:t>
            </a:r>
            <a:r>
              <a:rPr lang="ru-RU" sz="11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(Модуль 1)</a:t>
            </a:r>
            <a:endParaRPr lang="ru-RU" sz="14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76056" y="3717032"/>
            <a:ext cx="2088232" cy="45085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Присвоение адресов </a:t>
            </a:r>
            <a:r>
              <a:rPr lang="ru-RU" sz="11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(Модуль 2)</a:t>
            </a:r>
            <a:endParaRPr lang="ru-RU" sz="11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6296" y="3717032"/>
            <a:ext cx="1224136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Модуль*</a:t>
            </a:r>
            <a:r>
              <a:rPr lang="ru-RU" sz="10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0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31" name="Скругленный прямоугольник 39"/>
          <p:cNvSpPr/>
          <p:nvPr/>
        </p:nvSpPr>
        <p:spPr>
          <a:xfrm>
            <a:off x="2987824" y="2650568"/>
            <a:ext cx="5544616" cy="503237"/>
          </a:xfrm>
          <a:prstGeom prst="roundRect">
            <a:avLst/>
          </a:prstGeom>
          <a:solidFill>
            <a:srgbClr val="6BD7F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Описание </a:t>
            </a:r>
            <a:r>
              <a:rPr lang="ru-RU" sz="16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процессов </a:t>
            </a:r>
          </a:p>
          <a:p>
            <a:pPr algn="ctr"/>
            <a:r>
              <a:rPr lang="ru-RU" sz="16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контроля исполнения </a:t>
            </a:r>
            <a:r>
              <a:rPr lang="ru-RU" sz="16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сроков</a:t>
            </a:r>
            <a:endParaRPr lang="ru-RU" sz="16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987824" y="2010797"/>
            <a:ext cx="5544616" cy="503238"/>
          </a:xfrm>
          <a:prstGeom prst="roundRect">
            <a:avLst/>
          </a:prstGeom>
          <a:solidFill>
            <a:srgbClr val="6BD7F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Прием обращений граждан</a:t>
            </a:r>
            <a:endParaRPr lang="ru-RU" sz="16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" name="Picture 7" descr="E:\Tanya\Клипарт\!ИКОНОЧКИ\IE.VC.Business.Finance.IF\da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779" y="1799903"/>
            <a:ext cx="647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23528" y="5445224"/>
            <a:ext cx="3096344" cy="5770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105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*Модуль -  функциональный элемент, выполняющий конкретные задачи органа власти, в т.ч. </a:t>
            </a:r>
            <a:r>
              <a:rPr lang="ru-RU" sz="105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05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адачи  СМЭВ</a:t>
            </a:r>
            <a:endParaRPr lang="ru-RU" sz="105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Двойная стрелка влево/вправо 36"/>
          <p:cNvSpPr/>
          <p:nvPr/>
        </p:nvSpPr>
        <p:spPr>
          <a:xfrm>
            <a:off x="1331640" y="2852936"/>
            <a:ext cx="936104" cy="249237"/>
          </a:xfrm>
          <a:prstGeom prst="leftRightArrow">
            <a:avLst/>
          </a:prstGeom>
          <a:solidFill>
            <a:srgbClr val="64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9" name="TextBox 39"/>
          <p:cNvSpPr txBox="1">
            <a:spLocks noChangeArrowheads="1"/>
          </p:cNvSpPr>
          <p:nvPr/>
        </p:nvSpPr>
        <p:spPr bwMode="auto">
          <a:xfrm>
            <a:off x="323528" y="1628800"/>
            <a:ext cx="1224136" cy="4308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3" tIns="45717" rIns="91433" bIns="45717">
            <a:spAutoFit/>
          </a:bodyPr>
          <a:lstStyle/>
          <a:p>
            <a:pPr>
              <a:defRPr/>
            </a:pPr>
            <a:r>
              <a:rPr lang="ru-RU" sz="1100" b="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Большого правительство</a:t>
            </a:r>
            <a:endParaRPr lang="ru-RU" sz="1100" b="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0" y="188913"/>
            <a:ext cx="7524328" cy="50378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5B2DF"/>
              </a:gs>
              <a:gs pos="100000">
                <a:srgbClr val="0085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260350" y="252413"/>
            <a:ext cx="7191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0" dirty="0" smtClean="0">
                <a:solidFill>
                  <a:schemeClr val="bg1"/>
                </a:solidFill>
                <a:cs typeface="Arial" charset="0"/>
              </a:rPr>
              <a:t>Электронный Муниципалитет. Основные компоненты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391571" y="5373216"/>
            <a:ext cx="396453" cy="288032"/>
          </a:xfrm>
          <a:prstGeom prst="line">
            <a:avLst/>
          </a:prstGeom>
          <a:ln w="19050">
            <a:solidFill>
              <a:srgbClr val="32C7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796136" y="5445224"/>
            <a:ext cx="72008" cy="216024"/>
          </a:xfrm>
          <a:prstGeom prst="line">
            <a:avLst/>
          </a:prstGeom>
          <a:ln w="19050">
            <a:solidFill>
              <a:srgbClr val="32C7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876256" y="5445224"/>
            <a:ext cx="396429" cy="216024"/>
          </a:xfrm>
          <a:prstGeom prst="line">
            <a:avLst/>
          </a:prstGeom>
          <a:ln w="19050">
            <a:solidFill>
              <a:srgbClr val="32C7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\\192.168.170.75\Documents\Департамент продаж и маркетинга\Отдел дизайна и рекламы\!!Дизайнерская\БАРС Груп\ПРЕЗЕНТАЦИИ\шаблон презентации\ИКОНКИ ДЛЯ ПРЕЗЕНТАЦИЙ\Компьютерное\My-Compu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869160"/>
            <a:ext cx="520030" cy="520030"/>
          </a:xfrm>
          <a:prstGeom prst="rect">
            <a:avLst/>
          </a:prstGeom>
          <a:noFill/>
        </p:spPr>
      </p:pic>
      <p:pic>
        <p:nvPicPr>
          <p:cNvPr id="50" name="Picture 2" descr="\\192.168.170.75\Documents\Департамент продаж и маркетинга\Отдел дизайна и рекламы\!!Дизайнерская\БАРС Груп\ПРЕЗЕНТАЦИИ\шаблон презентации\ИКОНКИ ДЛЯ ПРЕЗЕНТАЦИЙ\Компьютерное\My-Compu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869160"/>
            <a:ext cx="520030" cy="520030"/>
          </a:xfrm>
          <a:prstGeom prst="rect">
            <a:avLst/>
          </a:prstGeom>
          <a:noFill/>
        </p:spPr>
      </p:pic>
      <p:pic>
        <p:nvPicPr>
          <p:cNvPr id="51" name="Picture 2" descr="\\192.168.170.75\Documents\Департамент продаж и маркетинга\Отдел дизайна и рекламы\!!Дизайнерская\БАРС Груп\ПРЕЗЕНТАЦИИ\шаблон презентации\ИКОНКИ ДЛЯ ПРЕЗЕНТАЦИЙ\Компьютерное\My-Compu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869160"/>
            <a:ext cx="520030" cy="520030"/>
          </a:xfrm>
          <a:prstGeom prst="rect">
            <a:avLst/>
          </a:prstGeom>
          <a:noFill/>
        </p:spPr>
      </p:pic>
      <p:pic>
        <p:nvPicPr>
          <p:cNvPr id="3075" name="Picture 3" descr="C:\Users\designer\Desktop\Без-имени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836712"/>
            <a:ext cx="942034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2F682D-A894-4276-928D-ED44EB4D85E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gray">
          <a:xfrm>
            <a:off x="3059832" y="1196752"/>
            <a:ext cx="2836699" cy="1090863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gray">
          <a:xfrm>
            <a:off x="3060537" y="1549257"/>
            <a:ext cx="28807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0" dirty="0" smtClean="0">
                <a:solidFill>
                  <a:srgbClr val="FFFFFF"/>
                </a:solidFill>
              </a:rPr>
              <a:t>Запросы в СМЭВ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gray">
          <a:xfrm>
            <a:off x="3063174" y="4912852"/>
            <a:ext cx="2886828" cy="1043198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gray">
          <a:xfrm>
            <a:off x="3779912" y="5301208"/>
            <a:ext cx="15622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 dirty="0" smtClean="0">
                <a:solidFill>
                  <a:srgbClr val="FFFFFF"/>
                </a:solidFill>
              </a:rPr>
              <a:t>База данных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gray">
          <a:xfrm>
            <a:off x="3131840" y="2780928"/>
            <a:ext cx="2886828" cy="1627465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gray">
          <a:xfrm>
            <a:off x="3203848" y="3068960"/>
            <a:ext cx="288032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Конструктор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gray">
          <a:xfrm>
            <a:off x="462519" y="4026328"/>
            <a:ext cx="2761314" cy="1126654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899592" y="4072565"/>
            <a:ext cx="185178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 dirty="0" smtClean="0">
                <a:solidFill>
                  <a:srgbClr val="FFFFFF"/>
                </a:solidFill>
              </a:rPr>
              <a:t>Отчеты,</a:t>
            </a:r>
          </a:p>
          <a:p>
            <a:r>
              <a:rPr lang="ru-RU" b="0" dirty="0" smtClean="0">
                <a:solidFill>
                  <a:srgbClr val="FFFFFF"/>
                </a:solidFill>
              </a:rPr>
              <a:t> аналитические</a:t>
            </a:r>
          </a:p>
          <a:p>
            <a:r>
              <a:rPr lang="ru-RU" b="0" dirty="0" smtClean="0">
                <a:solidFill>
                  <a:srgbClr val="FFFFFF"/>
                </a:solidFill>
              </a:rPr>
              <a:t> справки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gray">
          <a:xfrm>
            <a:off x="5807850" y="2157646"/>
            <a:ext cx="2881170" cy="1132591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gray">
          <a:xfrm>
            <a:off x="4860032" y="2276207"/>
            <a:ext cx="489646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0" dirty="0" smtClean="0">
                <a:solidFill>
                  <a:srgbClr val="FFFFFF"/>
                </a:solidFill>
              </a:rPr>
              <a:t>Функциональные</a:t>
            </a:r>
          </a:p>
          <a:p>
            <a:r>
              <a:rPr lang="ru-RU" b="0" dirty="0" smtClean="0">
                <a:solidFill>
                  <a:srgbClr val="FFFFFF"/>
                </a:solidFill>
              </a:rPr>
              <a:t>модули решения </a:t>
            </a:r>
          </a:p>
          <a:p>
            <a:r>
              <a:rPr lang="ru-RU" b="0" dirty="0" smtClean="0">
                <a:solidFill>
                  <a:srgbClr val="FFFFFF"/>
                </a:solidFill>
              </a:rPr>
              <a:t>задач ОМСУ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gray">
          <a:xfrm>
            <a:off x="391770" y="2134250"/>
            <a:ext cx="2780210" cy="1090863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gray">
          <a:xfrm>
            <a:off x="875708" y="2348880"/>
            <a:ext cx="201914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Электронные</a:t>
            </a:r>
          </a:p>
          <a:p>
            <a:r>
              <a:rPr lang="ru-RU" b="0" dirty="0" smtClean="0">
                <a:solidFill>
                  <a:schemeClr val="bg1"/>
                </a:solidFill>
              </a:rPr>
              <a:t>сервисы в СМЭВ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gray">
          <a:xfrm>
            <a:off x="5867300" y="4048756"/>
            <a:ext cx="2824070" cy="1043198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gray">
          <a:xfrm>
            <a:off x="6484716" y="4118745"/>
            <a:ext cx="162390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 dirty="0" smtClean="0">
                <a:solidFill>
                  <a:srgbClr val="FFFFFF"/>
                </a:solidFill>
              </a:rPr>
              <a:t>Описание</a:t>
            </a:r>
          </a:p>
          <a:p>
            <a:r>
              <a:rPr lang="ru-RU" b="0" dirty="0" smtClean="0">
                <a:solidFill>
                  <a:srgbClr val="FFFFFF"/>
                </a:solidFill>
              </a:rPr>
              <a:t> выполнения </a:t>
            </a:r>
          </a:p>
          <a:p>
            <a:r>
              <a:rPr lang="ru-RU" b="0" dirty="0" smtClean="0">
                <a:solidFill>
                  <a:srgbClr val="FFFFFF"/>
                </a:solidFill>
              </a:rPr>
              <a:t>задач МО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0" y="188913"/>
            <a:ext cx="6660232" cy="50378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35B2DF"/>
              </a:gs>
              <a:gs pos="100000">
                <a:srgbClr val="0085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260350" y="252413"/>
            <a:ext cx="7191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0" dirty="0" smtClean="0">
                <a:solidFill>
                  <a:schemeClr val="bg1"/>
                </a:solidFill>
                <a:cs typeface="Arial" charset="0"/>
              </a:rPr>
              <a:t>Электронный Муниципалитет. Возможности конструктора</a:t>
            </a:r>
          </a:p>
        </p:txBody>
      </p:sp>
      <p:pic>
        <p:nvPicPr>
          <p:cNvPr id="4098" name="Picture 2" descr="\\192.168.170.75\Documents\Департамент продаж и маркетинга\Отдел дизайна и рекламы\!!Дизайнерская\БАРС Груп\ПРЕЗЕНТАЦИИ\шаблон презентации\ИКОНКИ ДЛЯ ПРЕЗЕНТАЦИЙ\g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8419" y="3539108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S">
      <a:dk1>
        <a:sysClr val="windowText" lastClr="000000"/>
      </a:dk1>
      <a:lt1>
        <a:sysClr val="window" lastClr="FFFFFF"/>
      </a:lt1>
      <a:dk2>
        <a:srgbClr val="00AAE7"/>
      </a:dk2>
      <a:lt2>
        <a:srgbClr val="EEECE1"/>
      </a:lt2>
      <a:accent1>
        <a:srgbClr val="063A7B"/>
      </a:accent1>
      <a:accent2>
        <a:srgbClr val="F04E23"/>
      </a:accent2>
      <a:accent3>
        <a:srgbClr val="FDBC5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14027</TotalTime>
  <Words>658</Words>
  <Application>Microsoft Office PowerPoint</Application>
  <PresentationFormat>Экран (4:3)</PresentationFormat>
  <Paragraphs>175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Гущин</dc:creator>
  <cp:lastModifiedBy>ibragimovrr</cp:lastModifiedBy>
  <cp:revision>897</cp:revision>
  <cp:lastPrinted>2011-10-31T12:27:33Z</cp:lastPrinted>
  <dcterms:created xsi:type="dcterms:W3CDTF">2011-09-12T10:33:47Z</dcterms:created>
  <dcterms:modified xsi:type="dcterms:W3CDTF">2012-10-17T05:07:33Z</dcterms:modified>
</cp:coreProperties>
</file>