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82" r:id="rId5"/>
  </p:sldMasterIdLst>
  <p:notesMasterIdLst>
    <p:notesMasterId r:id="rId8"/>
  </p:notesMasterIdLst>
  <p:handoutMasterIdLst>
    <p:handoutMasterId r:id="rId9"/>
  </p:handoutMasterIdLst>
  <p:sldIdLst>
    <p:sldId id="448" r:id="rId6"/>
    <p:sldId id="501" r:id="rId7"/>
  </p:sldIdLst>
  <p:sldSz cx="12168188" cy="6840538"/>
  <p:notesSz cx="6797675" cy="9928225"/>
  <p:defaultTextStyle>
    <a:defPPr>
      <a:defRPr lang="en-US"/>
    </a:defPPr>
    <a:lvl1pPr marL="0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1pPr>
    <a:lvl2pPr marL="456194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2pPr>
    <a:lvl3pPr marL="912388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3pPr>
    <a:lvl4pPr marL="1368582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4pPr>
    <a:lvl5pPr marL="1824777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5pPr>
    <a:lvl6pPr marL="2280971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6pPr>
    <a:lvl7pPr marL="2737165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7pPr>
    <a:lvl8pPr marL="3193359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8pPr>
    <a:lvl9pPr marL="3649553" algn="l" defTabSz="912388" rtl="0" eaLnBrk="1" latinLnBrk="0" hangingPunct="1">
      <a:defRPr sz="17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713" userDrawn="1">
          <p15:clr>
            <a:srgbClr val="A4A3A4"/>
          </p15:clr>
        </p15:guide>
        <p15:guide id="2" orient="horz" pos="4055" userDrawn="1">
          <p15:clr>
            <a:srgbClr val="A4A3A4"/>
          </p15:clr>
        </p15:guide>
        <p15:guide id="3" orient="horz" pos="4145" userDrawn="1">
          <p15:clr>
            <a:srgbClr val="A4A3A4"/>
          </p15:clr>
        </p15:guide>
        <p15:guide id="4" orient="horz" pos="571" userDrawn="1">
          <p15:clr>
            <a:srgbClr val="A4A3A4"/>
          </p15:clr>
        </p15:guide>
        <p15:guide id="5" orient="horz" pos="1477" userDrawn="1">
          <p15:clr>
            <a:srgbClr val="A4A3A4"/>
          </p15:clr>
        </p15:guide>
        <p15:guide id="6" orient="horz" pos="1318" userDrawn="1">
          <p15:clr>
            <a:srgbClr val="A4A3A4"/>
          </p15:clr>
        </p15:guide>
        <p15:guide id="7" orient="horz" pos="1974" userDrawn="1">
          <p15:clr>
            <a:srgbClr val="A4A3A4"/>
          </p15:clr>
        </p15:guide>
        <p15:guide id="8" orient="horz" pos="2064" userDrawn="1">
          <p15:clr>
            <a:srgbClr val="A4A3A4"/>
          </p15:clr>
        </p15:guide>
        <p15:guide id="9" orient="horz" pos="2646" userDrawn="1">
          <p15:clr>
            <a:srgbClr val="A4A3A4"/>
          </p15:clr>
        </p15:guide>
        <p15:guide id="10" orient="horz" pos="2743" userDrawn="1">
          <p15:clr>
            <a:srgbClr val="A4A3A4"/>
          </p15:clr>
        </p15:guide>
        <p15:guide id="11" orient="horz" pos="3330" userDrawn="1">
          <p15:clr>
            <a:srgbClr val="A4A3A4"/>
          </p15:clr>
        </p15:guide>
        <p15:guide id="12" orient="horz" pos="3421" userDrawn="1">
          <p15:clr>
            <a:srgbClr val="A4A3A4"/>
          </p15:clr>
        </p15:guide>
        <p15:guide id="13" orient="horz" pos="3754" userDrawn="1">
          <p15:clr>
            <a:srgbClr val="A4A3A4"/>
          </p15:clr>
        </p15:guide>
        <p15:guide id="14" pos="271" userDrawn="1">
          <p15:clr>
            <a:srgbClr val="A4A3A4"/>
          </p15:clr>
        </p15:guide>
        <p15:guide id="15" pos="7394" userDrawn="1">
          <p15:clr>
            <a:srgbClr val="A4A3A4"/>
          </p15:clr>
        </p15:guide>
        <p15:guide id="16" pos="3773" userDrawn="1">
          <p15:clr>
            <a:srgbClr val="A4A3A4"/>
          </p15:clr>
        </p15:guide>
        <p15:guide id="17" pos="3892" userDrawn="1">
          <p15:clr>
            <a:srgbClr val="A4A3A4"/>
          </p15:clr>
        </p15:guide>
        <p15:guide id="18" pos="4979" userDrawn="1">
          <p15:clr>
            <a:srgbClr val="A4A3A4"/>
          </p15:clr>
        </p15:guide>
        <p15:guide id="19" pos="5101" userDrawn="1">
          <p15:clr>
            <a:srgbClr val="A4A3A4"/>
          </p15:clr>
        </p15:guide>
        <p15:guide id="20" pos="6187" userDrawn="1">
          <p15:clr>
            <a:srgbClr val="A4A3A4"/>
          </p15:clr>
        </p15:guide>
        <p15:guide id="21" pos="6308" userDrawn="1">
          <p15:clr>
            <a:srgbClr val="A4A3A4"/>
          </p15:clr>
        </p15:guide>
        <p15:guide id="22" pos="2686" userDrawn="1">
          <p15:clr>
            <a:srgbClr val="A4A3A4"/>
          </p15:clr>
        </p15:guide>
        <p15:guide id="23" pos="2564" userDrawn="1">
          <p15:clr>
            <a:srgbClr val="A4A3A4"/>
          </p15:clr>
        </p15:guide>
        <p15:guide id="24" pos="1478" userDrawn="1">
          <p15:clr>
            <a:srgbClr val="A4A3A4"/>
          </p15:clr>
        </p15:guide>
        <p15:guide id="25" pos="1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5939">
          <p15:clr>
            <a:srgbClr val="A4A3A4"/>
          </p15:clr>
        </p15:guide>
        <p15:guide id="2" orient="horz" pos="517">
          <p15:clr>
            <a:srgbClr val="A4A3A4"/>
          </p15:clr>
        </p15:guide>
        <p15:guide id="3" pos="282">
          <p15:clr>
            <a:srgbClr val="A4A3A4"/>
          </p15:clr>
        </p15:guide>
        <p15:guide id="4" pos="40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FD3"/>
    <a:srgbClr val="93DFF1"/>
    <a:srgbClr val="FFFFFF"/>
    <a:srgbClr val="B2D0E0"/>
    <a:srgbClr val="8BB8D1"/>
    <a:srgbClr val="A1C6DB"/>
    <a:srgbClr val="90BCD4"/>
    <a:srgbClr val="5B80A1"/>
    <a:srgbClr val="00704A"/>
    <a:srgbClr val="F9B2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2" autoAdjust="0"/>
    <p:restoredTop sz="65362" autoAdjust="0"/>
  </p:normalViewPr>
  <p:slideViewPr>
    <p:cSldViewPr snapToGrid="0" showGuides="1">
      <p:cViewPr varScale="1">
        <p:scale>
          <a:sx n="75" d="100"/>
          <a:sy n="75" d="100"/>
        </p:scale>
        <p:origin x="-1758" y="-102"/>
      </p:cViewPr>
      <p:guideLst>
        <p:guide orient="horz" pos="713"/>
        <p:guide orient="horz" pos="4055"/>
        <p:guide orient="horz" pos="4145"/>
        <p:guide orient="horz" pos="571"/>
        <p:guide orient="horz" pos="1477"/>
        <p:guide orient="horz" pos="1318"/>
        <p:guide orient="horz" pos="1974"/>
        <p:guide orient="horz" pos="2064"/>
        <p:guide orient="horz" pos="2646"/>
        <p:guide orient="horz" pos="2743"/>
        <p:guide orient="horz" pos="3330"/>
        <p:guide orient="horz" pos="3421"/>
        <p:guide orient="horz" pos="3754"/>
        <p:guide pos="271"/>
        <p:guide pos="7394"/>
        <p:guide pos="3773"/>
        <p:guide pos="3892"/>
        <p:guide pos="4979"/>
        <p:guide pos="5101"/>
        <p:guide pos="6187"/>
        <p:guide pos="6308"/>
        <p:guide pos="2686"/>
        <p:guide pos="2564"/>
        <p:guide pos="1478"/>
        <p:guide pos="1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howGuides="1">
      <p:cViewPr>
        <p:scale>
          <a:sx n="140" d="100"/>
          <a:sy n="140" d="100"/>
        </p:scale>
        <p:origin x="2724" y="-6"/>
      </p:cViewPr>
      <p:guideLst>
        <p:guide orient="horz" pos="5939"/>
        <p:guide orient="horz" pos="517"/>
        <p:guide pos="282"/>
        <p:guide pos="40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82AF31-AA3E-4A01-B2EF-1CAEB09F8EF7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80209EBB-1C1C-467C-9F93-890A14CA4AB3}" type="pres">
      <dgm:prSet presAssocID="{C782AF31-AA3E-4A01-B2EF-1CAEB09F8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6803488-C5B6-41D1-BF47-53F1157DEC65}" type="presOf" srcId="{C782AF31-AA3E-4A01-B2EF-1CAEB09F8EF7}" destId="{80209EBB-1C1C-467C-9F93-890A14CA4AB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2AF31-AA3E-4A01-B2EF-1CAEB09F8EF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7A1AB2A-1F76-4E92-A04E-EF1ADD3FEB0F}">
      <dgm:prSet custT="1"/>
      <dgm:spPr/>
      <dgm:t>
        <a:bodyPr/>
        <a:lstStyle/>
        <a:p>
          <a:r>
            <a:rPr lang="ru-RU" sz="2000" b="0" i="0" u="none" dirty="0" smtClean="0"/>
            <a:t>Принципы осуществления закупок</a:t>
          </a:r>
          <a:endParaRPr lang="ru-RU" sz="2000" b="1" i="0" u="none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AFBC304-9B66-46E7-AAD7-02938FEA8180}" type="parTrans" cxnId="{37B8D06F-44EE-4405-B07C-37DA25A8899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CC124126-AB94-4F8F-8601-71F12B21B873}" type="sibTrans" cxnId="{37B8D06F-44EE-4405-B07C-37DA25A88995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BD82FECC-5A47-44D1-B75B-017DB50F4BAD}">
      <dgm:prSet custT="1"/>
      <dgm:spPr/>
      <dgm:t>
        <a:bodyPr/>
        <a:lstStyle/>
        <a:p>
          <a:r>
            <a:rPr lang="ru-RU" sz="2000" b="0" i="0" u="none" dirty="0" smtClean="0"/>
            <a:t>Что необходимо контролировать?</a:t>
          </a:r>
          <a:endParaRPr lang="ru-RU" sz="2000" dirty="0">
            <a:solidFill>
              <a:schemeClr val="tx1"/>
            </a:solidFill>
          </a:endParaRPr>
        </a:p>
      </dgm:t>
    </dgm:pt>
    <dgm:pt modelId="{ED60A866-1B15-4F81-B659-8C48F4A50D02}" type="parTrans" cxnId="{AA742AD1-8A50-4A56-937A-A114DE5809F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4BEC3B2C-0192-425C-97DE-E7A4A6EE2E06}" type="sibTrans" cxnId="{AA742AD1-8A50-4A56-937A-A114DE5809F6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DC35F8AF-0C9C-404D-99A1-40062AEBD74D}">
      <dgm:prSet custT="1"/>
      <dgm:spPr/>
      <dgm:t>
        <a:bodyPr/>
        <a:lstStyle/>
        <a:p>
          <a:r>
            <a:rPr lang="ru-RU" sz="2000" b="0" i="0" u="none" dirty="0" smtClean="0"/>
            <a:t>Исполнение контракта </a:t>
          </a:r>
          <a:r>
            <a:rPr lang="ru-RU" sz="2000" b="0" i="0" u="none" dirty="0" smtClean="0"/>
            <a:t>- проблемы и пути их решения.</a:t>
          </a:r>
          <a:endParaRPr lang="ru-RU" sz="2000" dirty="0">
            <a:solidFill>
              <a:schemeClr val="tx1"/>
            </a:solidFill>
          </a:endParaRPr>
        </a:p>
      </dgm:t>
    </dgm:pt>
    <dgm:pt modelId="{1D21E7DB-2647-40AD-89D0-EFAEFD3E8F4E}" type="parTrans" cxnId="{E81B2E3D-8B41-401A-8296-D4E4B13C4B9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E5C032B1-12E6-4539-B29C-F34EFEB7E4A4}" type="sibTrans" cxnId="{E81B2E3D-8B41-401A-8296-D4E4B13C4B9E}">
      <dgm:prSet/>
      <dgm:spPr/>
      <dgm:t>
        <a:bodyPr/>
        <a:lstStyle/>
        <a:p>
          <a:endParaRPr lang="ru-RU" sz="2000">
            <a:solidFill>
              <a:schemeClr val="tx1"/>
            </a:solidFill>
          </a:endParaRPr>
        </a:p>
      </dgm:t>
    </dgm:pt>
    <dgm:pt modelId="{007A41FD-D981-4829-854F-9669FCD76959}">
      <dgm:prSet/>
      <dgm:spPr/>
      <dgm:t>
        <a:bodyPr/>
        <a:lstStyle/>
        <a:p>
          <a:r>
            <a:rPr lang="ru-RU" b="0" i="0" u="none" dirty="0" smtClean="0"/>
            <a:t>Автоматизация закупочной деятельности - что необходимо учесть, важность правильного проектирования информационной системы.</a:t>
          </a:r>
          <a:endParaRPr lang="ru-RU" dirty="0">
            <a:solidFill>
              <a:schemeClr val="tx1"/>
            </a:solidFill>
          </a:endParaRPr>
        </a:p>
      </dgm:t>
    </dgm:pt>
    <dgm:pt modelId="{41CEB048-317C-45EA-A21D-72F6FB629BF4}" type="parTrans" cxnId="{F2634549-FDA3-44DF-A98C-AE2B6323AD7A}">
      <dgm:prSet/>
      <dgm:spPr/>
      <dgm:t>
        <a:bodyPr/>
        <a:lstStyle/>
        <a:p>
          <a:endParaRPr lang="ru-RU"/>
        </a:p>
      </dgm:t>
    </dgm:pt>
    <dgm:pt modelId="{EBFCAF32-9479-493F-93C4-F8E3916FF2C3}" type="sibTrans" cxnId="{F2634549-FDA3-44DF-A98C-AE2B6323AD7A}">
      <dgm:prSet/>
      <dgm:spPr/>
      <dgm:t>
        <a:bodyPr/>
        <a:lstStyle/>
        <a:p>
          <a:endParaRPr lang="ru-RU"/>
        </a:p>
      </dgm:t>
    </dgm:pt>
    <dgm:pt modelId="{BACDED31-E5C1-4D23-A60C-BDAEDCCBC2FE}" type="pres">
      <dgm:prSet presAssocID="{C782AF31-AA3E-4A01-B2EF-1CAEB09F8E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A11EE-1465-43F4-B83C-DB31721AECCA}" type="pres">
      <dgm:prSet presAssocID="{A7A1AB2A-1F76-4E92-A04E-EF1ADD3FEB0F}" presName="parentText" presStyleLbl="node1" presStyleIdx="0" presStyleCnt="4" custLinFactY="-2740" custLinFactNeighborX="146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6D3294-5BAD-4D09-9D5E-6912CBEB53E4}" type="pres">
      <dgm:prSet presAssocID="{CC124126-AB94-4F8F-8601-71F12B21B873}" presName="spacer" presStyleCnt="0"/>
      <dgm:spPr/>
    </dgm:pt>
    <dgm:pt modelId="{A4AFD5FE-AEE9-4BB0-AFF5-2EAC3AEB2E6C}" type="pres">
      <dgm:prSet presAssocID="{BD82FECC-5A47-44D1-B75B-017DB50F4BAD}" presName="parentText" presStyleLbl="node1" presStyleIdx="1" presStyleCnt="4" custLinFactNeighborY="-58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D4EA-B9AD-4D81-B405-2587CA287D45}" type="pres">
      <dgm:prSet presAssocID="{4BEC3B2C-0192-425C-97DE-E7A4A6EE2E06}" presName="spacer" presStyleCnt="0"/>
      <dgm:spPr/>
    </dgm:pt>
    <dgm:pt modelId="{4FFACD5D-8992-4195-A4CB-50C6CBF42DA5}" type="pres">
      <dgm:prSet presAssocID="{DC35F8AF-0C9C-404D-99A1-40062AEBD74D}" presName="parentText" presStyleLbl="node1" presStyleIdx="2" presStyleCnt="4" custLinFactNeighborY="545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E1F7-2C60-4B78-B188-33B70E6B8F19}" type="pres">
      <dgm:prSet presAssocID="{E5C032B1-12E6-4539-B29C-F34EFEB7E4A4}" presName="spacer" presStyleCnt="0"/>
      <dgm:spPr/>
    </dgm:pt>
    <dgm:pt modelId="{5D6DA7A0-FD09-4EC1-BCBA-95ED8EF7C2CD}" type="pres">
      <dgm:prSet presAssocID="{007A41FD-D981-4829-854F-9669FCD76959}" presName="parentText" presStyleLbl="node1" presStyleIdx="3" presStyleCnt="4" custLinFactY="128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634549-FDA3-44DF-A98C-AE2B6323AD7A}" srcId="{C782AF31-AA3E-4A01-B2EF-1CAEB09F8EF7}" destId="{007A41FD-D981-4829-854F-9669FCD76959}" srcOrd="3" destOrd="0" parTransId="{41CEB048-317C-45EA-A21D-72F6FB629BF4}" sibTransId="{EBFCAF32-9479-493F-93C4-F8E3916FF2C3}"/>
    <dgm:cxn modelId="{414B862F-C1D1-4E8C-AE50-EEFE7A82A497}" type="presOf" srcId="{BD82FECC-5A47-44D1-B75B-017DB50F4BAD}" destId="{A4AFD5FE-AEE9-4BB0-AFF5-2EAC3AEB2E6C}" srcOrd="0" destOrd="0" presId="urn:microsoft.com/office/officeart/2005/8/layout/vList2"/>
    <dgm:cxn modelId="{6830ACA1-9DA8-45F5-B7DC-D46C302ED74D}" type="presOf" srcId="{DC35F8AF-0C9C-404D-99A1-40062AEBD74D}" destId="{4FFACD5D-8992-4195-A4CB-50C6CBF42DA5}" srcOrd="0" destOrd="0" presId="urn:microsoft.com/office/officeart/2005/8/layout/vList2"/>
    <dgm:cxn modelId="{E930BB6A-0264-40C2-B115-C99B616684A9}" type="presOf" srcId="{A7A1AB2A-1F76-4E92-A04E-EF1ADD3FEB0F}" destId="{4CBA11EE-1465-43F4-B83C-DB31721AECCA}" srcOrd="0" destOrd="0" presId="urn:microsoft.com/office/officeart/2005/8/layout/vList2"/>
    <dgm:cxn modelId="{9F8BE2F9-6093-4241-B75A-DF926386DBF7}" type="presOf" srcId="{C782AF31-AA3E-4A01-B2EF-1CAEB09F8EF7}" destId="{BACDED31-E5C1-4D23-A60C-BDAEDCCBC2FE}" srcOrd="0" destOrd="0" presId="urn:microsoft.com/office/officeart/2005/8/layout/vList2"/>
    <dgm:cxn modelId="{AA742AD1-8A50-4A56-937A-A114DE5809F6}" srcId="{C782AF31-AA3E-4A01-B2EF-1CAEB09F8EF7}" destId="{BD82FECC-5A47-44D1-B75B-017DB50F4BAD}" srcOrd="1" destOrd="0" parTransId="{ED60A866-1B15-4F81-B659-8C48F4A50D02}" sibTransId="{4BEC3B2C-0192-425C-97DE-E7A4A6EE2E06}"/>
    <dgm:cxn modelId="{37B8D06F-44EE-4405-B07C-37DA25A88995}" srcId="{C782AF31-AA3E-4A01-B2EF-1CAEB09F8EF7}" destId="{A7A1AB2A-1F76-4E92-A04E-EF1ADD3FEB0F}" srcOrd="0" destOrd="0" parTransId="{BAFBC304-9B66-46E7-AAD7-02938FEA8180}" sibTransId="{CC124126-AB94-4F8F-8601-71F12B21B873}"/>
    <dgm:cxn modelId="{E81B2E3D-8B41-401A-8296-D4E4B13C4B9E}" srcId="{C782AF31-AA3E-4A01-B2EF-1CAEB09F8EF7}" destId="{DC35F8AF-0C9C-404D-99A1-40062AEBD74D}" srcOrd="2" destOrd="0" parTransId="{1D21E7DB-2647-40AD-89D0-EFAEFD3E8F4E}" sibTransId="{E5C032B1-12E6-4539-B29C-F34EFEB7E4A4}"/>
    <dgm:cxn modelId="{76BD0D39-144B-421F-B882-B0244E4B4FDC}" type="presOf" srcId="{007A41FD-D981-4829-854F-9669FCD76959}" destId="{5D6DA7A0-FD09-4EC1-BCBA-95ED8EF7C2CD}" srcOrd="0" destOrd="0" presId="urn:microsoft.com/office/officeart/2005/8/layout/vList2"/>
    <dgm:cxn modelId="{95EBA4EF-8971-47C0-9B81-21009ED2E139}" type="presParOf" srcId="{BACDED31-E5C1-4D23-A60C-BDAEDCCBC2FE}" destId="{4CBA11EE-1465-43F4-B83C-DB31721AECCA}" srcOrd="0" destOrd="0" presId="urn:microsoft.com/office/officeart/2005/8/layout/vList2"/>
    <dgm:cxn modelId="{8A998E0D-0198-444B-A7E1-9A32079618A3}" type="presParOf" srcId="{BACDED31-E5C1-4D23-A60C-BDAEDCCBC2FE}" destId="{4F6D3294-5BAD-4D09-9D5E-6912CBEB53E4}" srcOrd="1" destOrd="0" presId="urn:microsoft.com/office/officeart/2005/8/layout/vList2"/>
    <dgm:cxn modelId="{ACAA75BC-0995-4817-AF54-556D2122C443}" type="presParOf" srcId="{BACDED31-E5C1-4D23-A60C-BDAEDCCBC2FE}" destId="{A4AFD5FE-AEE9-4BB0-AFF5-2EAC3AEB2E6C}" srcOrd="2" destOrd="0" presId="urn:microsoft.com/office/officeart/2005/8/layout/vList2"/>
    <dgm:cxn modelId="{D03086CB-8C2F-4DA2-8E0F-1C9D44528A8D}" type="presParOf" srcId="{BACDED31-E5C1-4D23-A60C-BDAEDCCBC2FE}" destId="{7AF1D4EA-B9AD-4D81-B405-2587CA287D45}" srcOrd="3" destOrd="0" presId="urn:microsoft.com/office/officeart/2005/8/layout/vList2"/>
    <dgm:cxn modelId="{986793EE-50D1-4118-881B-72A6E59C897B}" type="presParOf" srcId="{BACDED31-E5C1-4D23-A60C-BDAEDCCBC2FE}" destId="{4FFACD5D-8992-4195-A4CB-50C6CBF42DA5}" srcOrd="4" destOrd="0" presId="urn:microsoft.com/office/officeart/2005/8/layout/vList2"/>
    <dgm:cxn modelId="{BE77CAE3-1E6E-4F62-BCA0-9279D66868AE}" type="presParOf" srcId="{BACDED31-E5C1-4D23-A60C-BDAEDCCBC2FE}" destId="{377EE1F7-2C60-4B78-B188-33B70E6B8F19}" srcOrd="5" destOrd="0" presId="urn:microsoft.com/office/officeart/2005/8/layout/vList2"/>
    <dgm:cxn modelId="{DB3F568C-E16F-413B-AFAE-98FE29E9F6FA}" type="presParOf" srcId="{BACDED31-E5C1-4D23-A60C-BDAEDCCBC2FE}" destId="{5D6DA7A0-FD09-4EC1-BCBA-95ED8EF7C2C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A11EE-1465-43F4-B83C-DB31721AECCA}">
      <dsp:nvSpPr>
        <dsp:cNvPr id="0" name=""/>
        <dsp:cNvSpPr/>
      </dsp:nvSpPr>
      <dsp:spPr>
        <a:xfrm>
          <a:off x="0" y="21738"/>
          <a:ext cx="8640674" cy="8711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Принципы осуществления закупок</a:t>
          </a:r>
          <a:endParaRPr lang="ru-RU" sz="2000" b="1" i="0" u="none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2525" y="64263"/>
        <a:ext cx="8555624" cy="786088"/>
      </dsp:txXfrm>
    </dsp:sp>
    <dsp:sp modelId="{A4AFD5FE-AEE9-4BB0-AFF5-2EAC3AEB2E6C}">
      <dsp:nvSpPr>
        <dsp:cNvPr id="0" name=""/>
        <dsp:cNvSpPr/>
      </dsp:nvSpPr>
      <dsp:spPr>
        <a:xfrm>
          <a:off x="0" y="1006279"/>
          <a:ext cx="8640674" cy="871138"/>
        </a:xfrm>
        <a:prstGeom prst="roundRect">
          <a:avLst/>
        </a:prstGeom>
        <a:gradFill rotWithShape="0">
          <a:gsLst>
            <a:gs pos="0">
              <a:schemeClr val="accent2">
                <a:hueOff val="-203903"/>
                <a:satOff val="10845"/>
                <a:lumOff val="3137"/>
                <a:alphaOff val="0"/>
                <a:tint val="98000"/>
                <a:lumMod val="110000"/>
              </a:schemeClr>
            </a:gs>
            <a:gs pos="84000">
              <a:schemeClr val="accent2">
                <a:hueOff val="-203903"/>
                <a:satOff val="10845"/>
                <a:lumOff val="3137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Что необходимо контролировать?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525" y="1048804"/>
        <a:ext cx="8555624" cy="786088"/>
      </dsp:txXfrm>
    </dsp:sp>
    <dsp:sp modelId="{4FFACD5D-8992-4195-A4CB-50C6CBF42DA5}">
      <dsp:nvSpPr>
        <dsp:cNvPr id="0" name=""/>
        <dsp:cNvSpPr/>
      </dsp:nvSpPr>
      <dsp:spPr>
        <a:xfrm>
          <a:off x="0" y="2012524"/>
          <a:ext cx="8640674" cy="871138"/>
        </a:xfrm>
        <a:prstGeom prst="roundRect">
          <a:avLst/>
        </a:prstGeom>
        <a:gradFill rotWithShape="0">
          <a:gsLst>
            <a:gs pos="0">
              <a:schemeClr val="accent2">
                <a:hueOff val="-407806"/>
                <a:satOff val="21690"/>
                <a:lumOff val="6274"/>
                <a:alphaOff val="0"/>
                <a:tint val="98000"/>
                <a:lumMod val="110000"/>
              </a:schemeClr>
            </a:gs>
            <a:gs pos="84000">
              <a:schemeClr val="accent2">
                <a:hueOff val="-407806"/>
                <a:satOff val="21690"/>
                <a:lumOff val="6274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kern="1200" dirty="0" smtClean="0"/>
            <a:t>Исполнение контракта </a:t>
          </a:r>
          <a:r>
            <a:rPr lang="ru-RU" sz="2000" b="0" i="0" u="none" kern="1200" dirty="0" smtClean="0"/>
            <a:t>- проблемы и пути их решения.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2525" y="2055049"/>
        <a:ext cx="8555624" cy="786088"/>
      </dsp:txXfrm>
    </dsp:sp>
    <dsp:sp modelId="{5D6DA7A0-FD09-4EC1-BCBA-95ED8EF7C2CD}">
      <dsp:nvSpPr>
        <dsp:cNvPr id="0" name=""/>
        <dsp:cNvSpPr/>
      </dsp:nvSpPr>
      <dsp:spPr>
        <a:xfrm>
          <a:off x="0" y="3021429"/>
          <a:ext cx="8640674" cy="871138"/>
        </a:xfrm>
        <a:prstGeom prst="roundRect">
          <a:avLst/>
        </a:prstGeom>
        <a:gradFill rotWithShape="0">
          <a:gsLst>
            <a:gs pos="0">
              <a:schemeClr val="accent2">
                <a:hueOff val="-611709"/>
                <a:satOff val="32535"/>
                <a:lumOff val="9411"/>
                <a:alphaOff val="0"/>
                <a:tint val="98000"/>
                <a:lumMod val="110000"/>
              </a:schemeClr>
            </a:gs>
            <a:gs pos="84000">
              <a:schemeClr val="accent2">
                <a:hueOff val="-611709"/>
                <a:satOff val="32535"/>
                <a:lumOff val="9411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u="none" kern="1200" dirty="0" smtClean="0"/>
            <a:t>Автоматизация закупочной деятельности - что необходимо учесть, важность правильного проектирования информационной системы.</a:t>
          </a:r>
          <a:endParaRPr lang="ru-RU" sz="2200" kern="1200" dirty="0">
            <a:solidFill>
              <a:schemeClr val="tx1"/>
            </a:solidFill>
          </a:endParaRPr>
        </a:p>
      </dsp:txBody>
      <dsp:txXfrm>
        <a:off x="42525" y="3063954"/>
        <a:ext cx="8555624" cy="786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5682888" y="9429488"/>
            <a:ext cx="66835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1667137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82588" y="820738"/>
            <a:ext cx="661828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46089" y="4729556"/>
            <a:ext cx="5905499" cy="445659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  <a:endParaRPr lang="en-US" noProof="0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5682888" y="9429488"/>
            <a:ext cx="668700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r>
              <a:rPr lang="en-US" sz="800" dirty="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089" y="9429447"/>
            <a:ext cx="4969029" cy="288046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© GfK 2012 | Title of presentation | DD. Month 2012</a:t>
            </a:r>
          </a:p>
        </p:txBody>
      </p:sp>
    </p:spTree>
    <p:extLst>
      <p:ext uri="{BB962C8B-B14F-4D97-AF65-F5344CB8AC3E}">
        <p14:creationId xmlns:p14="http://schemas.microsoft.com/office/powerpoint/2010/main" val="46632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2388" rtl="0" eaLnBrk="1" latinLnBrk="0" hangingPunct="1">
      <a:spcAft>
        <a:spcPts val="299"/>
      </a:spcAft>
      <a:buFont typeface="Arial" pitchFamily="34" charset="0"/>
      <a:buNone/>
      <a:defRPr sz="998" kern="1200">
        <a:solidFill>
          <a:schemeClr val="tx2"/>
        </a:solidFill>
        <a:latin typeface="+mn-lt"/>
        <a:ea typeface="+mn-ea"/>
        <a:cs typeface="+mn-cs"/>
      </a:defRPr>
    </a:lvl1pPr>
    <a:lvl2pPr marL="0" indent="0" algn="l" defTabSz="912388" rtl="0" eaLnBrk="1" latinLnBrk="0" hangingPunct="1">
      <a:spcAft>
        <a:spcPts val="299"/>
      </a:spcAft>
      <a:buFont typeface="Arial" pitchFamily="34" charset="0"/>
      <a:buNone/>
      <a:defRPr sz="998" kern="1200">
        <a:solidFill>
          <a:schemeClr val="tx1"/>
        </a:solidFill>
        <a:latin typeface="+mn-lt"/>
        <a:ea typeface="+mn-ea"/>
        <a:cs typeface="+mn-cs"/>
      </a:defRPr>
    </a:lvl2pPr>
    <a:lvl3pPr marL="90289" indent="-90289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3pPr>
    <a:lvl4pPr marL="178993" indent="-90289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4pPr>
    <a:lvl5pPr marL="262945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5pPr>
    <a:lvl6pPr marL="262945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6pPr>
    <a:lvl7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7pPr>
    <a:lvl8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8pPr>
    <a:lvl9pPr marL="266113" indent="-88704" algn="l" defTabSz="912388" rtl="0" eaLnBrk="1" latinLnBrk="0" hangingPunct="1">
      <a:spcAft>
        <a:spcPts val="299"/>
      </a:spcAft>
      <a:buFont typeface="Arial" pitchFamily="34" charset="0"/>
      <a:buChar char="•"/>
      <a:defRPr sz="9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1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10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2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99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z="800" smtClean="0">
                <a:solidFill>
                  <a:schemeClr val="bg2"/>
                </a:solidFill>
              </a:rPr>
              <a:t>Page </a:t>
            </a:r>
            <a:fld id="{631115FC-FCCC-412E-8B45-85A3F482063D}" type="slidenum">
              <a:rPr lang="en-US" sz="800" smtClean="0">
                <a:solidFill>
                  <a:schemeClr val="bg2"/>
                </a:solidFill>
              </a:rPr>
              <a:pPr/>
              <a:t>2</a:t>
            </a:fld>
            <a:endParaRPr lang="en-US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36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662" y="3077908"/>
            <a:ext cx="11240869" cy="32963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056" y="1017833"/>
            <a:ext cx="10972078" cy="1471257"/>
          </a:xfrm>
          <a:effectLst/>
        </p:spPr>
        <p:txBody>
          <a:bodyPr anchor="b">
            <a:normAutofit/>
          </a:bodyPr>
          <a:lstStyle>
            <a:lvl1pPr>
              <a:defRPr sz="359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0059" y="2489091"/>
            <a:ext cx="10972075" cy="588818"/>
          </a:xfrm>
        </p:spPr>
        <p:txBody>
          <a:bodyPr anchor="t">
            <a:normAutofit/>
          </a:bodyPr>
          <a:lstStyle>
            <a:lvl1pPr marL="0" indent="0" algn="l">
              <a:buNone/>
              <a:defRPr sz="1596" cap="all">
                <a:solidFill>
                  <a:schemeClr val="accent2"/>
                </a:solidFill>
              </a:defRPr>
            </a:lvl1pPr>
            <a:lvl2pPr marL="45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2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8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91096" y="5940972"/>
            <a:ext cx="2839244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0057" y="5936657"/>
            <a:ext cx="6903700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679" y="5940972"/>
            <a:ext cx="1014455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8872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39426" y="612842"/>
            <a:ext cx="11287250" cy="1186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0057" y="700368"/>
            <a:ext cx="11008074" cy="1011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4926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21938" y="598198"/>
            <a:ext cx="2901140" cy="58021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1937" y="674006"/>
            <a:ext cx="2000250" cy="51698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3410" y="674006"/>
            <a:ext cx="7880857" cy="5169876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6108" y="5940972"/>
            <a:ext cx="1325547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A879A6-0FD0-4734-A311-86BFCA472E6E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3410" y="5936657"/>
            <a:ext cx="7880857" cy="36419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26212" y="5940972"/>
            <a:ext cx="1161921" cy="36419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4953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-188" y="0"/>
            <a:ext cx="12168188" cy="233916"/>
          </a:xfrm>
        </p:spPr>
        <p:txBody>
          <a:bodyPr tIns="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197">
                <a:solidFill>
                  <a:schemeClr val="bg2"/>
                </a:solidFill>
                <a:latin typeface="Arial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1796714" y="2150875"/>
            <a:ext cx="10371286" cy="2441691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none"/>
        </p:style>
        <p:txBody>
          <a:bodyPr rot="0" spcFirstLastPara="0" vertOverflow="overflow" horzOverflow="overflow" vert="horz" wrap="square" lIns="324000" tIns="0" rIns="324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2993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add text</a:t>
            </a:r>
          </a:p>
        </p:txBody>
      </p:sp>
      <p:pic>
        <p:nvPicPr>
          <p:cNvPr id="5" name="Picture 7" descr="E:\!_2014_08_25_Августовская\заставки\герб-без текст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84" y="233916"/>
            <a:ext cx="10620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62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 bwMode="gray">
          <a:xfrm>
            <a:off x="430528" y="555542"/>
            <a:ext cx="10216957" cy="626879"/>
          </a:xfrm>
        </p:spPr>
        <p:txBody>
          <a:bodyPr/>
          <a:lstStyle/>
          <a:p>
            <a:r>
              <a:rPr lang="en-US" noProof="0" dirty="0" smtClean="0"/>
              <a:t>Click to add text</a:t>
            </a:r>
            <a:endParaRPr lang="en-GB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30957" y="6436757"/>
            <a:ext cx="11306275" cy="144094"/>
          </a:xfrm>
        </p:spPr>
        <p:txBody>
          <a:bodyPr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 baseline="0">
                <a:solidFill>
                  <a:schemeClr val="bg2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798">
                <a:solidFill>
                  <a:schemeClr val="bg2"/>
                </a:solidFill>
              </a:defRPr>
            </a:lvl4pPr>
            <a:lvl5pPr marL="0" indent="0">
              <a:spcBef>
                <a:spcPts val="299"/>
              </a:spcBef>
              <a:spcAft>
                <a:spcPts val="0"/>
              </a:spcAft>
              <a:buNone/>
              <a:defRPr sz="898" b="0">
                <a:solidFill>
                  <a:schemeClr val="bg2"/>
                </a:solidFill>
              </a:defRPr>
            </a:lvl5pPr>
            <a:lvl6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6pPr>
            <a:lvl7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7pPr>
            <a:lvl8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8pPr>
            <a:lvl9pPr marL="0" indent="0">
              <a:spcBef>
                <a:spcPts val="0"/>
              </a:spcBef>
              <a:buFont typeface="Arial" pitchFamily="34" charset="0"/>
              <a:buNone/>
              <a:defRPr sz="798">
                <a:solidFill>
                  <a:schemeClr val="bg2"/>
                </a:solidFill>
              </a:defRPr>
            </a:lvl9pPr>
          </a:lstStyle>
          <a:p>
            <a:pPr lvl="0"/>
            <a:r>
              <a:rPr lang="en-US" noProof="0" dirty="0" smtClean="0"/>
              <a:t>[Source information]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30528" y="1254099"/>
            <a:ext cx="5558503" cy="5110981"/>
          </a:xfrm>
        </p:spPr>
        <p:txBody>
          <a:bodyPr/>
          <a:lstStyle>
            <a:lvl7pPr>
              <a:defRPr>
                <a:latin typeface="Calibri" panose="020F0502020204030204" pitchFamily="34" charset="0"/>
              </a:defRPr>
            </a:lvl7pPr>
            <a:lvl8pPr>
              <a:defRPr>
                <a:latin typeface="Calibri" panose="020F0502020204030204" pitchFamily="34" charset="0"/>
              </a:defRPr>
            </a:lvl8pPr>
            <a:lvl9pPr>
              <a:defRPr>
                <a:latin typeface="Calibri" panose="020F0502020204030204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179920" y="1254099"/>
            <a:ext cx="5558503" cy="5110981"/>
          </a:xfrm>
        </p:spPr>
        <p:txBody>
          <a:bodyPr/>
          <a:lstStyle>
            <a:lvl7pPr>
              <a:defRPr>
                <a:latin typeface="Calibri" panose="020F0502020204030204" pitchFamily="34" charset="0"/>
              </a:defRPr>
            </a:lvl7pPr>
            <a:lvl8pPr>
              <a:defRPr>
                <a:latin typeface="Calibri" panose="020F0502020204030204" pitchFamily="34" charset="0"/>
              </a:defRPr>
            </a:lvl8pPr>
            <a:lvl9pPr>
              <a:defRPr>
                <a:latin typeface="Calibri" panose="020F0502020204030204" pitchFamily="34" charset="0"/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val="386028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0057" y="703330"/>
            <a:ext cx="10155351" cy="571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888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430529" y="1491343"/>
            <a:ext cx="11307132" cy="4873737"/>
          </a:xfrm>
        </p:spPr>
        <p:txBody>
          <a:bodyPr/>
          <a:lstStyle>
            <a:lvl1pPr marL="0" indent="0">
              <a:spcBef>
                <a:spcPts val="1197"/>
              </a:spcBef>
              <a:spcAft>
                <a:spcPts val="0"/>
              </a:spcAft>
              <a:buClr>
                <a:schemeClr val="tx2"/>
              </a:buClr>
              <a:buFont typeface="+mj-lt"/>
              <a:buNone/>
              <a:defRPr sz="1795">
                <a:latin typeface="Calibri" panose="020F0502020204030204" pitchFamily="34" charset="0"/>
              </a:defRPr>
            </a:lvl1pPr>
            <a:lvl2pPr marL="359100" indent="0">
              <a:spcBef>
                <a:spcPts val="299"/>
              </a:spcBef>
              <a:spcAft>
                <a:spcPts val="1197"/>
              </a:spcAft>
              <a:buClr>
                <a:schemeClr val="bg2"/>
              </a:buClr>
              <a:buFont typeface="+mj-lt"/>
              <a:buNone/>
              <a:defRPr sz="1795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  <a:latin typeface="Calibri" panose="020F0502020204030204" pitchFamily="34" charset="0"/>
              </a:defRPr>
            </a:lvl3pPr>
            <a:lvl4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4pPr>
            <a:lvl5pPr marL="359100" indent="0">
              <a:spcAft>
                <a:spcPts val="1197"/>
              </a:spcAft>
              <a:buFontTx/>
              <a:buNone/>
              <a:defRPr sz="1795" b="0">
                <a:solidFill>
                  <a:schemeClr val="bg2"/>
                </a:solidFill>
              </a:defRPr>
            </a:lvl5pPr>
            <a:lvl6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6pPr>
            <a:lvl7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7pPr>
            <a:lvl8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8pPr>
            <a:lvl9pPr marL="359100" indent="0">
              <a:spcAft>
                <a:spcPts val="1197"/>
              </a:spcAft>
              <a:buFontTx/>
              <a:buNone/>
              <a:defRPr sz="1795">
                <a:solidFill>
                  <a:schemeClr val="bg2"/>
                </a:solidFill>
              </a:defRPr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 bwMode="gray">
          <a:xfrm>
            <a:off x="430529" y="574805"/>
            <a:ext cx="10304879" cy="701064"/>
          </a:xfrm>
        </p:spPr>
        <p:txBody>
          <a:bodyPr anchor="t" anchorCtr="0">
            <a:normAutofit/>
          </a:bodyPr>
          <a:lstStyle>
            <a:lvl1pPr>
              <a:defRPr sz="2500" b="1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add text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78242" y="6580554"/>
            <a:ext cx="359418" cy="1328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798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algn="r"/>
            <a:fld id="{1BDBE1E8-50F2-49BA-A952-1CC1DEAA5FBD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71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39426" y="612842"/>
            <a:ext cx="11287250" cy="118627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7" y="700368"/>
            <a:ext cx="11008074" cy="10112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058" y="2174945"/>
            <a:ext cx="11008073" cy="36689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7679" y="5940972"/>
            <a:ext cx="1050452" cy="36419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7761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6942" y="5128882"/>
            <a:ext cx="11268808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3036160"/>
            <a:ext cx="11008073" cy="1493694"/>
          </a:xfrm>
        </p:spPr>
        <p:txBody>
          <a:bodyPr anchor="b">
            <a:normAutofit/>
          </a:bodyPr>
          <a:lstStyle>
            <a:lvl1pPr algn="l">
              <a:defRPr sz="3591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058" y="4529853"/>
            <a:ext cx="11008073" cy="599027"/>
          </a:xfrm>
        </p:spPr>
        <p:txBody>
          <a:bodyPr anchor="t">
            <a:normAutofit/>
          </a:bodyPr>
          <a:lstStyle>
            <a:lvl1pPr marL="0" indent="0" algn="l">
              <a:buNone/>
              <a:defRPr sz="1795" cap="all">
                <a:solidFill>
                  <a:schemeClr val="accent2"/>
                </a:solidFill>
              </a:defRPr>
            </a:lvl1pPr>
            <a:lvl2pPr marL="456057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3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744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111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058" y="2222331"/>
            <a:ext cx="5411800" cy="3623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6330" y="2222331"/>
            <a:ext cx="5411802" cy="36237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254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111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0058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5486" y="2245161"/>
            <a:ext cx="5077140" cy="534640"/>
          </a:xfrm>
        </p:spPr>
        <p:txBody>
          <a:bodyPr anchor="b">
            <a:noAutofit/>
          </a:bodyPr>
          <a:lstStyle>
            <a:lvl1pPr marL="0" indent="0">
              <a:buNone/>
              <a:defRPr sz="2195" b="0">
                <a:solidFill>
                  <a:schemeClr val="accent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059" y="2918602"/>
            <a:ext cx="5382567" cy="29275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0994" y="2245161"/>
            <a:ext cx="5077138" cy="551964"/>
          </a:xfrm>
        </p:spPr>
        <p:txBody>
          <a:bodyPr anchor="b">
            <a:noAutofit/>
          </a:bodyPr>
          <a:lstStyle>
            <a:lvl1pPr marL="0" indent="0">
              <a:buNone/>
              <a:defRPr sz="2195" b="0">
                <a:solidFill>
                  <a:schemeClr val="accent2"/>
                </a:solidFill>
              </a:defRPr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5565" y="2918602"/>
            <a:ext cx="5382567" cy="2927526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0459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39822" y="605010"/>
            <a:ext cx="11277966" cy="125562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4769" y="727800"/>
            <a:ext cx="11008074" cy="9858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2507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55516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6942" y="5128881"/>
            <a:ext cx="11276134" cy="12714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5248897"/>
            <a:ext cx="4899856" cy="687758"/>
          </a:xfrm>
        </p:spPr>
        <p:txBody>
          <a:bodyPr anchor="ctr"/>
          <a:lstStyle>
            <a:lvl1pPr algn="l">
              <a:defRPr sz="1995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41" y="599669"/>
            <a:ext cx="11270784" cy="4194094"/>
          </a:xfrm>
        </p:spPr>
        <p:txBody>
          <a:bodyPr anchor="ctr">
            <a:normAutofit/>
          </a:bodyPr>
          <a:lstStyle>
            <a:lvl1pPr>
              <a:defRPr sz="1995">
                <a:solidFill>
                  <a:schemeClr val="tx2"/>
                </a:solidFill>
              </a:defRPr>
            </a:lvl1pPr>
            <a:lvl2pPr>
              <a:defRPr sz="1795">
                <a:solidFill>
                  <a:schemeClr val="tx2"/>
                </a:solidFill>
              </a:defRPr>
            </a:lvl2pPr>
            <a:lvl3pPr>
              <a:defRPr sz="1596">
                <a:solidFill>
                  <a:schemeClr val="tx2"/>
                </a:solidFill>
              </a:defRPr>
            </a:lvl3pPr>
            <a:lvl4pPr>
              <a:defRPr sz="1397">
                <a:solidFill>
                  <a:schemeClr val="tx2"/>
                </a:solidFill>
              </a:defRPr>
            </a:lvl4pPr>
            <a:lvl5pPr>
              <a:defRPr sz="1397">
                <a:solidFill>
                  <a:schemeClr val="tx2"/>
                </a:solidFill>
              </a:defRPr>
            </a:lvl5pPr>
            <a:lvl6pPr>
              <a:defRPr sz="1397">
                <a:solidFill>
                  <a:schemeClr val="tx2"/>
                </a:solidFill>
              </a:defRPr>
            </a:lvl6pPr>
            <a:lvl7pPr>
              <a:defRPr sz="1397">
                <a:solidFill>
                  <a:schemeClr val="tx2"/>
                </a:solidFill>
              </a:defRPr>
            </a:lvl7pPr>
            <a:lvl8pPr>
              <a:defRPr sz="1397">
                <a:solidFill>
                  <a:schemeClr val="tx2"/>
                </a:solidFill>
              </a:defRPr>
            </a:lvl8pPr>
            <a:lvl9pPr>
              <a:defRPr sz="1397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29611" y="5248898"/>
            <a:ext cx="5858522" cy="687759"/>
          </a:xfrm>
        </p:spPr>
        <p:txBody>
          <a:bodyPr anchor="ctr">
            <a:normAutofit/>
          </a:bodyPr>
          <a:lstStyle>
            <a:lvl1pPr marL="0" indent="0" algn="r">
              <a:buNone/>
              <a:defRPr sz="1097">
                <a:solidFill>
                  <a:schemeClr val="bg1"/>
                </a:solidFill>
              </a:defRPr>
            </a:lvl1pPr>
            <a:lvl2pPr marL="456057" indent="0">
              <a:buNone/>
              <a:defRPr sz="10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6E86A4C-8E40-4F87-A4F0-01A0687C5742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4603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58" y="4681439"/>
            <a:ext cx="11008074" cy="565295"/>
          </a:xfrm>
        </p:spPr>
        <p:txBody>
          <a:bodyPr anchor="b">
            <a:normAutofit/>
          </a:bodyPr>
          <a:lstStyle>
            <a:lvl1pPr algn="l">
              <a:defRPr sz="2394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43" y="598198"/>
            <a:ext cx="11268807" cy="3548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596"/>
            </a:lvl1pPr>
            <a:lvl2pPr marL="456057" indent="0">
              <a:buNone/>
              <a:defRPr sz="1596"/>
            </a:lvl2pPr>
            <a:lvl3pPr marL="912114" indent="0">
              <a:buNone/>
              <a:defRPr sz="1596"/>
            </a:lvl3pPr>
            <a:lvl4pPr marL="1368171" indent="0">
              <a:buNone/>
              <a:defRPr sz="1596"/>
            </a:lvl4pPr>
            <a:lvl5pPr marL="1824228" indent="0">
              <a:buNone/>
              <a:defRPr sz="1596"/>
            </a:lvl5pPr>
            <a:lvl6pPr marL="2280285" indent="0">
              <a:buNone/>
              <a:defRPr sz="1596"/>
            </a:lvl6pPr>
            <a:lvl7pPr marL="2736342" indent="0">
              <a:buNone/>
              <a:defRPr sz="1596"/>
            </a:lvl7pPr>
            <a:lvl8pPr marL="3192399" indent="0">
              <a:buNone/>
              <a:defRPr sz="1596"/>
            </a:lvl8pPr>
            <a:lvl9pPr marL="3648456" indent="0">
              <a:buNone/>
              <a:defRPr sz="1596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057" y="5246734"/>
            <a:ext cx="11008075" cy="597147"/>
          </a:xfrm>
        </p:spPr>
        <p:txBody>
          <a:bodyPr>
            <a:normAutofit/>
          </a:bodyPr>
          <a:lstStyle>
            <a:lvl1pPr marL="0" indent="0">
              <a:buNone/>
              <a:defRPr sz="1197"/>
            </a:lvl1pPr>
            <a:lvl2pPr marL="456057" indent="0">
              <a:buNone/>
              <a:defRPr sz="1197"/>
            </a:lvl2pPr>
            <a:lvl3pPr marL="912114" indent="0">
              <a:buNone/>
              <a:defRPr sz="998"/>
            </a:lvl3pPr>
            <a:lvl4pPr marL="1368171" indent="0">
              <a:buNone/>
              <a:defRPr sz="898"/>
            </a:lvl4pPr>
            <a:lvl5pPr marL="1824228" indent="0">
              <a:buNone/>
              <a:defRPr sz="898"/>
            </a:lvl5pPr>
            <a:lvl6pPr marL="2280285" indent="0">
              <a:buNone/>
              <a:defRPr sz="898"/>
            </a:lvl6pPr>
            <a:lvl7pPr marL="2736342" indent="0">
              <a:buNone/>
              <a:defRPr sz="898"/>
            </a:lvl7pPr>
            <a:lvl8pPr marL="3192399" indent="0">
              <a:buNone/>
              <a:defRPr sz="898"/>
            </a:lvl8pPr>
            <a:lvl9pPr marL="3648456" indent="0">
              <a:buNone/>
              <a:defRPr sz="89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3/3/2016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775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662" y="576330"/>
            <a:ext cx="10280953" cy="571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662" y="1427425"/>
            <a:ext cx="11142469" cy="4416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91096" y="5940972"/>
            <a:ext cx="2839243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662" y="5936657"/>
            <a:ext cx="703809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98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37679" y="5940972"/>
            <a:ext cx="105045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98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5662" y="456036"/>
            <a:ext cx="3696087" cy="947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26440" y="452488"/>
            <a:ext cx="3696087" cy="9830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33545" y="456036"/>
            <a:ext cx="3696087" cy="912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Picture 7" descr="E:\!_2014_08_25_Августовская\заставки\герб-без текста.png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84" y="233916"/>
            <a:ext cx="1062038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3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</p:sldLayoutIdLst>
  <p:hf hdr="0" ftr="0" dt="0"/>
  <p:txStyles>
    <p:titleStyle>
      <a:lvl1pPr algn="l" defTabSz="456057" rtl="0" eaLnBrk="1" latinLnBrk="0" hangingPunct="1">
        <a:spcBef>
          <a:spcPct val="0"/>
        </a:spcBef>
        <a:buNone/>
        <a:defRPr sz="25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235" indent="-30523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5" kern="1200">
          <a:solidFill>
            <a:schemeClr val="tx2"/>
          </a:solidFill>
          <a:latin typeface="+mn-lt"/>
          <a:ea typeface="+mn-ea"/>
          <a:cs typeface="+mn-cs"/>
        </a:defRPr>
      </a:lvl1pPr>
      <a:lvl2pPr marL="628425" indent="-30523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596" kern="1200">
          <a:solidFill>
            <a:schemeClr val="tx2"/>
          </a:solidFill>
          <a:latin typeface="+mn-lt"/>
          <a:ea typeface="+mn-ea"/>
          <a:cs typeface="+mn-cs"/>
        </a:defRPr>
      </a:lvl2pPr>
      <a:lvl3pPr marL="897750" indent="-26932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397" kern="1200">
          <a:solidFill>
            <a:schemeClr val="tx2"/>
          </a:solidFill>
          <a:latin typeface="+mn-lt"/>
          <a:ea typeface="+mn-ea"/>
          <a:cs typeface="+mn-cs"/>
        </a:defRPr>
      </a:lvl3pPr>
      <a:lvl4pPr marL="1238895" indent="-23341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4pPr>
      <a:lvl5pPr marL="1597995" indent="-233415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5pPr>
      <a:lvl6pPr marL="189525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6pPr>
      <a:lvl7pPr marL="219450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7pPr>
      <a:lvl8pPr marL="249375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8pPr>
      <a:lvl9pPr marL="2793000" indent="-228029" algn="l" defTabSz="456057" rtl="0" eaLnBrk="1" latinLnBrk="0" hangingPunct="1">
        <a:spcBef>
          <a:spcPct val="20000"/>
        </a:spcBef>
        <a:spcAft>
          <a:spcPts val="599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19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456057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21264"/>
            <a:ext cx="6356640" cy="68836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gray">
          <a:xfrm>
            <a:off x="188" y="-109089"/>
            <a:ext cx="12168000" cy="6925598"/>
          </a:xfrm>
          <a:prstGeom prst="rect">
            <a:avLst/>
          </a:prstGeom>
          <a:gradFill flip="none" rotWithShape="1">
            <a:gsLst>
              <a:gs pos="30000">
                <a:schemeClr val="bg1">
                  <a:lumMod val="85000"/>
                  <a:alpha val="52000"/>
                </a:schemeClr>
              </a:gs>
              <a:gs pos="0">
                <a:schemeClr val="bg1">
                  <a:lumMod val="85000"/>
                </a:schemeClr>
              </a:gs>
              <a:gs pos="19000">
                <a:schemeClr val="accent2">
                  <a:lumMod val="45000"/>
                  <a:lumOff val="55000"/>
                  <a:alpha val="35000"/>
                </a:schemeClr>
              </a:gs>
              <a:gs pos="100000">
                <a:schemeClr val="bg1">
                  <a:lumMod val="85000"/>
                  <a:alpha val="74000"/>
                </a:schemeClr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0" scaled="0"/>
            <a:tileRect/>
          </a:gradFill>
          <a:ln w="9525">
            <a:gradFill flip="none" rotWithShape="1">
              <a:gsLst>
                <a:gs pos="34000">
                  <a:schemeClr val="accent2">
                    <a:lumMod val="3000"/>
                    <a:lumOff val="97000"/>
                  </a:schemeClr>
                </a:gs>
                <a:gs pos="84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spcBef>
                <a:spcPts val="300"/>
              </a:spcBef>
            </a:pPr>
            <a:endParaRPr lang="ru-RU" sz="1600" dirty="0" err="1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2"/>
          <p:cNvSpPr>
            <a:spLocks noGrp="1"/>
          </p:cNvSpPr>
          <p:nvPr>
            <p:ph type="title"/>
          </p:nvPr>
        </p:nvSpPr>
        <p:spPr>
          <a:xfrm>
            <a:off x="4264025" y="2429435"/>
            <a:ext cx="7802469" cy="3361097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Точки роста эффективности в информатизации закупочной деятельности</a:t>
            </a:r>
            <a: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 </a:t>
            </a:r>
            <a:br>
              <a:rPr lang="ru-RU" sz="4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</a:b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Ходырев А.Ю.</a:t>
            </a:r>
            <a:b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</a:br>
            <a:r>
              <a:rPr lang="ru-RU" sz="20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Corbel" panose="020B0503020204020204" pitchFamily="34" charset="0"/>
              </a:rPr>
              <a:t>Заместитель начальника отдела организации закупок</a:t>
            </a:r>
            <a:endParaRPr lang="ru-RU" sz="2000" dirty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2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углом 11"/>
          <p:cNvSpPr/>
          <p:nvPr/>
        </p:nvSpPr>
        <p:spPr>
          <a:xfrm rot="10800000">
            <a:off x="497510" y="1552132"/>
            <a:ext cx="11003190" cy="5028421"/>
          </a:xfrm>
          <a:prstGeom prst="snip1Rect">
            <a:avLst>
              <a:gd name="adj" fmla="val 13135"/>
            </a:avLst>
          </a:prstGeom>
          <a:ln>
            <a:solidFill>
              <a:srgbClr val="5B80A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atin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7512" y="1552134"/>
            <a:ext cx="11003192" cy="1047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panose="020F0502020204030204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30529" y="584232"/>
            <a:ext cx="10304879" cy="70106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Закупочная деятельность. Проблемы и задачи.</a:t>
            </a:r>
            <a:b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/>
            </a:r>
            <a:br>
              <a:rPr lang="ru-RU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</a:br>
            <a:endParaRPr lang="ru-RU" sz="28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r"/>
            <a:fld id="{1BDBE1E8-50F2-49BA-A952-1CC1DEAA5FBD}" type="slidenum">
              <a:rPr lang="en-US" smtClean="0"/>
              <a:pPr algn="r"/>
              <a:t>2</a:t>
            </a:fld>
            <a:endParaRPr lang="en-US" dirty="0"/>
          </a:p>
        </p:txBody>
      </p:sp>
      <p:graphicFrame>
        <p:nvGraphicFramePr>
          <p:cNvPr id="5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054490"/>
              </p:ext>
            </p:extLst>
          </p:nvPr>
        </p:nvGraphicFramePr>
        <p:xfrm>
          <a:off x="1115679" y="1849180"/>
          <a:ext cx="9766851" cy="430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152940"/>
              </p:ext>
            </p:extLst>
          </p:nvPr>
        </p:nvGraphicFramePr>
        <p:xfrm>
          <a:off x="1678767" y="2172434"/>
          <a:ext cx="8640674" cy="389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867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GfK color scheme for Office 2010">
      <a:dk1>
        <a:srgbClr val="000000"/>
      </a:dk1>
      <a:lt1>
        <a:srgbClr val="FFFFFF"/>
      </a:lt1>
      <a:dk2>
        <a:srgbClr val="E95E0F"/>
      </a:dk2>
      <a:lt2>
        <a:srgbClr val="928580"/>
      </a:lt2>
      <a:accent1>
        <a:srgbClr val="004186"/>
      </a:accent1>
      <a:accent2>
        <a:srgbClr val="0087C8"/>
      </a:accent2>
      <a:accent3>
        <a:srgbClr val="A1AF00"/>
      </a:accent3>
      <a:accent4>
        <a:srgbClr val="CDC300"/>
      </a:accent4>
      <a:accent5>
        <a:srgbClr val="B50F22"/>
      </a:accent5>
      <a:accent6>
        <a:srgbClr val="E31B19"/>
      </a:accent6>
      <a:hlink>
        <a:srgbClr val="A1AF00"/>
      </a:hlink>
      <a:folHlink>
        <a:srgbClr val="CDC30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GfK">
      <a:dk1>
        <a:sysClr val="windowText" lastClr="000000"/>
      </a:dk1>
      <a:lt1>
        <a:sysClr val="window" lastClr="FFFFFF"/>
      </a:lt1>
      <a:dk2>
        <a:srgbClr val="E95E0F"/>
      </a:dk2>
      <a:lt2>
        <a:srgbClr val="928580"/>
      </a:lt2>
      <a:accent1>
        <a:srgbClr val="E31B19"/>
      </a:accent1>
      <a:accent2>
        <a:srgbClr val="F9B200"/>
      </a:accent2>
      <a:accent3>
        <a:srgbClr val="FFD600"/>
      </a:accent3>
      <a:accent4>
        <a:srgbClr val="A1AF00"/>
      </a:accent4>
      <a:accent5>
        <a:srgbClr val="0087C8"/>
      </a:accent5>
      <a:accent6>
        <a:srgbClr val="004186"/>
      </a:accent6>
      <a:hlink>
        <a:srgbClr val="E95E0F"/>
      </a:hlink>
      <a:folHlink>
        <a:srgbClr val="928580"/>
      </a:folHlink>
    </a:clrScheme>
    <a:fontScheme name="Gf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fK Document" ma:contentTypeID="0x01010088EAE9B377E5468FAC0EE8E5E1C01F0200847FB5B49AAEE3438B76F412143E7735" ma:contentTypeVersion="8" ma:contentTypeDescription="" ma:contentTypeScope="" ma:versionID="8d378a149c473207b546a5e922526b3e">
  <xsd:schema xmlns:xsd="http://www.w3.org/2001/XMLSchema" xmlns:xs="http://www.w3.org/2001/XMLSchema" xmlns:p="http://schemas.microsoft.com/office/2006/metadata/properties" xmlns:ns1="http://schemas.microsoft.com/sharepoint/v3" xmlns:ns2="85bc9c74-2901-4952-8a0a-0d1c8668b424" targetNamespace="http://schemas.microsoft.com/office/2006/metadata/properties" ma:root="true" ma:fieldsID="3e29b65ea4049b08610854bebfb87c2c" ns1:_="" ns2:_="">
    <xsd:import namespace="http://schemas.microsoft.com/sharepoint/v3"/>
    <xsd:import namespace="85bc9c74-2901-4952-8a0a-0d1c8668b424"/>
    <xsd:element name="properties">
      <xsd:complexType>
        <xsd:sequence>
          <xsd:element name="documentManagement">
            <xsd:complexType>
              <xsd:all>
                <xsd:element ref="ns1:Subtitle" minOccurs="0"/>
                <xsd:element ref="ns1:GfkDescription" minOccurs="0"/>
                <xsd:element ref="ns1:GfkContact" minOccurs="0"/>
                <xsd:element ref="ns1:Language" minOccurs="0"/>
                <xsd:element ref="ns2:e27b61bac2024836adba988cad0186a2" minOccurs="0"/>
                <xsd:element ref="ns2:TaxCatchAll" minOccurs="0"/>
                <xsd:element ref="ns2:TaxCatchAllLabel" minOccurs="0"/>
                <xsd:element ref="ns2:i159c3d1092a48d6a4aa6315fbebc71f" minOccurs="0"/>
                <xsd:element ref="ns2:eb0c3dca602047788a4f3765986a7bfd" minOccurs="0"/>
                <xsd:element ref="ns2:e9da6f78a93d4c7e89ff2f39545192b7" minOccurs="0"/>
                <xsd:element ref="ns2:TaxKeywordTaxHTField" minOccurs="0"/>
                <xsd:element ref="ns1:AverageRating" minOccurs="0"/>
                <xsd:element ref="ns1:Rat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ubtitle" ma:index="8" nillable="true" ma:displayName="Subtitle" ma:internalName="Subtitle">
      <xsd:simpleType>
        <xsd:restriction base="dms:Text"/>
      </xsd:simpleType>
    </xsd:element>
    <xsd:element name="GfkDescription" ma:index="9" nillable="true" ma:displayName="Description" ma:internalName="GfkDescription">
      <xsd:simpleType>
        <xsd:restriction base="dms:Text"/>
      </xsd:simpleType>
    </xsd:element>
    <xsd:element name="GfkContact" ma:index="10" nillable="true" ma:displayName="Contact" ma:internalName="Gfk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nguage" ma:index="11" nillable="true" ma:displayName="Language" ma:internalName="Language">
      <xsd:simpleType>
        <xsd:restriction base="dms:Choice">
          <xsd:enumeration value="English"/>
          <xsd:enumeration value="German"/>
        </xsd:restriction>
      </xsd:simpleType>
    </xsd:element>
    <xsd:element name="AverageRating" ma:index="24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5" nillable="true" ma:displayName="Number of Ratings" ma:decimals="0" ma:description="Number of ratings submitted" ma:internalName="RatingCount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bc9c74-2901-4952-8a0a-0d1c8668b424" elementFormDefault="qualified">
    <xsd:import namespace="http://schemas.microsoft.com/office/2006/documentManagement/types"/>
    <xsd:import namespace="http://schemas.microsoft.com/office/infopath/2007/PartnerControls"/>
    <xsd:element name="e27b61bac2024836adba988cad0186a2" ma:index="12" nillable="true" ma:taxonomy="true" ma:internalName="e27b61bac2024836adba988cad0186a2" ma:taxonomyFieldName="Countries" ma:displayName="Countries" ma:fieldId="{e27b61ba-c202-4836-adba-988cad0186a2}" ma:taxonomyMulti="true" ma:sspId="7fdb7824-644c-459b-9912-3396219adf04" ma:termSetId="17f85a7b-bb8b-458a-ba28-17ef49c29ac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7471f3da-a353-46af-9e75-61bd8e875c92}" ma:internalName="TaxCatchAll" ma:showField="CatchAllData" ma:web="85bc9c74-2901-4952-8a0a-0d1c8668b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7471f3da-a353-46af-9e75-61bd8e875c92}" ma:internalName="TaxCatchAllLabel" ma:readOnly="true" ma:showField="CatchAllDataLabel" ma:web="85bc9c74-2901-4952-8a0a-0d1c8668b4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159c3d1092a48d6a4aa6315fbebc71f" ma:index="16" nillable="true" ma:taxonomy="true" ma:internalName="i159c3d1092a48d6a4aa6315fbebc71f" ma:taxonomyFieldName="Industries" ma:displayName="Industries" ma:fieldId="{2159c3d1-092a-48d6-a4aa-6315fbebc71f}" ma:taxonomyMulti="true" ma:sspId="7fdb7824-644c-459b-9912-3396219adf04" ma:termSetId="5a885248-49da-421b-8a8b-00dd6ab23a4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0c3dca602047788a4f3765986a7bfd" ma:index="18" nillable="true" ma:taxonomy="true" ma:internalName="eb0c3dca602047788a4f3765986a7bfd" ma:taxonomyFieldName="Solutions" ma:displayName="Solutions" ma:fieldId="{eb0c3dca-6020-4778-8a4f-3765986a7bfd}" ma:taxonomyMulti="true" ma:sspId="7fdb7824-644c-459b-9912-3396219adf04" ma:termSetId="cbb9bdaf-82c2-446c-b699-94acba818c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9da6f78a93d4c7e89ff2f39545192b7" ma:index="20" nillable="true" ma:taxonomy="true" ma:internalName="e9da6f78a93d4c7e89ff2f39545192b7" ma:taxonomyFieldName="Methodologies" ma:displayName="Methodologies" ma:fieldId="{e9da6f78-a93d-4c7e-89ff-2f39545192b7}" ma:taxonomyMulti="true" ma:sspId="7fdb7824-644c-459b-9912-3396219adf04" ma:termSetId="bdaf93d5-d711-4073-8d3b-7629a135f3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2" nillable="true" ma:taxonomy="true" ma:internalName="TaxKeywordTaxHTField" ma:taxonomyFieldName="TaxKeyword" ma:displayName="Enterprise Keywords" ma:fieldId="{23f27201-bee3-471e-b2e7-b64fd8b7ca38}" ma:taxonomyMulti="true" ma:sspId="7fdb7824-644c-459b-9912-3396219adf04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GfK.SharePoint.ClientPortal.WebTemplates.UserCode.Receiver.GfKDocumentReceiver - ItemAdded</Name>
    <Synchronization>Synchronous</Synchronization>
    <Type>10001</Type>
    <SequenceNumber>10000</SequenceNumber>
    <Assembly>GfK.SharePoint.ClientPortal.WebTemplates, Version=1.0.0.0, Culture=neutral, PublicKeyToken=4c10a9baeeeeba67</Assembly>
    <Class>GfK.SharePoint.ClientPortal.WebTemplates.UserCode.Receiver.GfKDocumentReceiver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ubtitle xmlns="http://schemas.microsoft.com/sharepoint/v3" xsi:nil="true"/>
    <Language xmlns="http://schemas.microsoft.com/sharepoint/v3" xsi:nil="true"/>
    <TaxKeywordTaxHTField xmlns="85bc9c74-2901-4952-8a0a-0d1c8668b424">
      <Terms xmlns="http://schemas.microsoft.com/office/infopath/2007/PartnerControls"/>
    </TaxKeywordTaxHTField>
    <GfkContact xmlns="http://schemas.microsoft.com/sharepoint/v3">
      <UserInfo>
        <DisplayName/>
        <AccountId xsi:nil="true"/>
        <AccountType/>
      </UserInfo>
    </GfkContact>
    <TaxCatchAll xmlns="85bc9c74-2901-4952-8a0a-0d1c8668b424"/>
    <GfkDescription xmlns="http://schemas.microsoft.com/sharepoint/v3" xsi:nil="true"/>
    <e9da6f78a93d4c7e89ff2f39545192b7 xmlns="85bc9c74-2901-4952-8a0a-0d1c8668b424">
      <Terms xmlns="http://schemas.microsoft.com/office/infopath/2007/PartnerControls"/>
    </e9da6f78a93d4c7e89ff2f39545192b7>
    <eb0c3dca602047788a4f3765986a7bfd xmlns="85bc9c74-2901-4952-8a0a-0d1c8668b424">
      <Terms xmlns="http://schemas.microsoft.com/office/infopath/2007/PartnerControls"/>
    </eb0c3dca602047788a4f3765986a7bfd>
    <e27b61bac2024836adba988cad0186a2 xmlns="85bc9c74-2901-4952-8a0a-0d1c8668b424">
      <Terms xmlns="http://schemas.microsoft.com/office/infopath/2007/PartnerControls"/>
    </e27b61bac2024836adba988cad0186a2>
    <i159c3d1092a48d6a4aa6315fbebc71f xmlns="85bc9c74-2901-4952-8a0a-0d1c8668b424">
      <Terms xmlns="http://schemas.microsoft.com/office/infopath/2007/PartnerControls"/>
    </i159c3d1092a48d6a4aa6315fbebc71f>
    <AverageRating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8124B9-F325-457F-9A8A-62B888C7D4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5bc9c74-2901-4952-8a0a-0d1c8668b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B20AB99-6F66-4387-8619-F05AC432AA0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1557A7D-EB8A-4A23-B68A-230B3A736D34}">
  <ds:schemaRefs>
    <ds:schemaRef ds:uri="http://purl.org/dc/terms/"/>
    <ds:schemaRef ds:uri="http://schemas.openxmlformats.org/package/2006/metadata/core-properties"/>
    <ds:schemaRef ds:uri="http://schemas.microsoft.com/sharepoint/v3"/>
    <ds:schemaRef ds:uri="http://schemas.microsoft.com/office/2006/documentManagement/types"/>
    <ds:schemaRef ds:uri="85bc9c74-2901-4952-8a0a-0d1c8668b424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0D88ACA-5EFD-40D1-AA0E-82AFB218C9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GfK Shopper and Retail Strategy Template 2012</Template>
  <TotalTime>13110</TotalTime>
  <Words>49</Words>
  <Application>Microsoft Office PowerPoint</Application>
  <PresentationFormat>Произвольный</PresentationFormat>
  <Paragraphs>9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Дивиденд</vt:lpstr>
      <vt:lpstr>Точки роста эффективности в информатизации закупочной деятельности  Ходырев А.Ю. Заместитель начальника отдела организации закупок</vt:lpstr>
      <vt:lpstr>Закупочная деятельность. Проблемы и задачи.  </vt:lpstr>
    </vt:vector>
  </TitlesOfParts>
  <Company>GfK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[Subtitle of presentation]</dc:subject>
  <dc:creator>1С-Rarus Nsk</dc:creator>
  <dc:description>Optimized for MS PowerPoint 2010 (optionally can be used under MS PowerPoint 2007).</dc:description>
  <cp:lastModifiedBy>Ходырев Андрей Юрьевич</cp:lastModifiedBy>
  <cp:revision>1298</cp:revision>
  <cp:lastPrinted>2015-04-24T09:58:03Z</cp:lastPrinted>
  <dcterms:created xsi:type="dcterms:W3CDTF">2014-08-13T13:19:37Z</dcterms:created>
  <dcterms:modified xsi:type="dcterms:W3CDTF">2016-03-03T03:32:56Z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0x01010088EAE9B377E5468FAC0EE8E5E1C01F0200847FB5B49AAEE3438B76F412143E7735</vt:lpwstr>
  </property>
  <property fmtid="{D5CDD505-2E9C-101B-9397-08002B2CF9AE}" pid="3" name="Countries">
    <vt:lpwstr/>
  </property>
  <property fmtid="{D5CDD505-2E9C-101B-9397-08002B2CF9AE}" pid="4" name="TaxKeyword">
    <vt:lpwstr/>
  </property>
  <property fmtid="{D5CDD505-2E9C-101B-9397-08002B2CF9AE}" pid="5" name="Solutions">
    <vt:lpwstr/>
  </property>
  <property fmtid="{D5CDD505-2E9C-101B-9397-08002B2CF9AE}" pid="6" name="Methodologies">
    <vt:lpwstr/>
  </property>
  <property fmtid="{D5CDD505-2E9C-101B-9397-08002B2CF9AE}" pid="7" name="Industries">
    <vt:lpwstr/>
  </property>
</Properties>
</file>