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8B9-1191-4E4F-85DB-368ADF197EE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B9B-E601-4E04-8F2E-BF3641365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E8B9-1191-4E4F-85DB-368ADF197EE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DB9B-E601-4E04-8F2E-BF3641365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effectLst/>
              </a:rPr>
              <a:t>Технологические аспекты перехода на свободное программное обеспечение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5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Сдерживающие факторы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СЗИ и </a:t>
            </a:r>
            <a:r>
              <a:rPr lang="en-US" smtClean="0"/>
              <a:t>Linux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Серверное СПО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 и виртуализация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 в ОМСУ Барнаула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 в ОМСУ Барнаула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 в ОМСУ Барнаула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мониторинга </a:t>
            </a:r>
            <a:r>
              <a:rPr lang="en-US" smtClean="0"/>
              <a:t>Zabbix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мониторинга </a:t>
            </a:r>
            <a:r>
              <a:rPr lang="en-US" smtClean="0"/>
              <a:t>Zabbix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мониторинга </a:t>
            </a:r>
            <a:r>
              <a:rPr lang="en-US" smtClean="0"/>
              <a:t>Zabbix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мониторинга </a:t>
            </a:r>
            <a:r>
              <a:rPr lang="en-US" smtClean="0"/>
              <a:t>Zabbix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5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Использование </a:t>
            </a:r>
            <a:r>
              <a:rPr lang="en-US" smtClean="0"/>
              <a:t>Moodle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Использование </a:t>
            </a:r>
            <a:r>
              <a:rPr lang="en-US" smtClean="0"/>
              <a:t>Moodle</a:t>
            </a:r>
            <a:br>
              <a:rPr lang="en-US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обработки заявок</a:t>
            </a:r>
            <a:r>
              <a:rPr lang="en-US" smtClean="0"/>
              <a:t/>
            </a:r>
            <a:br>
              <a:rPr lang="en-US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обработки заявок </a:t>
            </a:r>
            <a:r>
              <a:rPr lang="en-US" smtClean="0"/>
              <a:t>OTRS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</a:t>
            </a:r>
            <a:r>
              <a:rPr lang="en-US" smtClean="0"/>
              <a:t>OTRS</a:t>
            </a:r>
            <a:br>
              <a:rPr lang="en-US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</a:t>
            </a:r>
            <a:r>
              <a:rPr lang="en-US" smtClean="0"/>
              <a:t>OTRS</a:t>
            </a:r>
            <a:br>
              <a:rPr lang="en-US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</a:t>
            </a:r>
            <a:r>
              <a:rPr lang="en-US" smtClean="0"/>
              <a:t>OTRS</a:t>
            </a:r>
            <a:br>
              <a:rPr lang="en-US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effectLst/>
              </a:rPr>
              <a:t>Технологические аспекты перехода на свободное программное обеспечение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«Свобода ПО»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коммерческие проекты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2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Российские дистрибутивы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ROSA Linux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ROSA Linux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5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ГосЛинукс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Проблемы совместимости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4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Экран (4:3)</PresentationFormat>
  <Paragraphs>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Технологические аспекты перехода на свободное программное обеспечение</vt:lpstr>
      <vt:lpstr>Презентация PowerPoint</vt:lpstr>
      <vt:lpstr>«Свобода ПО»</vt:lpstr>
      <vt:lpstr>коммерческие проекты</vt:lpstr>
      <vt:lpstr>Российские дистрибутивы</vt:lpstr>
      <vt:lpstr>ROSA Linux</vt:lpstr>
      <vt:lpstr>ROSA Linux</vt:lpstr>
      <vt:lpstr>ГосЛинукс</vt:lpstr>
      <vt:lpstr>Проблемы совместимости</vt:lpstr>
      <vt:lpstr>Сдерживающие факторы</vt:lpstr>
      <vt:lpstr>СЗИ и Linux</vt:lpstr>
      <vt:lpstr>Серверное СПО</vt:lpstr>
      <vt:lpstr>СПО и виртуализация</vt:lpstr>
      <vt:lpstr>СПО в ОМСУ Барнаула</vt:lpstr>
      <vt:lpstr>СПО в ОМСУ Барнаула</vt:lpstr>
      <vt:lpstr>СПО в ОМСУ Барнаула</vt:lpstr>
      <vt:lpstr>Система мониторинга Zabbix</vt:lpstr>
      <vt:lpstr>Система мониторинга Zabbix</vt:lpstr>
      <vt:lpstr>Система мониторинга Zabbix</vt:lpstr>
      <vt:lpstr>Система мониторинга Zabbix</vt:lpstr>
      <vt:lpstr>Использование Moodle</vt:lpstr>
      <vt:lpstr>Использование Moodle </vt:lpstr>
      <vt:lpstr>Система обработки заявок </vt:lpstr>
      <vt:lpstr>Система обработки заявок OTRS</vt:lpstr>
      <vt:lpstr>Система OTRS </vt:lpstr>
      <vt:lpstr>Система OTRS </vt:lpstr>
      <vt:lpstr>Система OTRS </vt:lpstr>
      <vt:lpstr>Технологические аспекты перехода на свободное программное обеспечение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аспекты перехода на свободное программное обеспечение</dc:title>
  <dc:creator>Полныйзователь</dc:creator>
  <cp:lastModifiedBy>Полныйзователь</cp:lastModifiedBy>
  <cp:revision>1</cp:revision>
  <dcterms:created xsi:type="dcterms:W3CDTF">2015-10-10T10:24:08Z</dcterms:created>
  <dcterms:modified xsi:type="dcterms:W3CDTF">2015-10-10T10:24:08Z</dcterms:modified>
</cp:coreProperties>
</file>