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9" r:id="rId1"/>
    <p:sldMasterId id="2147484393" r:id="rId2"/>
  </p:sldMasterIdLst>
  <p:notesMasterIdLst>
    <p:notesMasterId r:id="rId13"/>
  </p:notesMasterIdLst>
  <p:handoutMasterIdLst>
    <p:handoutMasterId r:id="rId14"/>
  </p:handoutMasterIdLst>
  <p:sldIdLst>
    <p:sldId id="368" r:id="rId3"/>
    <p:sldId id="553" r:id="rId4"/>
    <p:sldId id="541" r:id="rId5"/>
    <p:sldId id="546" r:id="rId6"/>
    <p:sldId id="525" r:id="rId7"/>
    <p:sldId id="545" r:id="rId8"/>
    <p:sldId id="555" r:id="rId9"/>
    <p:sldId id="554" r:id="rId10"/>
    <p:sldId id="552" r:id="rId11"/>
    <p:sldId id="361" r:id="rId12"/>
  </p:sldIdLst>
  <p:sldSz cx="12188825" cy="6858000"/>
  <p:notesSz cx="7023100" cy="9309100"/>
  <p:defaultText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E9885-F7E6-4FA9-BBCF-C0A27C30F230}">
          <p14:sldIdLst>
            <p14:sldId id="368"/>
            <p14:sldId id="553"/>
            <p14:sldId id="541"/>
            <p14:sldId id="546"/>
            <p14:sldId id="525"/>
            <p14:sldId id="545"/>
            <p14:sldId id="555"/>
            <p14:sldId id="554"/>
            <p14:sldId id="552"/>
            <p14:sldId id="361"/>
          </p14:sldIdLst>
        </p14:section>
      </p14:sectionLst>
    </p:ext>
    <p:ext uri="{EFAFB233-063F-42B5-8137-9DF3F51BA10A}">
      <p15:sldGuideLst xmlns:p15="http://schemas.microsoft.com/office/powerpoint/2012/main">
        <p15:guide id="1" orient="horz" pos="2880">
          <p15:clr>
            <a:srgbClr val="A4A3A4"/>
          </p15:clr>
        </p15:guide>
        <p15:guide id="2" orient="horz" pos="487">
          <p15:clr>
            <a:srgbClr val="A4A3A4"/>
          </p15:clr>
        </p15:guide>
        <p15:guide id="3" orient="horz" pos="965">
          <p15:clr>
            <a:srgbClr val="A4A3A4"/>
          </p15:clr>
        </p15:guide>
        <p15:guide id="4" orient="horz" pos="1440">
          <p15:clr>
            <a:srgbClr val="A4A3A4"/>
          </p15:clr>
        </p15:guide>
        <p15:guide id="5" orient="horz" pos="1921">
          <p15:clr>
            <a:srgbClr val="A4A3A4"/>
          </p15:clr>
        </p15:guide>
        <p15:guide id="6" orient="horz" pos="2399">
          <p15:clr>
            <a:srgbClr val="A4A3A4"/>
          </p15:clr>
        </p15:guide>
        <p15:guide id="7" orient="horz" pos="3360">
          <p15:clr>
            <a:srgbClr val="A4A3A4"/>
          </p15:clr>
        </p15:guide>
        <p15:guide id="8" orient="horz" pos="3840">
          <p15:clr>
            <a:srgbClr val="A4A3A4"/>
          </p15:clr>
        </p15:guide>
        <p15:guide id="9" orient="horz" pos="240">
          <p15:clr>
            <a:srgbClr val="A4A3A4"/>
          </p15:clr>
        </p15:guide>
        <p15:guide id="10" orient="horz" pos="828">
          <p15:clr>
            <a:srgbClr val="A4A3A4"/>
          </p15:clr>
        </p15:guide>
        <p15:guide id="11" pos="3839">
          <p15:clr>
            <a:srgbClr val="A4A3A4"/>
          </p15:clr>
        </p15:guide>
        <p15:guide id="12" pos="473">
          <p15:clr>
            <a:srgbClr val="A4A3A4"/>
          </p15:clr>
        </p15:guide>
        <p15:guide id="13" pos="971">
          <p15:clr>
            <a:srgbClr val="A4A3A4"/>
          </p15:clr>
        </p15:guide>
        <p15:guide id="14" pos="1440">
          <p15:clr>
            <a:srgbClr val="A4A3A4"/>
          </p15:clr>
        </p15:guide>
        <p15:guide id="15" pos="1920">
          <p15:clr>
            <a:srgbClr val="A4A3A4"/>
          </p15:clr>
        </p15:guide>
        <p15:guide id="16" pos="2399">
          <p15:clr>
            <a:srgbClr val="A4A3A4"/>
          </p15:clr>
        </p15:guide>
        <p15:guide id="17" pos="2879">
          <p15:clr>
            <a:srgbClr val="A4A3A4"/>
          </p15:clr>
        </p15:guide>
        <p15:guide id="18" pos="3361">
          <p15:clr>
            <a:srgbClr val="A4A3A4"/>
          </p15:clr>
        </p15:guide>
        <p15:guide id="19" pos="4319">
          <p15:clr>
            <a:srgbClr val="A4A3A4"/>
          </p15:clr>
        </p15:guide>
        <p15:guide id="20" pos="4799">
          <p15:clr>
            <a:srgbClr val="A4A3A4"/>
          </p15:clr>
        </p15:guide>
        <p15:guide id="21" pos="5279">
          <p15:clr>
            <a:srgbClr val="A4A3A4"/>
          </p15:clr>
        </p15:guide>
        <p15:guide id="22" pos="5759">
          <p15:clr>
            <a:srgbClr val="A4A3A4"/>
          </p15:clr>
        </p15:guide>
        <p15:guide id="23" pos="6238">
          <p15:clr>
            <a:srgbClr val="A4A3A4"/>
          </p15:clr>
        </p15:guide>
        <p15:guide id="24" pos="6718">
          <p15:clr>
            <a:srgbClr val="A4A3A4"/>
          </p15:clr>
        </p15:guide>
        <p15:guide id="25" pos="7198">
          <p15:clr>
            <a:srgbClr val="A4A3A4"/>
          </p15:clr>
        </p15:guide>
      </p15:sldGuideLst>
    </p:ext>
    <p:ext uri="{2D200454-40CA-4A62-9FC3-DE9A4176ACB9}">
      <p15:notesGuideLst xmlns:p15="http://schemas.microsoft.com/office/powerpoint/2012/main">
        <p15:guide id="1" orient="horz" pos="2903" userDrawn="1">
          <p15:clr>
            <a:srgbClr val="A4A3A4"/>
          </p15:clr>
        </p15:guide>
        <p15:guide id="2" pos="216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C6"/>
    <a:srgbClr val="00BCF2"/>
    <a:srgbClr val="7FBA00"/>
    <a:srgbClr val="2E435C"/>
    <a:srgbClr val="000000"/>
    <a:srgbClr val="969696"/>
    <a:srgbClr val="00188F"/>
    <a:srgbClr val="50505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4" autoAdjust="0"/>
    <p:restoredTop sz="90047" autoAdjust="0"/>
  </p:normalViewPr>
  <p:slideViewPr>
    <p:cSldViewPr snapToGrid="0" snapToObjects="1" showGuides="1">
      <p:cViewPr varScale="1">
        <p:scale>
          <a:sx n="77" d="100"/>
          <a:sy n="77" d="100"/>
        </p:scale>
        <p:origin x="396" y="96"/>
      </p:cViewPr>
      <p:guideLst>
        <p:guide orient="horz" pos="2880"/>
        <p:guide orient="horz" pos="487"/>
        <p:guide orient="horz" pos="965"/>
        <p:guide orient="horz" pos="1440"/>
        <p:guide orient="horz" pos="1921"/>
        <p:guide orient="horz" pos="2399"/>
        <p:guide orient="horz" pos="3360"/>
        <p:guide orient="horz" pos="3840"/>
        <p:guide orient="horz" pos="240"/>
        <p:guide orient="horz" pos="828"/>
        <p:guide pos="3839"/>
        <p:guide pos="473"/>
        <p:guide pos="971"/>
        <p:guide pos="1440"/>
        <p:guide pos="1920"/>
        <p:guide pos="2399"/>
        <p:guide pos="2879"/>
        <p:guide pos="3361"/>
        <p:guide pos="4319"/>
        <p:guide pos="4799"/>
        <p:guide pos="5279"/>
        <p:guide pos="5759"/>
        <p:guide pos="6238"/>
        <p:guide pos="6718"/>
        <p:guide pos="719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00" d="100"/>
          <a:sy n="100" d="100"/>
        </p:scale>
        <p:origin x="1300" y="-1488"/>
      </p:cViewPr>
      <p:guideLst>
        <p:guide orient="horz" pos="2903"/>
        <p:guide pos="2164"/>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9802E-4CD9-45B0-BFF7-D807868C763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1BF7BE34-B54C-4A25-A61C-C76B561BDB7A}">
      <dgm:prSet phldrT="[Text]"/>
      <dgm:spPr/>
      <dgm:t>
        <a:bodyPr/>
        <a:lstStyle/>
        <a:p>
          <a:r>
            <a:rPr lang="ru-RU" dirty="0" smtClean="0"/>
            <a:t>Сервисы от внешних поставщиков (напр. </a:t>
          </a:r>
          <a:r>
            <a:rPr lang="en-US" dirty="0" smtClean="0"/>
            <a:t>Office 365 – Microsoft)</a:t>
          </a:r>
          <a:endParaRPr lang="ru-RU" dirty="0"/>
        </a:p>
      </dgm:t>
    </dgm:pt>
    <dgm:pt modelId="{D4E01A5D-9270-479F-AAF1-51D183627098}" type="parTrans" cxnId="{2D219F19-875A-4F8D-BE2B-5A09726D061E}">
      <dgm:prSet/>
      <dgm:spPr/>
      <dgm:t>
        <a:bodyPr/>
        <a:lstStyle/>
        <a:p>
          <a:endParaRPr lang="ru-RU"/>
        </a:p>
      </dgm:t>
    </dgm:pt>
    <dgm:pt modelId="{4C1FD876-2786-4365-BBA8-9A493EB1710C}" type="sibTrans" cxnId="{2D219F19-875A-4F8D-BE2B-5A09726D061E}">
      <dgm:prSet/>
      <dgm:spPr/>
      <dgm:t>
        <a:bodyPr/>
        <a:lstStyle/>
        <a:p>
          <a:endParaRPr lang="ru-RU"/>
        </a:p>
      </dgm:t>
    </dgm:pt>
    <dgm:pt modelId="{DE245D53-D88B-4376-B274-AB9BCF5593C6}">
      <dgm:prSet phldrT="[Text]"/>
      <dgm:spPr/>
      <dgm:t>
        <a:bodyPr/>
        <a:lstStyle/>
        <a:p>
          <a:r>
            <a:rPr lang="ru-RU" dirty="0" smtClean="0"/>
            <a:t>Почта</a:t>
          </a:r>
          <a:endParaRPr lang="ru-RU" dirty="0"/>
        </a:p>
      </dgm:t>
    </dgm:pt>
    <dgm:pt modelId="{C1E8E085-59DD-44B4-A58B-C8B4E748645B}" type="parTrans" cxnId="{03C5CE42-3441-4EF8-A534-414A9CD3E1A9}">
      <dgm:prSet/>
      <dgm:spPr/>
      <dgm:t>
        <a:bodyPr/>
        <a:lstStyle/>
        <a:p>
          <a:endParaRPr lang="ru-RU"/>
        </a:p>
      </dgm:t>
    </dgm:pt>
    <dgm:pt modelId="{95D8A3A7-E172-4E9D-8CE6-98D7B0E043D8}" type="sibTrans" cxnId="{03C5CE42-3441-4EF8-A534-414A9CD3E1A9}">
      <dgm:prSet/>
      <dgm:spPr/>
      <dgm:t>
        <a:bodyPr/>
        <a:lstStyle/>
        <a:p>
          <a:endParaRPr lang="ru-RU"/>
        </a:p>
      </dgm:t>
    </dgm:pt>
    <dgm:pt modelId="{40CDF697-3FCD-4CB5-8ED9-0942B48FAC7A}">
      <dgm:prSet phldrT="[Text]"/>
      <dgm:spPr/>
      <dgm:t>
        <a:bodyPr/>
        <a:lstStyle/>
        <a:p>
          <a:r>
            <a:rPr lang="ru-RU" dirty="0" smtClean="0"/>
            <a:t>ЦОД региона </a:t>
          </a:r>
          <a:r>
            <a:rPr lang="en-US" dirty="0" smtClean="0"/>
            <a:t>/ IT Park</a:t>
          </a:r>
          <a:endParaRPr lang="ru-RU" dirty="0"/>
        </a:p>
      </dgm:t>
    </dgm:pt>
    <dgm:pt modelId="{31C9CA3F-3A86-483A-95D8-23BB57A7D55A}" type="parTrans" cxnId="{8B6503DE-024F-4601-8A4B-4D9140686DFC}">
      <dgm:prSet/>
      <dgm:spPr/>
      <dgm:t>
        <a:bodyPr/>
        <a:lstStyle/>
        <a:p>
          <a:endParaRPr lang="ru-RU"/>
        </a:p>
      </dgm:t>
    </dgm:pt>
    <dgm:pt modelId="{83722163-39B4-4E1E-9FDC-7733A6A5EB45}" type="sibTrans" cxnId="{8B6503DE-024F-4601-8A4B-4D9140686DFC}">
      <dgm:prSet/>
      <dgm:spPr/>
      <dgm:t>
        <a:bodyPr/>
        <a:lstStyle/>
        <a:p>
          <a:endParaRPr lang="ru-RU"/>
        </a:p>
      </dgm:t>
    </dgm:pt>
    <dgm:pt modelId="{99750D05-15B4-43DB-9472-50D33ECFFEDB}">
      <dgm:prSet phldrT="[Text]"/>
      <dgm:spPr/>
      <dgm:t>
        <a:bodyPr/>
        <a:lstStyle/>
        <a:p>
          <a:r>
            <a:rPr lang="ru-RU" dirty="0" smtClean="0"/>
            <a:t>Почта</a:t>
          </a:r>
        </a:p>
      </dgm:t>
    </dgm:pt>
    <dgm:pt modelId="{3594211D-03C5-4169-9369-4C6783F21D52}" type="parTrans" cxnId="{F77CA09D-C578-4620-AB7A-5D0C998FEBF4}">
      <dgm:prSet/>
      <dgm:spPr/>
      <dgm:t>
        <a:bodyPr/>
        <a:lstStyle/>
        <a:p>
          <a:endParaRPr lang="ru-RU"/>
        </a:p>
      </dgm:t>
    </dgm:pt>
    <dgm:pt modelId="{3BB224C0-A3AF-452A-82E1-B6F8D0AC7964}" type="sibTrans" cxnId="{F77CA09D-C578-4620-AB7A-5D0C998FEBF4}">
      <dgm:prSet/>
      <dgm:spPr/>
      <dgm:t>
        <a:bodyPr/>
        <a:lstStyle/>
        <a:p>
          <a:endParaRPr lang="ru-RU"/>
        </a:p>
      </dgm:t>
    </dgm:pt>
    <dgm:pt modelId="{F453E67A-DB00-4471-BE62-F1D721C94F5C}">
      <dgm:prSet phldrT="[Text]"/>
      <dgm:spPr/>
      <dgm:t>
        <a:bodyPr/>
        <a:lstStyle/>
        <a:p>
          <a:r>
            <a:rPr lang="ru-RU" dirty="0" smtClean="0"/>
            <a:t>Конференции</a:t>
          </a:r>
          <a:endParaRPr lang="ru-RU" dirty="0"/>
        </a:p>
      </dgm:t>
    </dgm:pt>
    <dgm:pt modelId="{4B57F81B-8E74-444F-8253-C27FA7FCBE4F}" type="parTrans" cxnId="{38F55A3E-46C4-44D9-80F2-2BD804ED4525}">
      <dgm:prSet/>
      <dgm:spPr/>
      <dgm:t>
        <a:bodyPr/>
        <a:lstStyle/>
        <a:p>
          <a:endParaRPr lang="ru-RU"/>
        </a:p>
      </dgm:t>
    </dgm:pt>
    <dgm:pt modelId="{F8821B89-E464-4B54-8FCC-487CE50D2702}" type="sibTrans" cxnId="{38F55A3E-46C4-44D9-80F2-2BD804ED4525}">
      <dgm:prSet/>
      <dgm:spPr/>
      <dgm:t>
        <a:bodyPr/>
        <a:lstStyle/>
        <a:p>
          <a:endParaRPr lang="ru-RU"/>
        </a:p>
      </dgm:t>
    </dgm:pt>
    <dgm:pt modelId="{796B3F90-BCF4-444B-858C-38831C6266BC}">
      <dgm:prSet phldrT="[Text]"/>
      <dgm:spPr/>
      <dgm:t>
        <a:bodyPr/>
        <a:lstStyle/>
        <a:p>
          <a:r>
            <a:rPr lang="ru-RU" dirty="0" smtClean="0"/>
            <a:t>Коллективная работа с документами</a:t>
          </a:r>
          <a:endParaRPr lang="ru-RU" dirty="0"/>
        </a:p>
      </dgm:t>
    </dgm:pt>
    <dgm:pt modelId="{D3AE8D71-E358-4093-BA1D-8C0998CD800A}" type="parTrans" cxnId="{2192B275-58B4-45C7-BD2E-EB4B4CCA7B4B}">
      <dgm:prSet/>
      <dgm:spPr/>
      <dgm:t>
        <a:bodyPr/>
        <a:lstStyle/>
        <a:p>
          <a:endParaRPr lang="ru-RU"/>
        </a:p>
      </dgm:t>
    </dgm:pt>
    <dgm:pt modelId="{E41C7F78-2A67-4195-B6B0-74F7925E9F0E}" type="sibTrans" cxnId="{2192B275-58B4-45C7-BD2E-EB4B4CCA7B4B}">
      <dgm:prSet/>
      <dgm:spPr/>
      <dgm:t>
        <a:bodyPr/>
        <a:lstStyle/>
        <a:p>
          <a:endParaRPr lang="ru-RU"/>
        </a:p>
      </dgm:t>
    </dgm:pt>
    <dgm:pt modelId="{D2562E3D-76FE-4FEE-B4F9-86CCB7A257B9}">
      <dgm:prSet phldrT="[Text]"/>
      <dgm:spPr/>
      <dgm:t>
        <a:bodyPr/>
        <a:lstStyle/>
        <a:p>
          <a:r>
            <a:rPr lang="ru-RU" dirty="0" smtClean="0"/>
            <a:t>Конференции</a:t>
          </a:r>
        </a:p>
      </dgm:t>
    </dgm:pt>
    <dgm:pt modelId="{A9FDCC6A-3269-45F9-A293-BE620343D3FD}" type="parTrans" cxnId="{11F91B27-7825-4936-B39E-42D634EAC08E}">
      <dgm:prSet/>
      <dgm:spPr/>
      <dgm:t>
        <a:bodyPr/>
        <a:lstStyle/>
        <a:p>
          <a:endParaRPr lang="ru-RU"/>
        </a:p>
      </dgm:t>
    </dgm:pt>
    <dgm:pt modelId="{0CE8AB8A-9BE2-4C14-899B-63D20CEE09FA}" type="sibTrans" cxnId="{11F91B27-7825-4936-B39E-42D634EAC08E}">
      <dgm:prSet/>
      <dgm:spPr/>
      <dgm:t>
        <a:bodyPr/>
        <a:lstStyle/>
        <a:p>
          <a:endParaRPr lang="ru-RU"/>
        </a:p>
      </dgm:t>
    </dgm:pt>
    <dgm:pt modelId="{7D358192-CA7D-4BD9-A97C-3CDF5BDC225E}">
      <dgm:prSet phldrT="[Text]"/>
      <dgm:spPr/>
      <dgm:t>
        <a:bodyPr/>
        <a:lstStyle/>
        <a:p>
          <a:r>
            <a:rPr lang="ru-RU" dirty="0" smtClean="0"/>
            <a:t>Коллективная работа с документами</a:t>
          </a:r>
        </a:p>
      </dgm:t>
    </dgm:pt>
    <dgm:pt modelId="{F51DC3F4-61C6-4BE2-8D9E-BC21F4F5D0DA}" type="parTrans" cxnId="{12929873-A05C-4023-B2A2-F7DB00C057D5}">
      <dgm:prSet/>
      <dgm:spPr/>
      <dgm:t>
        <a:bodyPr/>
        <a:lstStyle/>
        <a:p>
          <a:endParaRPr lang="ru-RU"/>
        </a:p>
      </dgm:t>
    </dgm:pt>
    <dgm:pt modelId="{1A1BCF5A-F7D6-49A7-8635-FEFA8473931E}" type="sibTrans" cxnId="{12929873-A05C-4023-B2A2-F7DB00C057D5}">
      <dgm:prSet/>
      <dgm:spPr/>
      <dgm:t>
        <a:bodyPr/>
        <a:lstStyle/>
        <a:p>
          <a:endParaRPr lang="ru-RU"/>
        </a:p>
      </dgm:t>
    </dgm:pt>
    <dgm:pt modelId="{A565F168-2941-4137-A725-9C010BBDBBE7}">
      <dgm:prSet phldrT="[Text]"/>
      <dgm:spPr/>
      <dgm:t>
        <a:bodyPr/>
        <a:lstStyle/>
        <a:p>
          <a:r>
            <a:rPr lang="ru-RU" dirty="0" smtClean="0"/>
            <a:t>Дополнительные ИС региона</a:t>
          </a:r>
        </a:p>
      </dgm:t>
    </dgm:pt>
    <dgm:pt modelId="{8B06C2B5-8457-4C60-A7B4-CAE009BBFC02}" type="parTrans" cxnId="{DEE8A07E-07F5-4CF8-85C3-DF797AE32909}">
      <dgm:prSet/>
      <dgm:spPr/>
      <dgm:t>
        <a:bodyPr/>
        <a:lstStyle/>
        <a:p>
          <a:endParaRPr lang="ru-RU"/>
        </a:p>
      </dgm:t>
    </dgm:pt>
    <dgm:pt modelId="{CC7665CF-1B36-4D90-AB66-E7CE7B8BB2F0}" type="sibTrans" cxnId="{DEE8A07E-07F5-4CF8-85C3-DF797AE32909}">
      <dgm:prSet/>
      <dgm:spPr/>
      <dgm:t>
        <a:bodyPr/>
        <a:lstStyle/>
        <a:p>
          <a:endParaRPr lang="ru-RU"/>
        </a:p>
      </dgm:t>
    </dgm:pt>
    <dgm:pt modelId="{8C7AEA90-ACAE-43F3-9AF5-16BCFE603BFC}">
      <dgm:prSet phldrT="[Text]"/>
      <dgm:spPr/>
      <dgm:t>
        <a:bodyPr/>
        <a:lstStyle/>
        <a:p>
          <a:r>
            <a:rPr lang="ru-RU" dirty="0" smtClean="0"/>
            <a:t>другие… </a:t>
          </a:r>
          <a:endParaRPr lang="ru-RU" dirty="0"/>
        </a:p>
      </dgm:t>
    </dgm:pt>
    <dgm:pt modelId="{BB53AD23-C5C8-4A90-99D5-44FCC8CAA8D7}" type="parTrans" cxnId="{AFF17104-8B24-4D67-BA7D-EF4364982B9F}">
      <dgm:prSet/>
      <dgm:spPr/>
      <dgm:t>
        <a:bodyPr/>
        <a:lstStyle/>
        <a:p>
          <a:endParaRPr lang="ru-RU"/>
        </a:p>
      </dgm:t>
    </dgm:pt>
    <dgm:pt modelId="{6AEDB4AB-91B4-458F-A33B-BC2E2C2966B8}" type="sibTrans" cxnId="{AFF17104-8B24-4D67-BA7D-EF4364982B9F}">
      <dgm:prSet/>
      <dgm:spPr/>
      <dgm:t>
        <a:bodyPr/>
        <a:lstStyle/>
        <a:p>
          <a:endParaRPr lang="ru-RU"/>
        </a:p>
      </dgm:t>
    </dgm:pt>
    <dgm:pt modelId="{86E023BF-5534-4F46-9D90-EC3FF83C9A4E}" type="pres">
      <dgm:prSet presAssocID="{CB79802E-4CD9-45B0-BFF7-D807868C7633}" presName="diagram" presStyleCnt="0">
        <dgm:presLayoutVars>
          <dgm:chPref val="1"/>
          <dgm:dir/>
          <dgm:animOne val="branch"/>
          <dgm:animLvl val="lvl"/>
          <dgm:resizeHandles/>
        </dgm:presLayoutVars>
      </dgm:prSet>
      <dgm:spPr/>
      <dgm:t>
        <a:bodyPr/>
        <a:lstStyle/>
        <a:p>
          <a:endParaRPr lang="ru-RU"/>
        </a:p>
      </dgm:t>
    </dgm:pt>
    <dgm:pt modelId="{F48E67D7-4E96-4055-844A-7AE5B3157998}" type="pres">
      <dgm:prSet presAssocID="{1BF7BE34-B54C-4A25-A61C-C76B561BDB7A}" presName="root" presStyleCnt="0"/>
      <dgm:spPr/>
    </dgm:pt>
    <dgm:pt modelId="{54F80237-897E-412B-AE34-07D58CBC2E2D}" type="pres">
      <dgm:prSet presAssocID="{1BF7BE34-B54C-4A25-A61C-C76B561BDB7A}" presName="rootComposite" presStyleCnt="0"/>
      <dgm:spPr/>
    </dgm:pt>
    <dgm:pt modelId="{D1223CD4-EA9C-49D8-B44C-D8164196ED43}" type="pres">
      <dgm:prSet presAssocID="{1BF7BE34-B54C-4A25-A61C-C76B561BDB7A}" presName="rootText" presStyleLbl="node1" presStyleIdx="0" presStyleCnt="2"/>
      <dgm:spPr/>
      <dgm:t>
        <a:bodyPr/>
        <a:lstStyle/>
        <a:p>
          <a:endParaRPr lang="ru-RU"/>
        </a:p>
      </dgm:t>
    </dgm:pt>
    <dgm:pt modelId="{8B4F99E4-96FF-445F-882F-81C4208DA072}" type="pres">
      <dgm:prSet presAssocID="{1BF7BE34-B54C-4A25-A61C-C76B561BDB7A}" presName="rootConnector" presStyleLbl="node1" presStyleIdx="0" presStyleCnt="2"/>
      <dgm:spPr/>
      <dgm:t>
        <a:bodyPr/>
        <a:lstStyle/>
        <a:p>
          <a:endParaRPr lang="ru-RU"/>
        </a:p>
      </dgm:t>
    </dgm:pt>
    <dgm:pt modelId="{E1C2FF78-CEE9-41FB-B078-38FA55D2387D}" type="pres">
      <dgm:prSet presAssocID="{1BF7BE34-B54C-4A25-A61C-C76B561BDB7A}" presName="childShape" presStyleCnt="0"/>
      <dgm:spPr/>
    </dgm:pt>
    <dgm:pt modelId="{BCC8109C-1FA3-4BD8-B8F4-78E1715305F5}" type="pres">
      <dgm:prSet presAssocID="{C1E8E085-59DD-44B4-A58B-C8B4E748645B}" presName="Name13" presStyleLbl="parChTrans1D2" presStyleIdx="0" presStyleCnt="8"/>
      <dgm:spPr/>
      <dgm:t>
        <a:bodyPr/>
        <a:lstStyle/>
        <a:p>
          <a:endParaRPr lang="ru-RU"/>
        </a:p>
      </dgm:t>
    </dgm:pt>
    <dgm:pt modelId="{63F145F4-4B5A-4CAF-A253-9ECD5F5B6A5C}" type="pres">
      <dgm:prSet presAssocID="{DE245D53-D88B-4376-B274-AB9BCF5593C6}" presName="childText" presStyleLbl="bgAcc1" presStyleIdx="0" presStyleCnt="8">
        <dgm:presLayoutVars>
          <dgm:bulletEnabled val="1"/>
        </dgm:presLayoutVars>
      </dgm:prSet>
      <dgm:spPr/>
      <dgm:t>
        <a:bodyPr/>
        <a:lstStyle/>
        <a:p>
          <a:endParaRPr lang="ru-RU"/>
        </a:p>
      </dgm:t>
    </dgm:pt>
    <dgm:pt modelId="{EE93E8FA-5402-49AD-B5A4-5DA957D99A93}" type="pres">
      <dgm:prSet presAssocID="{4B57F81B-8E74-444F-8253-C27FA7FCBE4F}" presName="Name13" presStyleLbl="parChTrans1D2" presStyleIdx="1" presStyleCnt="8"/>
      <dgm:spPr/>
      <dgm:t>
        <a:bodyPr/>
        <a:lstStyle/>
        <a:p>
          <a:endParaRPr lang="ru-RU"/>
        </a:p>
      </dgm:t>
    </dgm:pt>
    <dgm:pt modelId="{1B07E8BE-BAD0-4062-89E5-AC87FD84DB02}" type="pres">
      <dgm:prSet presAssocID="{F453E67A-DB00-4471-BE62-F1D721C94F5C}" presName="childText" presStyleLbl="bgAcc1" presStyleIdx="1" presStyleCnt="8">
        <dgm:presLayoutVars>
          <dgm:bulletEnabled val="1"/>
        </dgm:presLayoutVars>
      </dgm:prSet>
      <dgm:spPr/>
      <dgm:t>
        <a:bodyPr/>
        <a:lstStyle/>
        <a:p>
          <a:endParaRPr lang="ru-RU"/>
        </a:p>
      </dgm:t>
    </dgm:pt>
    <dgm:pt modelId="{A95C2F19-797A-4BA2-8D90-36503F8F91F7}" type="pres">
      <dgm:prSet presAssocID="{D3AE8D71-E358-4093-BA1D-8C0998CD800A}" presName="Name13" presStyleLbl="parChTrans1D2" presStyleIdx="2" presStyleCnt="8"/>
      <dgm:spPr/>
      <dgm:t>
        <a:bodyPr/>
        <a:lstStyle/>
        <a:p>
          <a:endParaRPr lang="ru-RU"/>
        </a:p>
      </dgm:t>
    </dgm:pt>
    <dgm:pt modelId="{35269CF9-A8C6-4507-A90D-BAE19F34FD0E}" type="pres">
      <dgm:prSet presAssocID="{796B3F90-BCF4-444B-858C-38831C6266BC}" presName="childText" presStyleLbl="bgAcc1" presStyleIdx="2" presStyleCnt="8">
        <dgm:presLayoutVars>
          <dgm:bulletEnabled val="1"/>
        </dgm:presLayoutVars>
      </dgm:prSet>
      <dgm:spPr/>
      <dgm:t>
        <a:bodyPr/>
        <a:lstStyle/>
        <a:p>
          <a:endParaRPr lang="ru-RU"/>
        </a:p>
      </dgm:t>
    </dgm:pt>
    <dgm:pt modelId="{EB9F8706-8FE4-40DF-8733-40A2F7589BC7}" type="pres">
      <dgm:prSet presAssocID="{BB53AD23-C5C8-4A90-99D5-44FCC8CAA8D7}" presName="Name13" presStyleLbl="parChTrans1D2" presStyleIdx="3" presStyleCnt="8"/>
      <dgm:spPr/>
      <dgm:t>
        <a:bodyPr/>
        <a:lstStyle/>
        <a:p>
          <a:endParaRPr lang="ru-RU"/>
        </a:p>
      </dgm:t>
    </dgm:pt>
    <dgm:pt modelId="{AE5F09CC-DEE5-4B7D-8FA4-1C41CBC4DBCE}" type="pres">
      <dgm:prSet presAssocID="{8C7AEA90-ACAE-43F3-9AF5-16BCFE603BFC}" presName="childText" presStyleLbl="bgAcc1" presStyleIdx="3" presStyleCnt="8">
        <dgm:presLayoutVars>
          <dgm:bulletEnabled val="1"/>
        </dgm:presLayoutVars>
      </dgm:prSet>
      <dgm:spPr/>
      <dgm:t>
        <a:bodyPr/>
        <a:lstStyle/>
        <a:p>
          <a:endParaRPr lang="ru-RU"/>
        </a:p>
      </dgm:t>
    </dgm:pt>
    <dgm:pt modelId="{D23E8A5D-D77D-4C34-AE05-D1F3EDC5BA5E}" type="pres">
      <dgm:prSet presAssocID="{40CDF697-3FCD-4CB5-8ED9-0942B48FAC7A}" presName="root" presStyleCnt="0"/>
      <dgm:spPr/>
    </dgm:pt>
    <dgm:pt modelId="{C9C04AA6-D7E6-4299-B4C0-02CFA564E5A2}" type="pres">
      <dgm:prSet presAssocID="{40CDF697-3FCD-4CB5-8ED9-0942B48FAC7A}" presName="rootComposite" presStyleCnt="0"/>
      <dgm:spPr/>
    </dgm:pt>
    <dgm:pt modelId="{024BAFED-E163-4A43-9760-2482BF1795A1}" type="pres">
      <dgm:prSet presAssocID="{40CDF697-3FCD-4CB5-8ED9-0942B48FAC7A}" presName="rootText" presStyleLbl="node1" presStyleIdx="1" presStyleCnt="2" custLinFactNeighborX="44331" custLinFactNeighborY="-299"/>
      <dgm:spPr/>
      <dgm:t>
        <a:bodyPr/>
        <a:lstStyle/>
        <a:p>
          <a:endParaRPr lang="ru-RU"/>
        </a:p>
      </dgm:t>
    </dgm:pt>
    <dgm:pt modelId="{9BEC88B5-2F53-4C70-8AAF-D3F06C64A9F7}" type="pres">
      <dgm:prSet presAssocID="{40CDF697-3FCD-4CB5-8ED9-0942B48FAC7A}" presName="rootConnector" presStyleLbl="node1" presStyleIdx="1" presStyleCnt="2"/>
      <dgm:spPr/>
      <dgm:t>
        <a:bodyPr/>
        <a:lstStyle/>
        <a:p>
          <a:endParaRPr lang="ru-RU"/>
        </a:p>
      </dgm:t>
    </dgm:pt>
    <dgm:pt modelId="{EF9942CC-CE95-49E6-B6A8-1349D0C28E46}" type="pres">
      <dgm:prSet presAssocID="{40CDF697-3FCD-4CB5-8ED9-0942B48FAC7A}" presName="childShape" presStyleCnt="0"/>
      <dgm:spPr/>
    </dgm:pt>
    <dgm:pt modelId="{B53BBC3A-D86E-4E8B-B5C7-FD0ED65CA417}" type="pres">
      <dgm:prSet presAssocID="{3594211D-03C5-4169-9369-4C6783F21D52}" presName="Name13" presStyleLbl="parChTrans1D2" presStyleIdx="4" presStyleCnt="8"/>
      <dgm:spPr/>
      <dgm:t>
        <a:bodyPr/>
        <a:lstStyle/>
        <a:p>
          <a:endParaRPr lang="ru-RU"/>
        </a:p>
      </dgm:t>
    </dgm:pt>
    <dgm:pt modelId="{5EA19C74-D0A6-40B4-9F06-7960D81C44E4}" type="pres">
      <dgm:prSet presAssocID="{99750D05-15B4-43DB-9472-50D33ECFFEDB}" presName="childText" presStyleLbl="bgAcc1" presStyleIdx="4" presStyleCnt="8" custLinFactNeighborX="52003">
        <dgm:presLayoutVars>
          <dgm:bulletEnabled val="1"/>
        </dgm:presLayoutVars>
      </dgm:prSet>
      <dgm:spPr/>
      <dgm:t>
        <a:bodyPr/>
        <a:lstStyle/>
        <a:p>
          <a:endParaRPr lang="ru-RU"/>
        </a:p>
      </dgm:t>
    </dgm:pt>
    <dgm:pt modelId="{3E87AB28-1712-4CC6-AE2D-3B87692CC2A3}" type="pres">
      <dgm:prSet presAssocID="{A9FDCC6A-3269-45F9-A293-BE620343D3FD}" presName="Name13" presStyleLbl="parChTrans1D2" presStyleIdx="5" presStyleCnt="8"/>
      <dgm:spPr/>
      <dgm:t>
        <a:bodyPr/>
        <a:lstStyle/>
        <a:p>
          <a:endParaRPr lang="ru-RU"/>
        </a:p>
      </dgm:t>
    </dgm:pt>
    <dgm:pt modelId="{F677F4EC-145B-45D5-AC59-F0ECA2EEE593}" type="pres">
      <dgm:prSet presAssocID="{D2562E3D-76FE-4FEE-B4F9-86CCB7A257B9}" presName="childText" presStyleLbl="bgAcc1" presStyleIdx="5" presStyleCnt="8" custLinFactNeighborX="49446" custLinFactNeighborY="-2728">
        <dgm:presLayoutVars>
          <dgm:bulletEnabled val="1"/>
        </dgm:presLayoutVars>
      </dgm:prSet>
      <dgm:spPr/>
      <dgm:t>
        <a:bodyPr/>
        <a:lstStyle/>
        <a:p>
          <a:endParaRPr lang="ru-RU"/>
        </a:p>
      </dgm:t>
    </dgm:pt>
    <dgm:pt modelId="{73AA99EC-B0F4-48C9-A240-E4E76D33EEED}" type="pres">
      <dgm:prSet presAssocID="{F51DC3F4-61C6-4BE2-8D9E-BC21F4F5D0DA}" presName="Name13" presStyleLbl="parChTrans1D2" presStyleIdx="6" presStyleCnt="8"/>
      <dgm:spPr/>
      <dgm:t>
        <a:bodyPr/>
        <a:lstStyle/>
        <a:p>
          <a:endParaRPr lang="ru-RU"/>
        </a:p>
      </dgm:t>
    </dgm:pt>
    <dgm:pt modelId="{4F32FFF7-39A7-4156-A07B-FF1E7C46C124}" type="pres">
      <dgm:prSet presAssocID="{7D358192-CA7D-4BD9-A97C-3CDF5BDC225E}" presName="childText" presStyleLbl="bgAcc1" presStyleIdx="6" presStyleCnt="8" custLinFactNeighborX="52003">
        <dgm:presLayoutVars>
          <dgm:bulletEnabled val="1"/>
        </dgm:presLayoutVars>
      </dgm:prSet>
      <dgm:spPr/>
      <dgm:t>
        <a:bodyPr/>
        <a:lstStyle/>
        <a:p>
          <a:endParaRPr lang="ru-RU"/>
        </a:p>
      </dgm:t>
    </dgm:pt>
    <dgm:pt modelId="{6D53239D-8D6A-4A23-BA0D-BE8CB034A358}" type="pres">
      <dgm:prSet presAssocID="{8B06C2B5-8457-4C60-A7B4-CAE009BBFC02}" presName="Name13" presStyleLbl="parChTrans1D2" presStyleIdx="7" presStyleCnt="8"/>
      <dgm:spPr/>
      <dgm:t>
        <a:bodyPr/>
        <a:lstStyle/>
        <a:p>
          <a:endParaRPr lang="ru-RU"/>
        </a:p>
      </dgm:t>
    </dgm:pt>
    <dgm:pt modelId="{8C4D526E-AEB1-4A87-80AD-D49F6FBD5658}" type="pres">
      <dgm:prSet presAssocID="{A565F168-2941-4137-A725-9C010BBDBBE7}" presName="childText" presStyleLbl="bgAcc1" presStyleIdx="7" presStyleCnt="8" custLinFactNeighborX="52856" custLinFactNeighborY="299">
        <dgm:presLayoutVars>
          <dgm:bulletEnabled val="1"/>
        </dgm:presLayoutVars>
      </dgm:prSet>
      <dgm:spPr/>
      <dgm:t>
        <a:bodyPr/>
        <a:lstStyle/>
        <a:p>
          <a:endParaRPr lang="ru-RU"/>
        </a:p>
      </dgm:t>
    </dgm:pt>
  </dgm:ptLst>
  <dgm:cxnLst>
    <dgm:cxn modelId="{A491D4F9-93AC-439A-8163-54BF02081443}" type="presOf" srcId="{1BF7BE34-B54C-4A25-A61C-C76B561BDB7A}" destId="{D1223CD4-EA9C-49D8-B44C-D8164196ED43}" srcOrd="0" destOrd="0" presId="urn:microsoft.com/office/officeart/2005/8/layout/hierarchy3"/>
    <dgm:cxn modelId="{09D213A2-972E-4BEB-8989-C67745E54B27}" type="presOf" srcId="{D2562E3D-76FE-4FEE-B4F9-86CCB7A257B9}" destId="{F677F4EC-145B-45D5-AC59-F0ECA2EEE593}" srcOrd="0" destOrd="0" presId="urn:microsoft.com/office/officeart/2005/8/layout/hierarchy3"/>
    <dgm:cxn modelId="{0D055F33-4A88-4A24-AE5A-ABCD2E959634}" type="presOf" srcId="{CB79802E-4CD9-45B0-BFF7-D807868C7633}" destId="{86E023BF-5534-4F46-9D90-EC3FF83C9A4E}" srcOrd="0" destOrd="0" presId="urn:microsoft.com/office/officeart/2005/8/layout/hierarchy3"/>
    <dgm:cxn modelId="{F77CA09D-C578-4620-AB7A-5D0C998FEBF4}" srcId="{40CDF697-3FCD-4CB5-8ED9-0942B48FAC7A}" destId="{99750D05-15B4-43DB-9472-50D33ECFFEDB}" srcOrd="0" destOrd="0" parTransId="{3594211D-03C5-4169-9369-4C6783F21D52}" sibTransId="{3BB224C0-A3AF-452A-82E1-B6F8D0AC7964}"/>
    <dgm:cxn modelId="{DB96CD34-4D96-4BB2-B7F9-EBA6BF5B2EF2}" type="presOf" srcId="{A565F168-2941-4137-A725-9C010BBDBBE7}" destId="{8C4D526E-AEB1-4A87-80AD-D49F6FBD5658}" srcOrd="0" destOrd="0" presId="urn:microsoft.com/office/officeart/2005/8/layout/hierarchy3"/>
    <dgm:cxn modelId="{DC28F067-4D14-4F90-8143-38852A535045}" type="presOf" srcId="{1BF7BE34-B54C-4A25-A61C-C76B561BDB7A}" destId="{8B4F99E4-96FF-445F-882F-81C4208DA072}" srcOrd="1" destOrd="0" presId="urn:microsoft.com/office/officeart/2005/8/layout/hierarchy3"/>
    <dgm:cxn modelId="{11F91B27-7825-4936-B39E-42D634EAC08E}" srcId="{40CDF697-3FCD-4CB5-8ED9-0942B48FAC7A}" destId="{D2562E3D-76FE-4FEE-B4F9-86CCB7A257B9}" srcOrd="1" destOrd="0" parTransId="{A9FDCC6A-3269-45F9-A293-BE620343D3FD}" sibTransId="{0CE8AB8A-9BE2-4C14-899B-63D20CEE09FA}"/>
    <dgm:cxn modelId="{9906A8A6-F81C-4387-ADB0-2811EC0E53C8}" type="presOf" srcId="{C1E8E085-59DD-44B4-A58B-C8B4E748645B}" destId="{BCC8109C-1FA3-4BD8-B8F4-78E1715305F5}" srcOrd="0" destOrd="0" presId="urn:microsoft.com/office/officeart/2005/8/layout/hierarchy3"/>
    <dgm:cxn modelId="{A63A7183-3FD3-4468-B2A8-85DEE6B29EE1}" type="presOf" srcId="{DE245D53-D88B-4376-B274-AB9BCF5593C6}" destId="{63F145F4-4B5A-4CAF-A253-9ECD5F5B6A5C}" srcOrd="0" destOrd="0" presId="urn:microsoft.com/office/officeart/2005/8/layout/hierarchy3"/>
    <dgm:cxn modelId="{4B5341E5-1743-43C8-9F33-B36E9A99E626}" type="presOf" srcId="{99750D05-15B4-43DB-9472-50D33ECFFEDB}" destId="{5EA19C74-D0A6-40B4-9F06-7960D81C44E4}" srcOrd="0" destOrd="0" presId="urn:microsoft.com/office/officeart/2005/8/layout/hierarchy3"/>
    <dgm:cxn modelId="{6821358F-DDC7-4DC4-8D19-161099CEF220}" type="presOf" srcId="{D3AE8D71-E358-4093-BA1D-8C0998CD800A}" destId="{A95C2F19-797A-4BA2-8D90-36503F8F91F7}" srcOrd="0" destOrd="0" presId="urn:microsoft.com/office/officeart/2005/8/layout/hierarchy3"/>
    <dgm:cxn modelId="{03C5CE42-3441-4EF8-A534-414A9CD3E1A9}" srcId="{1BF7BE34-B54C-4A25-A61C-C76B561BDB7A}" destId="{DE245D53-D88B-4376-B274-AB9BCF5593C6}" srcOrd="0" destOrd="0" parTransId="{C1E8E085-59DD-44B4-A58B-C8B4E748645B}" sibTransId="{95D8A3A7-E172-4E9D-8CE6-98D7B0E043D8}"/>
    <dgm:cxn modelId="{38F55A3E-46C4-44D9-80F2-2BD804ED4525}" srcId="{1BF7BE34-B54C-4A25-A61C-C76B561BDB7A}" destId="{F453E67A-DB00-4471-BE62-F1D721C94F5C}" srcOrd="1" destOrd="0" parTransId="{4B57F81B-8E74-444F-8253-C27FA7FCBE4F}" sibTransId="{F8821B89-E464-4B54-8FCC-487CE50D2702}"/>
    <dgm:cxn modelId="{12929873-A05C-4023-B2A2-F7DB00C057D5}" srcId="{40CDF697-3FCD-4CB5-8ED9-0942B48FAC7A}" destId="{7D358192-CA7D-4BD9-A97C-3CDF5BDC225E}" srcOrd="2" destOrd="0" parTransId="{F51DC3F4-61C6-4BE2-8D9E-BC21F4F5D0DA}" sibTransId="{1A1BCF5A-F7D6-49A7-8635-FEFA8473931E}"/>
    <dgm:cxn modelId="{AC485F22-9722-4845-9BF3-4D18DB536AFC}" type="presOf" srcId="{A9FDCC6A-3269-45F9-A293-BE620343D3FD}" destId="{3E87AB28-1712-4CC6-AE2D-3B87692CC2A3}" srcOrd="0" destOrd="0" presId="urn:microsoft.com/office/officeart/2005/8/layout/hierarchy3"/>
    <dgm:cxn modelId="{2192B275-58B4-45C7-BD2E-EB4B4CCA7B4B}" srcId="{1BF7BE34-B54C-4A25-A61C-C76B561BDB7A}" destId="{796B3F90-BCF4-444B-858C-38831C6266BC}" srcOrd="2" destOrd="0" parTransId="{D3AE8D71-E358-4093-BA1D-8C0998CD800A}" sibTransId="{E41C7F78-2A67-4195-B6B0-74F7925E9F0E}"/>
    <dgm:cxn modelId="{D60A5AC9-F53B-46D7-82E0-C4BF190DCBB0}" type="presOf" srcId="{BB53AD23-C5C8-4A90-99D5-44FCC8CAA8D7}" destId="{EB9F8706-8FE4-40DF-8733-40A2F7589BC7}" srcOrd="0" destOrd="0" presId="urn:microsoft.com/office/officeart/2005/8/layout/hierarchy3"/>
    <dgm:cxn modelId="{8FAFE607-6ACD-4D21-8819-D58662AC6029}" type="presOf" srcId="{4B57F81B-8E74-444F-8253-C27FA7FCBE4F}" destId="{EE93E8FA-5402-49AD-B5A4-5DA957D99A93}" srcOrd="0" destOrd="0" presId="urn:microsoft.com/office/officeart/2005/8/layout/hierarchy3"/>
    <dgm:cxn modelId="{AFF17104-8B24-4D67-BA7D-EF4364982B9F}" srcId="{1BF7BE34-B54C-4A25-A61C-C76B561BDB7A}" destId="{8C7AEA90-ACAE-43F3-9AF5-16BCFE603BFC}" srcOrd="3" destOrd="0" parTransId="{BB53AD23-C5C8-4A90-99D5-44FCC8CAA8D7}" sibTransId="{6AEDB4AB-91B4-458F-A33B-BC2E2C2966B8}"/>
    <dgm:cxn modelId="{E4A9BABA-E9DC-4C84-9153-303C4B340FC6}" type="presOf" srcId="{F453E67A-DB00-4471-BE62-F1D721C94F5C}" destId="{1B07E8BE-BAD0-4062-89E5-AC87FD84DB02}" srcOrd="0" destOrd="0" presId="urn:microsoft.com/office/officeart/2005/8/layout/hierarchy3"/>
    <dgm:cxn modelId="{CC0ADC61-6764-4CAA-B78F-4C3FFA4BD1B6}" type="presOf" srcId="{40CDF697-3FCD-4CB5-8ED9-0942B48FAC7A}" destId="{024BAFED-E163-4A43-9760-2482BF1795A1}" srcOrd="0" destOrd="0" presId="urn:microsoft.com/office/officeart/2005/8/layout/hierarchy3"/>
    <dgm:cxn modelId="{E053A0A4-3235-4E7A-86DD-BCB1A053E1D6}" type="presOf" srcId="{F51DC3F4-61C6-4BE2-8D9E-BC21F4F5D0DA}" destId="{73AA99EC-B0F4-48C9-A240-E4E76D33EEED}" srcOrd="0" destOrd="0" presId="urn:microsoft.com/office/officeart/2005/8/layout/hierarchy3"/>
    <dgm:cxn modelId="{28219681-3348-460E-9C6B-8CFEADF1A962}" type="presOf" srcId="{8C7AEA90-ACAE-43F3-9AF5-16BCFE603BFC}" destId="{AE5F09CC-DEE5-4B7D-8FA4-1C41CBC4DBCE}" srcOrd="0" destOrd="0" presId="urn:microsoft.com/office/officeart/2005/8/layout/hierarchy3"/>
    <dgm:cxn modelId="{D5F4FE72-9E6D-4CAB-8626-38098E84CF58}" type="presOf" srcId="{7D358192-CA7D-4BD9-A97C-3CDF5BDC225E}" destId="{4F32FFF7-39A7-4156-A07B-FF1E7C46C124}" srcOrd="0" destOrd="0" presId="urn:microsoft.com/office/officeart/2005/8/layout/hierarchy3"/>
    <dgm:cxn modelId="{8B6503DE-024F-4601-8A4B-4D9140686DFC}" srcId="{CB79802E-4CD9-45B0-BFF7-D807868C7633}" destId="{40CDF697-3FCD-4CB5-8ED9-0942B48FAC7A}" srcOrd="1" destOrd="0" parTransId="{31C9CA3F-3A86-483A-95D8-23BB57A7D55A}" sibTransId="{83722163-39B4-4E1E-9FDC-7733A6A5EB45}"/>
    <dgm:cxn modelId="{2D219F19-875A-4F8D-BE2B-5A09726D061E}" srcId="{CB79802E-4CD9-45B0-BFF7-D807868C7633}" destId="{1BF7BE34-B54C-4A25-A61C-C76B561BDB7A}" srcOrd="0" destOrd="0" parTransId="{D4E01A5D-9270-479F-AAF1-51D183627098}" sibTransId="{4C1FD876-2786-4365-BBA8-9A493EB1710C}"/>
    <dgm:cxn modelId="{DEE8A07E-07F5-4CF8-85C3-DF797AE32909}" srcId="{40CDF697-3FCD-4CB5-8ED9-0942B48FAC7A}" destId="{A565F168-2941-4137-A725-9C010BBDBBE7}" srcOrd="3" destOrd="0" parTransId="{8B06C2B5-8457-4C60-A7B4-CAE009BBFC02}" sibTransId="{CC7665CF-1B36-4D90-AB66-E7CE7B8BB2F0}"/>
    <dgm:cxn modelId="{ED29FA07-E4EF-4BDF-B333-38B7EC50C433}" type="presOf" srcId="{3594211D-03C5-4169-9369-4C6783F21D52}" destId="{B53BBC3A-D86E-4E8B-B5C7-FD0ED65CA417}" srcOrd="0" destOrd="0" presId="urn:microsoft.com/office/officeart/2005/8/layout/hierarchy3"/>
    <dgm:cxn modelId="{DDB7C487-32CD-4537-AEAD-0519F7DDD6B1}" type="presOf" srcId="{796B3F90-BCF4-444B-858C-38831C6266BC}" destId="{35269CF9-A8C6-4507-A90D-BAE19F34FD0E}" srcOrd="0" destOrd="0" presId="urn:microsoft.com/office/officeart/2005/8/layout/hierarchy3"/>
    <dgm:cxn modelId="{ADBDD71F-E5F4-4CA1-A93B-175416909CF0}" type="presOf" srcId="{8B06C2B5-8457-4C60-A7B4-CAE009BBFC02}" destId="{6D53239D-8D6A-4A23-BA0D-BE8CB034A358}" srcOrd="0" destOrd="0" presId="urn:microsoft.com/office/officeart/2005/8/layout/hierarchy3"/>
    <dgm:cxn modelId="{DD4D14D9-46EF-4618-8E83-CAD557981975}" type="presOf" srcId="{40CDF697-3FCD-4CB5-8ED9-0942B48FAC7A}" destId="{9BEC88B5-2F53-4C70-8AAF-D3F06C64A9F7}" srcOrd="1" destOrd="0" presId="urn:microsoft.com/office/officeart/2005/8/layout/hierarchy3"/>
    <dgm:cxn modelId="{E776BE11-3F68-484B-9E21-638407799A85}" type="presParOf" srcId="{86E023BF-5534-4F46-9D90-EC3FF83C9A4E}" destId="{F48E67D7-4E96-4055-844A-7AE5B3157998}" srcOrd="0" destOrd="0" presId="urn:microsoft.com/office/officeart/2005/8/layout/hierarchy3"/>
    <dgm:cxn modelId="{D26E3E24-59EA-41EB-92D5-CAD4C310F36B}" type="presParOf" srcId="{F48E67D7-4E96-4055-844A-7AE5B3157998}" destId="{54F80237-897E-412B-AE34-07D58CBC2E2D}" srcOrd="0" destOrd="0" presId="urn:microsoft.com/office/officeart/2005/8/layout/hierarchy3"/>
    <dgm:cxn modelId="{ED3FA912-80CD-4413-BCF1-3A5F4D249443}" type="presParOf" srcId="{54F80237-897E-412B-AE34-07D58CBC2E2D}" destId="{D1223CD4-EA9C-49D8-B44C-D8164196ED43}" srcOrd="0" destOrd="0" presId="urn:microsoft.com/office/officeart/2005/8/layout/hierarchy3"/>
    <dgm:cxn modelId="{378E6C75-BFB8-49A5-82D7-84FDC25E413D}" type="presParOf" srcId="{54F80237-897E-412B-AE34-07D58CBC2E2D}" destId="{8B4F99E4-96FF-445F-882F-81C4208DA072}" srcOrd="1" destOrd="0" presId="urn:microsoft.com/office/officeart/2005/8/layout/hierarchy3"/>
    <dgm:cxn modelId="{A7DDF4D5-58F2-4FAC-AA71-B1EBD09B86B8}" type="presParOf" srcId="{F48E67D7-4E96-4055-844A-7AE5B3157998}" destId="{E1C2FF78-CEE9-41FB-B078-38FA55D2387D}" srcOrd="1" destOrd="0" presId="urn:microsoft.com/office/officeart/2005/8/layout/hierarchy3"/>
    <dgm:cxn modelId="{16D3D685-B31D-42B7-AA3B-7F8ED0FD25C6}" type="presParOf" srcId="{E1C2FF78-CEE9-41FB-B078-38FA55D2387D}" destId="{BCC8109C-1FA3-4BD8-B8F4-78E1715305F5}" srcOrd="0" destOrd="0" presId="urn:microsoft.com/office/officeart/2005/8/layout/hierarchy3"/>
    <dgm:cxn modelId="{DCBF2585-6B79-435E-8DE0-C62233B7BF85}" type="presParOf" srcId="{E1C2FF78-CEE9-41FB-B078-38FA55D2387D}" destId="{63F145F4-4B5A-4CAF-A253-9ECD5F5B6A5C}" srcOrd="1" destOrd="0" presId="urn:microsoft.com/office/officeart/2005/8/layout/hierarchy3"/>
    <dgm:cxn modelId="{0622CF0F-3E10-41D0-851D-1C8D0712E219}" type="presParOf" srcId="{E1C2FF78-CEE9-41FB-B078-38FA55D2387D}" destId="{EE93E8FA-5402-49AD-B5A4-5DA957D99A93}" srcOrd="2" destOrd="0" presId="urn:microsoft.com/office/officeart/2005/8/layout/hierarchy3"/>
    <dgm:cxn modelId="{EB823DEB-EA44-47E1-9A43-1432DDC34D78}" type="presParOf" srcId="{E1C2FF78-CEE9-41FB-B078-38FA55D2387D}" destId="{1B07E8BE-BAD0-4062-89E5-AC87FD84DB02}" srcOrd="3" destOrd="0" presId="urn:microsoft.com/office/officeart/2005/8/layout/hierarchy3"/>
    <dgm:cxn modelId="{2F92AD11-B8A9-4731-B1F7-B518ED21757E}" type="presParOf" srcId="{E1C2FF78-CEE9-41FB-B078-38FA55D2387D}" destId="{A95C2F19-797A-4BA2-8D90-36503F8F91F7}" srcOrd="4" destOrd="0" presId="urn:microsoft.com/office/officeart/2005/8/layout/hierarchy3"/>
    <dgm:cxn modelId="{4FB3DFB7-C01A-44E8-9DC3-0F40D311D185}" type="presParOf" srcId="{E1C2FF78-CEE9-41FB-B078-38FA55D2387D}" destId="{35269CF9-A8C6-4507-A90D-BAE19F34FD0E}" srcOrd="5" destOrd="0" presId="urn:microsoft.com/office/officeart/2005/8/layout/hierarchy3"/>
    <dgm:cxn modelId="{C9F61041-A359-4D36-9810-318C83B46C4D}" type="presParOf" srcId="{E1C2FF78-CEE9-41FB-B078-38FA55D2387D}" destId="{EB9F8706-8FE4-40DF-8733-40A2F7589BC7}" srcOrd="6" destOrd="0" presId="urn:microsoft.com/office/officeart/2005/8/layout/hierarchy3"/>
    <dgm:cxn modelId="{939DA230-6B51-4D43-8512-E2CEEBF416FD}" type="presParOf" srcId="{E1C2FF78-CEE9-41FB-B078-38FA55D2387D}" destId="{AE5F09CC-DEE5-4B7D-8FA4-1C41CBC4DBCE}" srcOrd="7" destOrd="0" presId="urn:microsoft.com/office/officeart/2005/8/layout/hierarchy3"/>
    <dgm:cxn modelId="{7ECFC228-AE39-4CCC-B46F-F4E10C1500E7}" type="presParOf" srcId="{86E023BF-5534-4F46-9D90-EC3FF83C9A4E}" destId="{D23E8A5D-D77D-4C34-AE05-D1F3EDC5BA5E}" srcOrd="1" destOrd="0" presId="urn:microsoft.com/office/officeart/2005/8/layout/hierarchy3"/>
    <dgm:cxn modelId="{471FE9D4-273B-433D-B4B9-8EA4F2E88462}" type="presParOf" srcId="{D23E8A5D-D77D-4C34-AE05-D1F3EDC5BA5E}" destId="{C9C04AA6-D7E6-4299-B4C0-02CFA564E5A2}" srcOrd="0" destOrd="0" presId="urn:microsoft.com/office/officeart/2005/8/layout/hierarchy3"/>
    <dgm:cxn modelId="{FFDD1BD8-78EE-4F49-B4BF-10B4AA2369BB}" type="presParOf" srcId="{C9C04AA6-D7E6-4299-B4C0-02CFA564E5A2}" destId="{024BAFED-E163-4A43-9760-2482BF1795A1}" srcOrd="0" destOrd="0" presId="urn:microsoft.com/office/officeart/2005/8/layout/hierarchy3"/>
    <dgm:cxn modelId="{F4343588-EC13-4086-8D11-A960560F5EE3}" type="presParOf" srcId="{C9C04AA6-D7E6-4299-B4C0-02CFA564E5A2}" destId="{9BEC88B5-2F53-4C70-8AAF-D3F06C64A9F7}" srcOrd="1" destOrd="0" presId="urn:microsoft.com/office/officeart/2005/8/layout/hierarchy3"/>
    <dgm:cxn modelId="{ED07F3C0-2BA6-4C70-8B81-D0F5E32934BA}" type="presParOf" srcId="{D23E8A5D-D77D-4C34-AE05-D1F3EDC5BA5E}" destId="{EF9942CC-CE95-49E6-B6A8-1349D0C28E46}" srcOrd="1" destOrd="0" presId="urn:microsoft.com/office/officeart/2005/8/layout/hierarchy3"/>
    <dgm:cxn modelId="{4673C87B-A964-499D-B640-91B98420988D}" type="presParOf" srcId="{EF9942CC-CE95-49E6-B6A8-1349D0C28E46}" destId="{B53BBC3A-D86E-4E8B-B5C7-FD0ED65CA417}" srcOrd="0" destOrd="0" presId="urn:microsoft.com/office/officeart/2005/8/layout/hierarchy3"/>
    <dgm:cxn modelId="{45A39EFC-3F2E-4C3A-A674-B07B99554DA9}" type="presParOf" srcId="{EF9942CC-CE95-49E6-B6A8-1349D0C28E46}" destId="{5EA19C74-D0A6-40B4-9F06-7960D81C44E4}" srcOrd="1" destOrd="0" presId="urn:microsoft.com/office/officeart/2005/8/layout/hierarchy3"/>
    <dgm:cxn modelId="{2B98808F-4328-4429-B003-4C6BD594E436}" type="presParOf" srcId="{EF9942CC-CE95-49E6-B6A8-1349D0C28E46}" destId="{3E87AB28-1712-4CC6-AE2D-3B87692CC2A3}" srcOrd="2" destOrd="0" presId="urn:microsoft.com/office/officeart/2005/8/layout/hierarchy3"/>
    <dgm:cxn modelId="{AB76320C-1E4F-4E90-9874-166E16FCCDFA}" type="presParOf" srcId="{EF9942CC-CE95-49E6-B6A8-1349D0C28E46}" destId="{F677F4EC-145B-45D5-AC59-F0ECA2EEE593}" srcOrd="3" destOrd="0" presId="urn:microsoft.com/office/officeart/2005/8/layout/hierarchy3"/>
    <dgm:cxn modelId="{882D4902-F8D2-4625-A1A7-2D47FC572D00}" type="presParOf" srcId="{EF9942CC-CE95-49E6-B6A8-1349D0C28E46}" destId="{73AA99EC-B0F4-48C9-A240-E4E76D33EEED}" srcOrd="4" destOrd="0" presId="urn:microsoft.com/office/officeart/2005/8/layout/hierarchy3"/>
    <dgm:cxn modelId="{9DA2EF80-B40F-4B68-95CE-0257C6B33D71}" type="presParOf" srcId="{EF9942CC-CE95-49E6-B6A8-1349D0C28E46}" destId="{4F32FFF7-39A7-4156-A07B-FF1E7C46C124}" srcOrd="5" destOrd="0" presId="urn:microsoft.com/office/officeart/2005/8/layout/hierarchy3"/>
    <dgm:cxn modelId="{D2BE617B-1562-4A6C-83EB-B226BD2D5519}" type="presParOf" srcId="{EF9942CC-CE95-49E6-B6A8-1349D0C28E46}" destId="{6D53239D-8D6A-4A23-BA0D-BE8CB034A358}" srcOrd="6" destOrd="0" presId="urn:microsoft.com/office/officeart/2005/8/layout/hierarchy3"/>
    <dgm:cxn modelId="{B4E2DA24-7B7A-4E69-83ED-12FA9877B7CD}" type="presParOf" srcId="{EF9942CC-CE95-49E6-B6A8-1349D0C28E46}" destId="{8C4D526E-AEB1-4A87-80AD-D49F6FBD565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23CD4-EA9C-49D8-B44C-D8164196ED43}">
      <dsp:nvSpPr>
        <dsp:cNvPr id="0" name=""/>
        <dsp:cNvSpPr/>
      </dsp:nvSpPr>
      <dsp:spPr>
        <a:xfrm>
          <a:off x="3632914" y="2744"/>
          <a:ext cx="1836632" cy="918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Сервисы от внешних поставщиков (напр. </a:t>
          </a:r>
          <a:r>
            <a:rPr lang="en-US" sz="1300" kern="1200" dirty="0" smtClean="0"/>
            <a:t>Office 365 – Microsoft)</a:t>
          </a:r>
          <a:endParaRPr lang="ru-RU" sz="1300" kern="1200" dirty="0"/>
        </a:p>
      </dsp:txBody>
      <dsp:txXfrm>
        <a:off x="3659811" y="29641"/>
        <a:ext cx="1782838" cy="864522"/>
      </dsp:txXfrm>
    </dsp:sp>
    <dsp:sp modelId="{BCC8109C-1FA3-4BD8-B8F4-78E1715305F5}">
      <dsp:nvSpPr>
        <dsp:cNvPr id="0" name=""/>
        <dsp:cNvSpPr/>
      </dsp:nvSpPr>
      <dsp:spPr>
        <a:xfrm>
          <a:off x="3816577" y="921060"/>
          <a:ext cx="183663" cy="688737"/>
        </a:xfrm>
        <a:custGeom>
          <a:avLst/>
          <a:gdLst/>
          <a:ahLst/>
          <a:cxnLst/>
          <a:rect l="0" t="0" r="0" b="0"/>
          <a:pathLst>
            <a:path>
              <a:moveTo>
                <a:pt x="0" y="0"/>
              </a:moveTo>
              <a:lnTo>
                <a:pt x="0" y="688737"/>
              </a:lnTo>
              <a:lnTo>
                <a:pt x="183663" y="6887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145F4-4B5A-4CAF-A253-9ECD5F5B6A5C}">
      <dsp:nvSpPr>
        <dsp:cNvPr id="0" name=""/>
        <dsp:cNvSpPr/>
      </dsp:nvSpPr>
      <dsp:spPr>
        <a:xfrm>
          <a:off x="4000240" y="1150639"/>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Почта</a:t>
          </a:r>
          <a:endParaRPr lang="ru-RU" sz="1300" kern="1200" dirty="0"/>
        </a:p>
      </dsp:txBody>
      <dsp:txXfrm>
        <a:off x="4027137" y="1177536"/>
        <a:ext cx="1415511" cy="864522"/>
      </dsp:txXfrm>
    </dsp:sp>
    <dsp:sp modelId="{EE93E8FA-5402-49AD-B5A4-5DA957D99A93}">
      <dsp:nvSpPr>
        <dsp:cNvPr id="0" name=""/>
        <dsp:cNvSpPr/>
      </dsp:nvSpPr>
      <dsp:spPr>
        <a:xfrm>
          <a:off x="3816577" y="921060"/>
          <a:ext cx="183663" cy="1836632"/>
        </a:xfrm>
        <a:custGeom>
          <a:avLst/>
          <a:gdLst/>
          <a:ahLst/>
          <a:cxnLst/>
          <a:rect l="0" t="0" r="0" b="0"/>
          <a:pathLst>
            <a:path>
              <a:moveTo>
                <a:pt x="0" y="0"/>
              </a:moveTo>
              <a:lnTo>
                <a:pt x="0" y="1836632"/>
              </a:lnTo>
              <a:lnTo>
                <a:pt x="183663" y="18366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7E8BE-BAD0-4062-89E5-AC87FD84DB02}">
      <dsp:nvSpPr>
        <dsp:cNvPr id="0" name=""/>
        <dsp:cNvSpPr/>
      </dsp:nvSpPr>
      <dsp:spPr>
        <a:xfrm>
          <a:off x="4000240" y="2298534"/>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Конференции</a:t>
          </a:r>
          <a:endParaRPr lang="ru-RU" sz="1300" kern="1200" dirty="0"/>
        </a:p>
      </dsp:txBody>
      <dsp:txXfrm>
        <a:off x="4027137" y="2325431"/>
        <a:ext cx="1415511" cy="864522"/>
      </dsp:txXfrm>
    </dsp:sp>
    <dsp:sp modelId="{A95C2F19-797A-4BA2-8D90-36503F8F91F7}">
      <dsp:nvSpPr>
        <dsp:cNvPr id="0" name=""/>
        <dsp:cNvSpPr/>
      </dsp:nvSpPr>
      <dsp:spPr>
        <a:xfrm>
          <a:off x="3816577" y="921060"/>
          <a:ext cx="183663" cy="2984527"/>
        </a:xfrm>
        <a:custGeom>
          <a:avLst/>
          <a:gdLst/>
          <a:ahLst/>
          <a:cxnLst/>
          <a:rect l="0" t="0" r="0" b="0"/>
          <a:pathLst>
            <a:path>
              <a:moveTo>
                <a:pt x="0" y="0"/>
              </a:moveTo>
              <a:lnTo>
                <a:pt x="0" y="2984527"/>
              </a:lnTo>
              <a:lnTo>
                <a:pt x="183663" y="2984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69CF9-A8C6-4507-A90D-BAE19F34FD0E}">
      <dsp:nvSpPr>
        <dsp:cNvPr id="0" name=""/>
        <dsp:cNvSpPr/>
      </dsp:nvSpPr>
      <dsp:spPr>
        <a:xfrm>
          <a:off x="4000240" y="3446430"/>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Коллективная работа с документами</a:t>
          </a:r>
          <a:endParaRPr lang="ru-RU" sz="1300" kern="1200" dirty="0"/>
        </a:p>
      </dsp:txBody>
      <dsp:txXfrm>
        <a:off x="4027137" y="3473327"/>
        <a:ext cx="1415511" cy="864522"/>
      </dsp:txXfrm>
    </dsp:sp>
    <dsp:sp modelId="{EB9F8706-8FE4-40DF-8733-40A2F7589BC7}">
      <dsp:nvSpPr>
        <dsp:cNvPr id="0" name=""/>
        <dsp:cNvSpPr/>
      </dsp:nvSpPr>
      <dsp:spPr>
        <a:xfrm>
          <a:off x="3816577" y="921060"/>
          <a:ext cx="183663" cy="4132422"/>
        </a:xfrm>
        <a:custGeom>
          <a:avLst/>
          <a:gdLst/>
          <a:ahLst/>
          <a:cxnLst/>
          <a:rect l="0" t="0" r="0" b="0"/>
          <a:pathLst>
            <a:path>
              <a:moveTo>
                <a:pt x="0" y="0"/>
              </a:moveTo>
              <a:lnTo>
                <a:pt x="0" y="4132422"/>
              </a:lnTo>
              <a:lnTo>
                <a:pt x="183663" y="41324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5F09CC-DEE5-4B7D-8FA4-1C41CBC4DBCE}">
      <dsp:nvSpPr>
        <dsp:cNvPr id="0" name=""/>
        <dsp:cNvSpPr/>
      </dsp:nvSpPr>
      <dsp:spPr>
        <a:xfrm>
          <a:off x="4000240" y="4594325"/>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другие… </a:t>
          </a:r>
          <a:endParaRPr lang="ru-RU" sz="1300" kern="1200" dirty="0"/>
        </a:p>
      </dsp:txBody>
      <dsp:txXfrm>
        <a:off x="4027137" y="4621222"/>
        <a:ext cx="1415511" cy="864522"/>
      </dsp:txXfrm>
    </dsp:sp>
    <dsp:sp modelId="{024BAFED-E163-4A43-9760-2482BF1795A1}">
      <dsp:nvSpPr>
        <dsp:cNvPr id="0" name=""/>
        <dsp:cNvSpPr/>
      </dsp:nvSpPr>
      <dsp:spPr>
        <a:xfrm>
          <a:off x="6742901" y="0"/>
          <a:ext cx="1836632" cy="918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ЦОД региона </a:t>
          </a:r>
          <a:r>
            <a:rPr lang="en-US" sz="1300" kern="1200" dirty="0" smtClean="0"/>
            <a:t>/ IT Park</a:t>
          </a:r>
          <a:endParaRPr lang="ru-RU" sz="1300" kern="1200" dirty="0"/>
        </a:p>
      </dsp:txBody>
      <dsp:txXfrm>
        <a:off x="6769798" y="26897"/>
        <a:ext cx="1782838" cy="864522"/>
      </dsp:txXfrm>
    </dsp:sp>
    <dsp:sp modelId="{B53BBC3A-D86E-4E8B-B5C7-FD0ED65CA417}">
      <dsp:nvSpPr>
        <dsp:cNvPr id="0" name=""/>
        <dsp:cNvSpPr/>
      </dsp:nvSpPr>
      <dsp:spPr>
        <a:xfrm>
          <a:off x="6926565" y="918316"/>
          <a:ext cx="133548" cy="691481"/>
        </a:xfrm>
        <a:custGeom>
          <a:avLst/>
          <a:gdLst/>
          <a:ahLst/>
          <a:cxnLst/>
          <a:rect l="0" t="0" r="0" b="0"/>
          <a:pathLst>
            <a:path>
              <a:moveTo>
                <a:pt x="0" y="0"/>
              </a:moveTo>
              <a:lnTo>
                <a:pt x="0" y="691481"/>
              </a:lnTo>
              <a:lnTo>
                <a:pt x="133548" y="691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A19C74-D0A6-40B4-9F06-7960D81C44E4}">
      <dsp:nvSpPr>
        <dsp:cNvPr id="0" name=""/>
        <dsp:cNvSpPr/>
      </dsp:nvSpPr>
      <dsp:spPr>
        <a:xfrm>
          <a:off x="7060114" y="1150639"/>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Почта</a:t>
          </a:r>
        </a:p>
      </dsp:txBody>
      <dsp:txXfrm>
        <a:off x="7087011" y="1177536"/>
        <a:ext cx="1415511" cy="864522"/>
      </dsp:txXfrm>
    </dsp:sp>
    <dsp:sp modelId="{3E87AB28-1712-4CC6-AE2D-3B87692CC2A3}">
      <dsp:nvSpPr>
        <dsp:cNvPr id="0" name=""/>
        <dsp:cNvSpPr/>
      </dsp:nvSpPr>
      <dsp:spPr>
        <a:xfrm>
          <a:off x="6926565" y="918316"/>
          <a:ext cx="95978" cy="1814325"/>
        </a:xfrm>
        <a:custGeom>
          <a:avLst/>
          <a:gdLst/>
          <a:ahLst/>
          <a:cxnLst/>
          <a:rect l="0" t="0" r="0" b="0"/>
          <a:pathLst>
            <a:path>
              <a:moveTo>
                <a:pt x="0" y="0"/>
              </a:moveTo>
              <a:lnTo>
                <a:pt x="0" y="1814325"/>
              </a:lnTo>
              <a:lnTo>
                <a:pt x="95978" y="1814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7F4EC-145B-45D5-AC59-F0ECA2EEE593}">
      <dsp:nvSpPr>
        <dsp:cNvPr id="0" name=""/>
        <dsp:cNvSpPr/>
      </dsp:nvSpPr>
      <dsp:spPr>
        <a:xfrm>
          <a:off x="7022543" y="2273483"/>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Конференции</a:t>
          </a:r>
        </a:p>
      </dsp:txBody>
      <dsp:txXfrm>
        <a:off x="7049440" y="2300380"/>
        <a:ext cx="1415511" cy="864522"/>
      </dsp:txXfrm>
    </dsp:sp>
    <dsp:sp modelId="{73AA99EC-B0F4-48C9-A240-E4E76D33EEED}">
      <dsp:nvSpPr>
        <dsp:cNvPr id="0" name=""/>
        <dsp:cNvSpPr/>
      </dsp:nvSpPr>
      <dsp:spPr>
        <a:xfrm>
          <a:off x="6926565" y="918316"/>
          <a:ext cx="133548" cy="2987272"/>
        </a:xfrm>
        <a:custGeom>
          <a:avLst/>
          <a:gdLst/>
          <a:ahLst/>
          <a:cxnLst/>
          <a:rect l="0" t="0" r="0" b="0"/>
          <a:pathLst>
            <a:path>
              <a:moveTo>
                <a:pt x="0" y="0"/>
              </a:moveTo>
              <a:lnTo>
                <a:pt x="0" y="2987272"/>
              </a:lnTo>
              <a:lnTo>
                <a:pt x="133548" y="29872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32FFF7-39A7-4156-A07B-FF1E7C46C124}">
      <dsp:nvSpPr>
        <dsp:cNvPr id="0" name=""/>
        <dsp:cNvSpPr/>
      </dsp:nvSpPr>
      <dsp:spPr>
        <a:xfrm>
          <a:off x="7060114" y="3446430"/>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Коллективная работа с документами</a:t>
          </a:r>
        </a:p>
      </dsp:txBody>
      <dsp:txXfrm>
        <a:off x="7087011" y="3473327"/>
        <a:ext cx="1415511" cy="864522"/>
      </dsp:txXfrm>
    </dsp:sp>
    <dsp:sp modelId="{6D53239D-8D6A-4A23-BA0D-BE8CB034A358}">
      <dsp:nvSpPr>
        <dsp:cNvPr id="0" name=""/>
        <dsp:cNvSpPr/>
      </dsp:nvSpPr>
      <dsp:spPr>
        <a:xfrm>
          <a:off x="6926565" y="918316"/>
          <a:ext cx="146082" cy="4137911"/>
        </a:xfrm>
        <a:custGeom>
          <a:avLst/>
          <a:gdLst/>
          <a:ahLst/>
          <a:cxnLst/>
          <a:rect l="0" t="0" r="0" b="0"/>
          <a:pathLst>
            <a:path>
              <a:moveTo>
                <a:pt x="0" y="0"/>
              </a:moveTo>
              <a:lnTo>
                <a:pt x="0" y="4137911"/>
              </a:lnTo>
              <a:lnTo>
                <a:pt x="146082" y="41379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4D526E-AEB1-4A87-80AD-D49F6FBD5658}">
      <dsp:nvSpPr>
        <dsp:cNvPr id="0" name=""/>
        <dsp:cNvSpPr/>
      </dsp:nvSpPr>
      <dsp:spPr>
        <a:xfrm>
          <a:off x="7072647" y="4597069"/>
          <a:ext cx="1469305" cy="9183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ru-RU" sz="1300" kern="1200" dirty="0" smtClean="0"/>
            <a:t>Дополнительные ИС региона</a:t>
          </a:r>
        </a:p>
      </dsp:txBody>
      <dsp:txXfrm>
        <a:off x="7099544" y="4623966"/>
        <a:ext cx="1415511" cy="8645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6" rIns="93313" bIns="46656" rtlCol="0"/>
          <a:lstStyle>
            <a:lvl1pPr algn="l">
              <a:defRPr sz="1200"/>
            </a:lvl1pPr>
          </a:lstStyle>
          <a:p>
            <a:endParaRPr lang="en-US" dirty="0">
              <a:latin typeface="Segoe UI" panose="020B0502040204020203"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13" tIns="46656" rIns="93313" bIns="46656" rtlCol="0"/>
          <a:lstStyle>
            <a:lvl1pPr algn="r">
              <a:defRPr sz="1200"/>
            </a:lvl1pPr>
          </a:lstStyle>
          <a:p>
            <a:fld id="{833AA930-D52F-4672-B62F-517643E3114C}" type="datetimeFigureOut">
              <a:rPr lang="en-US" smtClean="0">
                <a:latin typeface="Segoe UI" panose="020B0502040204020203" pitchFamily="34" charset="0"/>
              </a:rPr>
              <a:pPr/>
              <a:t>10/15/2014</a:t>
            </a:fld>
            <a:endParaRPr lang="en-US" dirty="0">
              <a:latin typeface="Segoe UI" panose="020B0502040204020203" pitchFamily="34" charset="0"/>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13" tIns="46656" rIns="93313" bIns="46656" rtlCol="0" anchor="b"/>
          <a:lstStyle>
            <a:lvl1pPr algn="l">
              <a:defRPr sz="1200"/>
            </a:lvl1pPr>
          </a:lstStyle>
          <a:p>
            <a:endParaRPr lang="en-US" dirty="0">
              <a:latin typeface="Segoe UI" panose="020B0502040204020203" pitchFamily="34" charset="0"/>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13" tIns="46656" rIns="93313" bIns="46656" rtlCol="0" anchor="b"/>
          <a:lstStyle>
            <a:lvl1pPr algn="r">
              <a:defRPr sz="1200"/>
            </a:lvl1pPr>
          </a:lstStyle>
          <a:p>
            <a:fld id="{5117035D-5F3F-4B66-8DC7-51107B0C8231}"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108133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9"/>
          <p:cNvSpPr>
            <a:spLocks noGrp="1" noChangeArrowheads="1"/>
          </p:cNvSpPr>
          <p:nvPr>
            <p:ph type="body" sz="quarter" idx="3"/>
          </p:nvPr>
        </p:nvSpPr>
        <p:spPr bwMode="auto">
          <a:xfrm>
            <a:off x="200986" y="2390687"/>
            <a:ext cx="6662750" cy="6586311"/>
          </a:xfrm>
          <a:prstGeom prst="rect">
            <a:avLst/>
          </a:prstGeom>
          <a:noFill/>
          <a:ln w="9525">
            <a:noFill/>
            <a:miter lim="800000"/>
            <a:headEnd/>
            <a:tailEnd/>
          </a:ln>
          <a:effectLst/>
        </p:spPr>
        <p:txBody>
          <a:bodyPr vert="horz" wrap="square" lIns="97043" tIns="48523" rIns="97043" bIns="4852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Text Box 12"/>
          <p:cNvSpPr txBox="1">
            <a:spLocks noChangeArrowheads="1"/>
          </p:cNvSpPr>
          <p:nvPr/>
        </p:nvSpPr>
        <p:spPr bwMode="auto">
          <a:xfrm>
            <a:off x="126066" y="2066555"/>
            <a:ext cx="2667099" cy="283936"/>
          </a:xfrm>
          <a:prstGeom prst="rect">
            <a:avLst/>
          </a:prstGeom>
          <a:noFill/>
          <a:ln w="9525" algn="ctr">
            <a:noFill/>
            <a:miter lim="800000"/>
            <a:headEnd/>
            <a:tailEnd/>
          </a:ln>
          <a:effectLst/>
        </p:spPr>
        <p:txBody>
          <a:bodyPr lIns="95236" tIns="47617" rIns="95236" bIns="47617">
            <a:spAutoFit/>
          </a:bodyPr>
          <a:lstStyle/>
          <a:p>
            <a:pPr algn="l" defTabSz="1088136">
              <a:spcBef>
                <a:spcPts val="720"/>
              </a:spcBef>
              <a:buNone/>
            </a:pPr>
            <a:r>
              <a:rPr lang="ru-RU" sz="1200" b="0" i="0" noProof="0" dirty="0" smtClean="0">
                <a:effectLst/>
                <a:latin typeface="Segoe UI Light"/>
                <a:ea typeface="+mn-ea"/>
                <a:cs typeface="+mn-cs"/>
              </a:rPr>
              <a:t>Примечания к слайду:</a:t>
            </a:r>
            <a:endParaRPr lang="ru-RU" sz="1200" b="0" i="0" noProof="0" dirty="0">
              <a:effectLst/>
              <a:latin typeface="Segoe UI Light"/>
              <a:ea typeface="+mn-ea"/>
              <a:cs typeface="+mn-cs"/>
            </a:endParaRPr>
          </a:p>
        </p:txBody>
      </p:sp>
      <p:sp>
        <p:nvSpPr>
          <p:cNvPr id="10" name="Line 13"/>
          <p:cNvSpPr>
            <a:spLocks noChangeShapeType="1"/>
          </p:cNvSpPr>
          <p:nvPr/>
        </p:nvSpPr>
        <p:spPr bwMode="auto">
          <a:xfrm>
            <a:off x="207644" y="2310063"/>
            <a:ext cx="6687724" cy="0"/>
          </a:xfrm>
          <a:prstGeom prst="line">
            <a:avLst/>
          </a:prstGeom>
          <a:noFill/>
          <a:ln w="9525">
            <a:solidFill>
              <a:schemeClr val="accent6"/>
            </a:solidFill>
            <a:round/>
            <a:headEnd/>
            <a:tailEnd/>
          </a:ln>
          <a:effectLst/>
        </p:spPr>
        <p:txBody>
          <a:bodyPr wrap="none" lIns="95236" tIns="47617" rIns="95236" bIns="47617">
            <a:spAutoFit/>
          </a:bodyPr>
          <a:lstStyle/>
          <a:p>
            <a:pPr>
              <a:defRPr/>
            </a:pPr>
            <a:endParaRPr lang="en-US" dirty="0">
              <a:latin typeface="Segoe UI" panose="020B0502040204020203" pitchFamily="34" charset="0"/>
            </a:endParaRPr>
          </a:p>
        </p:txBody>
      </p:sp>
      <p:sp>
        <p:nvSpPr>
          <p:cNvPr id="11" name="Text Box 14"/>
          <p:cNvSpPr txBox="1">
            <a:spLocks noChangeArrowheads="1"/>
          </p:cNvSpPr>
          <p:nvPr/>
        </p:nvSpPr>
        <p:spPr bwMode="auto">
          <a:xfrm>
            <a:off x="127731" y="865014"/>
            <a:ext cx="3262654" cy="711717"/>
          </a:xfrm>
          <a:prstGeom prst="rect">
            <a:avLst/>
          </a:prstGeom>
          <a:noFill/>
          <a:ln w="9525" algn="ctr">
            <a:noFill/>
            <a:miter lim="800000"/>
            <a:headEnd/>
            <a:tailEnd/>
          </a:ln>
          <a:effectLst/>
        </p:spPr>
        <p:txBody>
          <a:bodyPr wrap="square" lIns="95236" tIns="47617" rIns="95236" bIns="47617">
            <a:spAutoFit/>
          </a:bodyPr>
          <a:lstStyle/>
          <a:p>
            <a:pPr algn="l" defTabSz="1088136">
              <a:spcBef>
                <a:spcPts val="0"/>
              </a:spcBef>
              <a:buNone/>
            </a:pPr>
            <a:r>
              <a:rPr lang="ru-RU" sz="2000" b="0" i="0" noProof="0" dirty="0" smtClean="0">
                <a:solidFill>
                  <a:srgbClr val="505050"/>
                </a:solidFill>
                <a:effectLst/>
                <a:latin typeface="Segoe UI Light"/>
                <a:ea typeface="+mn-ea"/>
                <a:cs typeface="Segoe UI"/>
              </a:rPr>
              <a:t>Новый подход к управлению персоналом</a:t>
            </a:r>
            <a:endParaRPr lang="ru-RU" sz="2000" b="0" i="0" noProof="0" dirty="0">
              <a:solidFill>
                <a:srgbClr val="505050"/>
              </a:solidFill>
              <a:effectLst/>
              <a:latin typeface="Segoe UI Light"/>
              <a:ea typeface="+mn-ea"/>
              <a:cs typeface="Segoe UI"/>
            </a:endParaRPr>
          </a:p>
        </p:txBody>
      </p:sp>
      <p:sp>
        <p:nvSpPr>
          <p:cNvPr id="12" name="Slide Number Placeholder 14"/>
          <p:cNvSpPr>
            <a:spLocks noGrp="1"/>
          </p:cNvSpPr>
          <p:nvPr>
            <p:ph type="sldNum" sz="quarter" idx="5"/>
          </p:nvPr>
        </p:nvSpPr>
        <p:spPr>
          <a:xfrm>
            <a:off x="6410896" y="9061073"/>
            <a:ext cx="477813" cy="258979"/>
          </a:xfrm>
          <a:prstGeom prst="rect">
            <a:avLst/>
          </a:prstGeom>
        </p:spPr>
        <p:txBody>
          <a:bodyPr vert="horz" lIns="95236" tIns="47617" rIns="95236" bIns="47617" rtlCol="0" anchor="b"/>
          <a:lstStyle>
            <a:lvl1pPr algn="r">
              <a:defRPr sz="1000">
                <a:latin typeface="Segoe UI Light" pitchFamily="34" charset="0"/>
                <a:cs typeface="Segoe UI" panose="020B0502040204020203" pitchFamily="34" charset="0"/>
              </a:defRPr>
            </a:lvl1pPr>
          </a:lstStyle>
          <a:p>
            <a:fld id="{A5B258F2-B2E5-4175-B339-81AEE5988F5F}" type="slidenum">
              <a:rPr lang="en-US" smtClean="0"/>
              <a:pPr/>
              <a:t>‹#›</a:t>
            </a:fld>
            <a:endParaRPr lang="en-US" dirty="0"/>
          </a:p>
        </p:txBody>
      </p:sp>
      <p:sp>
        <p:nvSpPr>
          <p:cNvPr id="13" name="TextBox 12"/>
          <p:cNvSpPr txBox="1"/>
          <p:nvPr/>
        </p:nvSpPr>
        <p:spPr>
          <a:xfrm>
            <a:off x="104423" y="9094864"/>
            <a:ext cx="7768124" cy="188497"/>
          </a:xfrm>
          <a:prstGeom prst="rect">
            <a:avLst/>
          </a:prstGeom>
          <a:noFill/>
        </p:spPr>
        <p:txBody>
          <a:bodyPr wrap="none" lIns="95236" tIns="47617" rIns="95236" bIns="47617" rtlCol="0">
            <a:spAutoFit/>
          </a:bodyPr>
          <a:lstStyle/>
          <a:p>
            <a:pPr marL="0" marR="0" indent="0" algn="l" defTabSz="475488">
              <a:lnSpc>
                <a:spcPct val="100000"/>
              </a:lnSpc>
              <a:spcBef>
                <a:spcPts val="0"/>
              </a:spcBef>
              <a:spcAft>
                <a:spcPts val="0"/>
              </a:spcAft>
              <a:buNone/>
            </a:pPr>
            <a:r>
              <a:rPr lang="ru-RU" sz="600" b="0" i="0" noProof="0" dirty="0" smtClean="0">
                <a:latin typeface="Segoe UI Light"/>
                <a:ea typeface="+mn-ea"/>
                <a:cs typeface="Segoe UI"/>
              </a:rPr>
              <a:t>© Корпорация </a:t>
            </a:r>
            <a:r>
              <a:rPr lang="de-DE" sz="600" b="0" i="0" noProof="0" dirty="0" smtClean="0">
                <a:latin typeface="Segoe UI Light"/>
                <a:ea typeface="+mn-ea"/>
                <a:cs typeface="Segoe UI"/>
              </a:rPr>
              <a:t>Microsoft</a:t>
            </a:r>
            <a:r>
              <a:rPr lang="ru-RU" sz="600" b="0" i="0" noProof="0" dirty="0" smtClean="0">
                <a:latin typeface="Segoe UI Light"/>
                <a:ea typeface="+mn-ea"/>
                <a:cs typeface="Segoe UI"/>
              </a:rPr>
              <a:t>, 2013 г. Эта презентация должна использоваться только в информационных целях. МАТЕРИАЛ НЕ СОДЕРЖИТ КАКИХ-ЛИБО ПРЯМЫХ ИЛИ ПОДРАЗУМЕВАЕМЫХ ГАРАНТИЙ КОРПОРАЦИИ </a:t>
            </a:r>
            <a:r>
              <a:rPr lang="de-DE" sz="600" b="0" i="0" noProof="0" dirty="0" smtClean="0">
                <a:latin typeface="Segoe UI Light"/>
                <a:ea typeface="+mn-ea"/>
                <a:cs typeface="Segoe UI"/>
              </a:rPr>
              <a:t>Microsoft</a:t>
            </a:r>
            <a:r>
              <a:rPr lang="ru-RU" sz="600" b="0" i="0" noProof="0" dirty="0" smtClean="0">
                <a:latin typeface="Segoe UI Light"/>
                <a:ea typeface="+mn-ea"/>
                <a:cs typeface="Segoe UI"/>
              </a:rPr>
              <a:t>. </a:t>
            </a:r>
            <a:endParaRPr lang="ru-RU" sz="600" b="0" i="0" noProof="0" dirty="0">
              <a:latin typeface="Segoe UI Light"/>
              <a:ea typeface="+mn-ea"/>
              <a:cs typeface="Segoe UI"/>
            </a:endParaRPr>
          </a:p>
        </p:txBody>
      </p:sp>
      <p:sp>
        <p:nvSpPr>
          <p:cNvPr id="14" name="Slide Image Placeholder 15"/>
          <p:cNvSpPr>
            <a:spLocks noGrp="1" noRot="1" noChangeAspect="1"/>
          </p:cNvSpPr>
          <p:nvPr>
            <p:ph type="sldImg" idx="2"/>
          </p:nvPr>
        </p:nvSpPr>
        <p:spPr>
          <a:xfrm>
            <a:off x="3573463" y="236538"/>
            <a:ext cx="3302000" cy="1858962"/>
          </a:xfrm>
          <a:prstGeom prst="rect">
            <a:avLst/>
          </a:prstGeom>
          <a:noFill/>
          <a:ln w="12700">
            <a:solidFill>
              <a:schemeClr val="accent6"/>
            </a:solidFill>
          </a:ln>
        </p:spPr>
        <p:txBody>
          <a:bodyPr vert="horz" lIns="95236" tIns="47617" rIns="95236" bIns="47617" rtlCol="0" anchor="ctr"/>
          <a:lstStyle/>
          <a:p>
            <a:endParaRPr lang="en-US" dirty="0"/>
          </a:p>
        </p:txBody>
      </p:sp>
    </p:spTree>
    <p:extLst>
      <p:ext uri="{BB962C8B-B14F-4D97-AF65-F5344CB8AC3E}">
        <p14:creationId xmlns:p14="http://schemas.microsoft.com/office/powerpoint/2010/main" val="839440964"/>
      </p:ext>
    </p:extLst>
  </p:cSld>
  <p:clrMap bg1="lt1" tx1="dk1" bg2="lt2" tx2="dk2" accent1="accent1" accent2="accent2" accent3="accent3" accent4="accent4" accent5="accent5" accent6="accent6" hlink="hlink" folHlink="folHlink"/>
  <p:notesStyle>
    <a:lvl1pPr marL="0" algn="l" defTabSz="761787" rtl="0" eaLnBrk="1" latinLnBrk="0" hangingPunct="1">
      <a:defRPr sz="700" kern="1200">
        <a:solidFill>
          <a:schemeClr val="tx1"/>
        </a:solidFill>
        <a:latin typeface="Segoe UI" panose="020B0502040204020203" pitchFamily="34" charset="0"/>
        <a:ea typeface="+mn-ea"/>
        <a:cs typeface="Segoe UI" panose="020B0502040204020203" pitchFamily="34" charset="0"/>
      </a:defRPr>
    </a:lvl1pPr>
    <a:lvl2pPr marL="380893" algn="l" defTabSz="761787" rtl="0" eaLnBrk="1" latinLnBrk="0" hangingPunct="1">
      <a:defRPr sz="700" kern="1200">
        <a:solidFill>
          <a:schemeClr val="tx1"/>
        </a:solidFill>
        <a:latin typeface="Segoe UI" panose="020B0502040204020203" pitchFamily="34" charset="0"/>
        <a:ea typeface="+mn-ea"/>
        <a:cs typeface="Segoe UI" panose="020B0502040204020203" pitchFamily="34" charset="0"/>
      </a:defRPr>
    </a:lvl2pPr>
    <a:lvl3pPr marL="761787" algn="l" defTabSz="761787" rtl="0" eaLnBrk="1" latinLnBrk="0" hangingPunct="1">
      <a:defRPr sz="700" kern="1200">
        <a:solidFill>
          <a:schemeClr val="tx1"/>
        </a:solidFill>
        <a:latin typeface="Segoe UI" panose="020B0502040204020203" pitchFamily="34" charset="0"/>
        <a:ea typeface="+mn-ea"/>
        <a:cs typeface="Segoe UI" panose="020B0502040204020203" pitchFamily="34" charset="0"/>
      </a:defRPr>
    </a:lvl3pPr>
    <a:lvl4pPr marL="1142680" algn="l" defTabSz="761787" rtl="0" eaLnBrk="1" latinLnBrk="0" hangingPunct="1">
      <a:defRPr sz="700" kern="1200">
        <a:solidFill>
          <a:schemeClr val="tx1"/>
        </a:solidFill>
        <a:latin typeface="Segoe UI" panose="020B0502040204020203" pitchFamily="34" charset="0"/>
        <a:ea typeface="+mn-ea"/>
        <a:cs typeface="Segoe UI" panose="020B0502040204020203" pitchFamily="34" charset="0"/>
      </a:defRPr>
    </a:lvl4pPr>
    <a:lvl5pPr marL="1523573" algn="l" defTabSz="761787" rtl="0" eaLnBrk="1" latinLnBrk="0" hangingPunct="1">
      <a:defRPr sz="700" kern="1200">
        <a:solidFill>
          <a:schemeClr val="tx1"/>
        </a:solidFill>
        <a:latin typeface="Segoe UI" panose="020B0502040204020203" pitchFamily="34" charset="0"/>
        <a:ea typeface="+mn-ea"/>
        <a:cs typeface="Segoe UI" panose="020B0502040204020203" pitchFamily="34" charset="0"/>
      </a:defRPr>
    </a:lvl5pPr>
    <a:lvl6pPr marL="1904467" algn="l" defTabSz="761787" rtl="0" eaLnBrk="1" latinLnBrk="0" hangingPunct="1">
      <a:defRPr sz="1000" kern="1200">
        <a:solidFill>
          <a:schemeClr val="tx1"/>
        </a:solidFill>
        <a:latin typeface="+mn-lt"/>
        <a:ea typeface="+mn-ea"/>
        <a:cs typeface="+mn-cs"/>
      </a:defRPr>
    </a:lvl6pPr>
    <a:lvl7pPr marL="2285360" algn="l" defTabSz="761787" rtl="0" eaLnBrk="1" latinLnBrk="0" hangingPunct="1">
      <a:defRPr sz="1000" kern="1200">
        <a:solidFill>
          <a:schemeClr val="tx1"/>
        </a:solidFill>
        <a:latin typeface="+mn-lt"/>
        <a:ea typeface="+mn-ea"/>
        <a:cs typeface="+mn-cs"/>
      </a:defRPr>
    </a:lvl7pPr>
    <a:lvl8pPr marL="2666253" algn="l" defTabSz="761787" rtl="0" eaLnBrk="1" latinLnBrk="0" hangingPunct="1">
      <a:defRPr sz="1000" kern="1200">
        <a:solidFill>
          <a:schemeClr val="tx1"/>
        </a:solidFill>
        <a:latin typeface="+mn-lt"/>
        <a:ea typeface="+mn-ea"/>
        <a:cs typeface="+mn-cs"/>
      </a:defRPr>
    </a:lvl8pPr>
    <a:lvl9pPr marL="3047147" algn="l" defTabSz="76178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3463" y="236538"/>
            <a:ext cx="3302000" cy="185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1088136">
              <a:buNone/>
            </a:pPr>
            <a:fld id="{A5B258F2-B2E5-4175-B339-81AEE5988F5F}" type="slidenum">
              <a:rPr lang="en-US" sz="1000" b="0" i="0">
                <a:latin typeface="Segoe UI Light"/>
                <a:ea typeface="+mn-ea"/>
                <a:cs typeface="Segoe UI"/>
              </a:rPr>
              <a:pPr algn="r" defTabSz="1088136">
                <a:buNone/>
              </a:pPr>
              <a:t>1</a:t>
            </a:fld>
            <a:endParaRPr lang="en-US" sz="1000" b="0" i="0" dirty="0">
              <a:latin typeface="Segoe UI Light"/>
              <a:ea typeface="+mn-ea"/>
              <a:cs typeface="Segoe UI"/>
            </a:endParaRPr>
          </a:p>
        </p:txBody>
      </p:sp>
    </p:spTree>
    <p:extLst>
      <p:ext uri="{BB962C8B-B14F-4D97-AF65-F5344CB8AC3E}">
        <p14:creationId xmlns:p14="http://schemas.microsoft.com/office/powerpoint/2010/main" val="101112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ru-RU" dirty="0"/>
          </a:p>
        </p:txBody>
      </p:sp>
      <p:sp>
        <p:nvSpPr>
          <p:cNvPr id="4" name="Date Placeholder 3"/>
          <p:cNvSpPr>
            <a:spLocks noGrp="1"/>
          </p:cNvSpPr>
          <p:nvPr>
            <p:ph type="dt" idx="10"/>
          </p:nvPr>
        </p:nvSpPr>
        <p:spPr>
          <a:xfrm>
            <a:off x="3884613" y="0"/>
            <a:ext cx="2971800" cy="457200"/>
          </a:xfrm>
          <a:prstGeom prst="rect">
            <a:avLst/>
          </a:prstGeom>
        </p:spPr>
        <p:txBody>
          <a:bodyPr/>
          <a:lstStyle/>
          <a:p>
            <a:fld id="{FDF1A843-B592-49E4-9FF2-8C0D3E260F87}" type="datetime1">
              <a:rPr lang="en-US" smtClean="0">
                <a:solidFill>
                  <a:prstClr val="black"/>
                </a:solidFill>
              </a:rPr>
              <a:pPr/>
              <a:t>10/15/2014</a:t>
            </a:fld>
            <a:endParaRPr lang="ru-RU">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4</a:t>
            </a:fld>
            <a:endParaRPr lang="ru-RU" dirty="0">
              <a:solidFill>
                <a:prstClr val="black"/>
              </a:solidFill>
            </a:endParaRPr>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ru-RU" smtClean="0">
                <a:solidFill>
                  <a:prstClr val="black"/>
                </a:solidFill>
              </a:rPr>
              <a:t>Microsoft Office</a:t>
            </a:r>
            <a:endParaRPr lang="ru-RU" dirty="0">
              <a:solidFill>
                <a:prstClr val="black"/>
              </a:solidFill>
            </a:endParaRPr>
          </a:p>
        </p:txBody>
      </p:sp>
      <p:sp>
        <p:nvSpPr>
          <p:cNvPr id="7" name="Footer Placeholder 6"/>
          <p:cNvSpPr>
            <a:spLocks noGrp="1"/>
          </p:cNvSpPr>
          <p:nvPr>
            <p:ph type="ftr" sz="quarter" idx="13"/>
          </p:nvPr>
        </p:nvSpPr>
        <p:spPr>
          <a:xfrm>
            <a:off x="0" y="8685213"/>
            <a:ext cx="2971800" cy="457200"/>
          </a:xfrm>
          <a:prstGeom prst="rect">
            <a:avLst/>
          </a:prstGeom>
        </p:spPr>
        <p:txBody>
          <a:bodyPr/>
          <a:lstStyle/>
          <a:p>
            <a:pPr marL="236179" defTabSz="931467" eaLnBrk="0" hangingPunct="0"/>
            <a:r>
              <a:rPr lang="ru-RU" sz="500" smtClean="0">
                <a:gradFill>
                  <a:gsLst>
                    <a:gs pos="0">
                      <a:prstClr val="black"/>
                    </a:gs>
                    <a:gs pos="100000">
                      <a:prstClr val="black"/>
                    </a:gs>
                  </a:gsLst>
                  <a:lin ang="5400000" scaled="0"/>
                </a:gradFill>
                <a:latin typeface="Segoe UI" pitchFamily="34" charset="0"/>
              </a:rPr>
              <a:t>© Корпорация Microsoft, 2012 г. Все права защищены. Microsoft, Windows и другие наименования продуктов являются или могут являться товарными знаками или зарегистрированными товарными знаками в США и других странах.</a:t>
            </a:r>
          </a:p>
          <a:p>
            <a:pPr marL="236179" defTabSz="931467" eaLnBrk="0" hangingPunct="0"/>
            <a:r>
              <a:rPr lang="ru-RU" sz="500" smtClean="0">
                <a:gradFill>
                  <a:gsLst>
                    <a:gs pos="0">
                      <a:prstClr val="black"/>
                    </a:gs>
                    <a:gs pos="100000">
                      <a:prstClr val="black"/>
                    </a:gs>
                  </a:gsLst>
                  <a:lin ang="5400000" scaled="0"/>
                </a:gradFill>
                <a:latin typeface="Segoe UI" pitchFamily="34" charset="0"/>
              </a:rPr>
              <a:t>Содержащаяся в настоящей презентации информация предназначается исключительно для информационных целей и отражает текущие взгляды корпорации Microsoft на момент проведения этой презентации.  Поскольку корпорации Microsoft необходимо реагировать на изменения рыночных условий, ее не следует рассматривать как обязательство со стороны Microsoft. Корпорация Microsoft не может гарантировать точность какой-либо информации, предоставляемой после даты проведения этой презентации.  КОРПОРАЦИЯ MICROSOFT НЕ ДАЕТ НИКАКИХ ПРЯМЫХ, КОСВЕННЫХ ИЛИ ТРЕБУЕМЫХ ПО ЗАКОНУ ГАРАНТИЙ В ОТНОШЕНИИ ИНФОРМАЦИИ, СОДЕРЖАЩЕЙСЯ В НАСТОЯЩЕЙ ПРЕЗЕНТАЦИИ.</a:t>
            </a:r>
            <a:endParaRPr lang="ru-RU"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790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3463" y="236538"/>
            <a:ext cx="3302000" cy="185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1088136">
              <a:buNone/>
            </a:pPr>
            <a:fld id="{A5B258F2-B2E5-4175-B339-81AEE5988F5F}" type="slidenum">
              <a:rPr lang="en-US" sz="1000" b="0" i="0">
                <a:latin typeface="Segoe UI Light"/>
                <a:ea typeface="+mn-ea"/>
                <a:cs typeface="Segoe UI"/>
              </a:rPr>
              <a:pPr algn="r" defTabSz="1088136">
                <a:buNone/>
              </a:pPr>
              <a:t>10</a:t>
            </a:fld>
            <a:endParaRPr lang="en-US" sz="1000" b="0" i="0" dirty="0">
              <a:latin typeface="Segoe UI Light"/>
              <a:ea typeface="+mn-ea"/>
              <a:cs typeface="Segoe UI"/>
            </a:endParaRPr>
          </a:p>
        </p:txBody>
      </p:sp>
    </p:spTree>
    <p:extLst>
      <p:ext uri="{BB962C8B-B14F-4D97-AF65-F5344CB8AC3E}">
        <p14:creationId xmlns:p14="http://schemas.microsoft.com/office/powerpoint/2010/main" val="1897962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Microsoft (external)">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2084172"/>
            <a:ext cx="7438700" cy="3586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50" y="2082468"/>
            <a:ext cx="7171087" cy="2489532"/>
          </a:xfrm>
          <a:noFill/>
        </p:spPr>
        <p:txBody>
          <a:bodyPr lIns="146304" tIns="91440" rIns="146304" bIns="91440" anchor="t" anchorCtr="0">
            <a:normAutofit/>
          </a:bodyPr>
          <a:lstStyle>
            <a:lvl1pPr>
              <a:defRPr sz="54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hasCustomPrompt="1"/>
          </p:nvPr>
        </p:nvSpPr>
        <p:spPr bwMode="ltGray">
          <a:xfrm>
            <a:off x="269250" y="4572036"/>
            <a:ext cx="7171087" cy="1098381"/>
          </a:xfrm>
        </p:spPr>
        <p:txBody>
          <a:bodyPr lIns="146304" tIns="91440" rIns="146304" bIns="91440">
            <a:noAutofit/>
          </a:bodyPr>
          <a:lstStyle>
            <a:lvl1pPr marL="0" indent="0">
              <a:spcBef>
                <a:spcPts val="0"/>
              </a:spcBef>
              <a:buNone/>
              <a:defRPr sz="28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2935" y="5971628"/>
            <a:ext cx="1946596" cy="716042"/>
          </a:xfrm>
          <a:prstGeom prst="rect">
            <a:avLst/>
          </a:prstGeom>
        </p:spPr>
      </p:pic>
    </p:spTree>
    <p:extLst>
      <p:ext uri="{BB962C8B-B14F-4D97-AF65-F5344CB8AC3E}">
        <p14:creationId xmlns:p14="http://schemas.microsoft.com/office/powerpoint/2010/main" val="21004933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Rectangle 9"/>
          <p:cNvSpPr/>
          <p:nvPr userDrawn="1"/>
        </p:nvSpPr>
        <p:spPr>
          <a:xfrm>
            <a:off x="1" y="6478623"/>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427024" y="6478623"/>
            <a:ext cx="761800" cy="379413"/>
          </a:xfrm>
          <a:prstGeom prst="rect">
            <a:avLst/>
          </a:prstGeom>
        </p:spPr>
        <p:txBody>
          <a:bodyPr/>
          <a:lstStyle/>
          <a:p>
            <a:fld id="{6A4C1A4A-E5E6-4CC1-B72C-A20A4EB3E2D2}" type="slidenum">
              <a:rPr lang="en-US" smtClean="0"/>
              <a:pPr/>
              <a:t>‹#›</a:t>
            </a:fld>
            <a:endParaRPr lang="en-US" dirty="0"/>
          </a:p>
        </p:txBody>
      </p:sp>
      <p:sp>
        <p:nvSpPr>
          <p:cNvPr id="6" name="Text Placeholder 5"/>
          <p:cNvSpPr>
            <a:spLocks noGrp="1"/>
          </p:cNvSpPr>
          <p:nvPr>
            <p:ph type="body" sz="quarter" idx="13" hasCustomPrompt="1"/>
          </p:nvPr>
        </p:nvSpPr>
        <p:spPr>
          <a:xfrm>
            <a:off x="18" y="573640"/>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14312178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veloper code 2">
    <p:spTree>
      <p:nvGrpSpPr>
        <p:cNvPr id="1" name=""/>
        <p:cNvGrpSpPr/>
        <p:nvPr/>
      </p:nvGrpSpPr>
      <p:grpSpPr>
        <a:xfrm>
          <a:off x="0" y="0"/>
          <a:ext cx="0" cy="0"/>
          <a:chOff x="0" y="0"/>
          <a:chExt cx="0" cy="0"/>
        </a:xfrm>
      </p:grpSpPr>
      <p:sp>
        <p:nvSpPr>
          <p:cNvPr id="13" name="Rectangle 12"/>
          <p:cNvSpPr/>
          <p:nvPr userDrawn="1"/>
        </p:nvSpPr>
        <p:spPr>
          <a:xfrm>
            <a:off x="1" y="6478623"/>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761802" y="1524000"/>
            <a:ext cx="10665222" cy="45720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18" y="573640"/>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3378234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9" name="Rectangle 8"/>
          <p:cNvSpPr/>
          <p:nvPr userDrawn="1"/>
        </p:nvSpPr>
        <p:spPr>
          <a:xfrm>
            <a:off x="1" y="6478623"/>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6" name="Text Placeholder 23"/>
          <p:cNvSpPr>
            <a:spLocks noGrp="1"/>
          </p:cNvSpPr>
          <p:nvPr>
            <p:ph type="body" sz="quarter" idx="14" hasCustomPrompt="1"/>
          </p:nvPr>
        </p:nvSpPr>
        <p:spPr>
          <a:xfrm>
            <a:off x="11427023" y="6478324"/>
            <a:ext cx="761802" cy="378354"/>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pPr/>
              <a:t>‹#›</a:t>
            </a:fld>
            <a:endParaRPr lang="en-US" dirty="0"/>
          </a:p>
        </p:txBody>
      </p:sp>
      <p:sp>
        <p:nvSpPr>
          <p:cNvPr id="2" name="Footer Placeholder 1"/>
          <p:cNvSpPr>
            <a:spLocks noGrp="1"/>
          </p:cNvSpPr>
          <p:nvPr>
            <p:ph type="ftr" sz="quarter" idx="15"/>
          </p:nvPr>
        </p:nvSpPr>
        <p:spPr/>
        <p:txBody>
          <a:bodyPr/>
          <a:lstStyle/>
          <a:p>
            <a:endParaRPr lang="en-US" dirty="0"/>
          </a:p>
        </p:txBody>
      </p:sp>
      <p:sp>
        <p:nvSpPr>
          <p:cNvPr id="3" name="Slide Number Placeholder 2"/>
          <p:cNvSpPr>
            <a:spLocks noGrp="1"/>
          </p:cNvSpPr>
          <p:nvPr>
            <p:ph type="sldNum" sz="quarter" idx="16"/>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4138048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88" y="1186356"/>
            <a:ext cx="9856549" cy="2697988"/>
          </a:xfrm>
          <a:noFill/>
        </p:spPr>
        <p:txBody>
          <a:bodyPr tIns="89629" bIns="89629" anchor="t" anchorCtr="0"/>
          <a:lstStyle>
            <a:lvl1pPr>
              <a:defRPr sz="7100"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93"/>
            <a:ext cx="9858106" cy="1793881"/>
          </a:xfrm>
          <a:noFill/>
        </p:spPr>
        <p:txBody>
          <a:bodyPr lIns="179259" tIns="143407" rIns="179259" bIns="143407">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Tree>
    <p:extLst>
      <p:ext uri="{BB962C8B-B14F-4D97-AF65-F5344CB8AC3E}">
        <p14:creationId xmlns:p14="http://schemas.microsoft.com/office/powerpoint/2010/main" val="3909057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88" y="1186356"/>
            <a:ext cx="9856549" cy="2697988"/>
          </a:xfrm>
          <a:noFill/>
        </p:spPr>
        <p:txBody>
          <a:bodyPr tIns="89629" bIns="89629" anchor="t" anchorCtr="0"/>
          <a:lstStyle>
            <a:lvl1pPr>
              <a:defRPr sz="7100"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Text Placeholder 4"/>
          <p:cNvSpPr>
            <a:spLocks noGrp="1"/>
          </p:cNvSpPr>
          <p:nvPr>
            <p:ph type="body" sz="quarter" idx="12" hasCustomPrompt="1"/>
          </p:nvPr>
        </p:nvSpPr>
        <p:spPr>
          <a:xfrm>
            <a:off x="269170" y="3877293"/>
            <a:ext cx="9858106" cy="1793881"/>
          </a:xfrm>
          <a:noFill/>
        </p:spPr>
        <p:txBody>
          <a:bodyPr lIns="179259" tIns="143407" rIns="179259" bIns="143407">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Tree>
    <p:extLst>
      <p:ext uri="{BB962C8B-B14F-4D97-AF65-F5344CB8AC3E}">
        <p14:creationId xmlns:p14="http://schemas.microsoft.com/office/powerpoint/2010/main" val="2666981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87"/>
            <a:ext cx="11650488" cy="1796217"/>
          </a:xfrm>
          <a:noFill/>
        </p:spPr>
        <p:txBody>
          <a:bodyPr tIns="89629" bIns="89629"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269170" y="3880406"/>
            <a:ext cx="5825244" cy="2215611"/>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35548537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87"/>
            <a:ext cx="11650488" cy="1796217"/>
          </a:xfrm>
          <a:noFill/>
        </p:spPr>
        <p:txBody>
          <a:bodyPr tIns="89629" bIns="89629"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269170" y="3880406"/>
            <a:ext cx="5825244" cy="2215611"/>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137326018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87"/>
            <a:ext cx="11650488" cy="1796217"/>
          </a:xfrm>
          <a:noFill/>
        </p:spPr>
        <p:txBody>
          <a:bodyPr tIns="89629" bIns="89629"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269170" y="3880406"/>
            <a:ext cx="5825244" cy="2215611"/>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13884295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add title</a:t>
            </a:r>
            <a:endParaRPr lang="en-US" dirty="0"/>
          </a:p>
        </p:txBody>
      </p:sp>
      <p:sp>
        <p:nvSpPr>
          <p:cNvPr id="5" name="Text Placeholder 15"/>
          <p:cNvSpPr>
            <a:spLocks noGrp="1"/>
          </p:cNvSpPr>
          <p:nvPr>
            <p:ph type="body" sz="quarter" idx="14" hasCustomPrompt="1"/>
          </p:nvPr>
        </p:nvSpPr>
        <p:spPr>
          <a:xfrm>
            <a:off x="761802" y="1524000"/>
            <a:ext cx="10665222"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speaker notes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1" hasCustomPrompt="1"/>
          </p:nvPr>
        </p:nvSpPr>
        <p:spPr>
          <a:xfrm>
            <a:off x="1" y="6238912"/>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smtClean="0"/>
              <a:t>Next slide topic</a:t>
            </a:r>
          </a:p>
        </p:txBody>
      </p:sp>
    </p:spTree>
    <p:extLst>
      <p:ext uri="{BB962C8B-B14F-4D97-AF65-F5344CB8AC3E}">
        <p14:creationId xmlns:p14="http://schemas.microsoft.com/office/powerpoint/2010/main" val="14228549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crosoft logo 1">
    <p:spTree>
      <p:nvGrpSpPr>
        <p:cNvPr id="1" name=""/>
        <p:cNvGrpSpPr/>
        <p:nvPr/>
      </p:nvGrpSpPr>
      <p:grpSpPr>
        <a:xfrm>
          <a:off x="0" y="0"/>
          <a:ext cx="0" cy="0"/>
          <a:chOff x="0" y="0"/>
          <a:chExt cx="0" cy="0"/>
        </a:xfrm>
      </p:grpSpPr>
      <p:sp>
        <p:nvSpPr>
          <p:cNvPr id="5" name="Rectangle 4"/>
          <p:cNvSpPr/>
          <p:nvPr/>
        </p:nvSpPr>
        <p:spPr>
          <a:xfrm>
            <a:off x="18"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4" name="Rectangle 3"/>
          <p:cNvSpPr/>
          <p:nvPr/>
        </p:nvSpPr>
        <p:spPr>
          <a:xfrm>
            <a:off x="18"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134" y="2899241"/>
            <a:ext cx="2880367" cy="1059525"/>
          </a:xfrm>
          <a:prstGeom prst="rect">
            <a:avLst/>
          </a:prstGeom>
        </p:spPr>
      </p:pic>
    </p:spTree>
    <p:extLst>
      <p:ext uri="{BB962C8B-B14F-4D97-AF65-F5344CB8AC3E}">
        <p14:creationId xmlns:p14="http://schemas.microsoft.com/office/powerpoint/2010/main" val="30079033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 Microsoft (external)">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2084172"/>
            <a:ext cx="7438700"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50" y="2082468"/>
            <a:ext cx="7171087" cy="2489532"/>
          </a:xfrm>
          <a:noFill/>
        </p:spPr>
        <p:txBody>
          <a:bodyPr lIns="146304" tIns="91440" rIns="146304" bIns="91440" anchor="t" anchorCtr="0">
            <a:normAutofit/>
          </a:bodyPr>
          <a:lstStyle>
            <a:lvl1pPr>
              <a:defRPr sz="54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hasCustomPrompt="1"/>
          </p:nvPr>
        </p:nvSpPr>
        <p:spPr bwMode="ltGray">
          <a:xfrm>
            <a:off x="269250" y="4572036"/>
            <a:ext cx="7171087" cy="1098381"/>
          </a:xfrm>
        </p:spPr>
        <p:txBody>
          <a:bodyPr lIns="146304" tIns="91440" rIns="146304" bIns="91440">
            <a:noAutofit/>
          </a:bodyPr>
          <a:lstStyle>
            <a:lvl1pPr marL="0" indent="0">
              <a:spcBef>
                <a:spcPts val="0"/>
              </a:spcBef>
              <a:buNone/>
              <a:defRPr sz="28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2935" y="5971628"/>
            <a:ext cx="1946596" cy="716042"/>
          </a:xfrm>
          <a:prstGeom prst="rect">
            <a:avLst/>
          </a:prstGeom>
        </p:spPr>
      </p:pic>
    </p:spTree>
    <p:extLst>
      <p:ext uri="{BB962C8B-B14F-4D97-AF65-F5344CB8AC3E}">
        <p14:creationId xmlns:p14="http://schemas.microsoft.com/office/powerpoint/2010/main" val="21689573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icrosoft logo 2">
    <p:spTree>
      <p:nvGrpSpPr>
        <p:cNvPr id="1" name=""/>
        <p:cNvGrpSpPr/>
        <p:nvPr/>
      </p:nvGrpSpPr>
      <p:grpSpPr>
        <a:xfrm>
          <a:off x="0" y="0"/>
          <a:ext cx="0" cy="0"/>
          <a:chOff x="0" y="0"/>
          <a:chExt cx="0" cy="0"/>
        </a:xfrm>
      </p:grpSpPr>
      <p:sp>
        <p:nvSpPr>
          <p:cNvPr id="5" name="Rectangle 4"/>
          <p:cNvSpPr/>
          <p:nvPr/>
        </p:nvSpPr>
        <p:spPr>
          <a:xfrm>
            <a:off x="1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4" name="Rectangle 3"/>
          <p:cNvSpPr/>
          <p:nvPr/>
        </p:nvSpPr>
        <p:spPr>
          <a:xfrm>
            <a:off x="1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8" name="Rectangle 7"/>
          <p:cNvSpPr/>
          <p:nvPr userDrawn="1"/>
        </p:nvSpPr>
        <p:spPr>
          <a:xfrm>
            <a:off x="18"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134" y="2899241"/>
            <a:ext cx="2880367" cy="1059525"/>
          </a:xfrm>
          <a:prstGeom prst="rect">
            <a:avLst/>
          </a:prstGeom>
        </p:spPr>
      </p:pic>
    </p:spTree>
    <p:extLst>
      <p:ext uri="{BB962C8B-B14F-4D97-AF65-F5344CB8AC3E}">
        <p14:creationId xmlns:p14="http://schemas.microsoft.com/office/powerpoint/2010/main" val="18733236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Microsoft logo 2">
    <p:spTree>
      <p:nvGrpSpPr>
        <p:cNvPr id="1" name=""/>
        <p:cNvGrpSpPr/>
        <p:nvPr/>
      </p:nvGrpSpPr>
      <p:grpSpPr>
        <a:xfrm>
          <a:off x="0" y="0"/>
          <a:ext cx="0" cy="0"/>
          <a:chOff x="0" y="0"/>
          <a:chExt cx="0" cy="0"/>
        </a:xfrm>
      </p:grpSpPr>
      <p:sp>
        <p:nvSpPr>
          <p:cNvPr id="5" name="Rectangle 4"/>
          <p:cNvSpPr/>
          <p:nvPr/>
        </p:nvSpPr>
        <p:spPr>
          <a:xfrm>
            <a:off x="1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4" name="Rectangle 3"/>
          <p:cNvSpPr/>
          <p:nvPr/>
        </p:nvSpPr>
        <p:spPr>
          <a:xfrm>
            <a:off x="1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8" name="Rectangle 7"/>
          <p:cNvSpPr/>
          <p:nvPr userDrawn="1"/>
        </p:nvSpPr>
        <p:spPr>
          <a:xfrm>
            <a:off x="18"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134" y="2899241"/>
            <a:ext cx="2880367" cy="1059525"/>
          </a:xfrm>
          <a:prstGeom prst="rect">
            <a:avLst/>
          </a:prstGeom>
        </p:spPr>
      </p:pic>
    </p:spTree>
    <p:extLst>
      <p:ext uri="{BB962C8B-B14F-4D97-AF65-F5344CB8AC3E}">
        <p14:creationId xmlns:p14="http://schemas.microsoft.com/office/powerpoint/2010/main" val="33380381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Blank Color 1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21911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868" y="230189"/>
            <a:ext cx="11173090" cy="664797"/>
          </a:xfrm>
          <a:prstGeom prst="rect">
            <a:avLst/>
          </a:prstGeom>
        </p:spPr>
        <p:txBody>
          <a:bodyPr/>
          <a:lstStyle>
            <a:lvl1pPr>
              <a:defRPr lang="en-US" smtClean="0">
                <a:solidFill>
                  <a:schemeClr val="accent1"/>
                </a:solidFill>
                <a:effectLst>
                  <a:outerShdw blurRad="38100" dist="38100" dir="2700000" algn="tl">
                    <a:srgbClr val="000000">
                      <a:alpha val="43137"/>
                    </a:srgbClr>
                  </a:outerShdw>
                </a:effectLst>
              </a:defRPr>
            </a:lvl1pPr>
          </a:lstStyle>
          <a:p>
            <a:r>
              <a:rPr lang="en-US" dirty="0" smtClean="0">
                <a:solidFill>
                  <a:schemeClr val="accent1"/>
                </a:solidFill>
                <a:effectLst>
                  <a:outerShdw blurRad="38100" dist="38100" dir="2700000" algn="tl">
                    <a:srgbClr val="000000">
                      <a:alpha val="43137"/>
                    </a:srgbClr>
                  </a:outerShdw>
                </a:effectLst>
                <a:latin typeface="+mj-lt"/>
              </a:rPr>
              <a:t>Agenda</a:t>
            </a:r>
            <a:endParaRPr lang="en-US" dirty="0"/>
          </a:p>
        </p:txBody>
      </p:sp>
      <p:sp>
        <p:nvSpPr>
          <p:cNvPr id="6" name="Text Placeholder 5"/>
          <p:cNvSpPr>
            <a:spLocks noGrp="1"/>
          </p:cNvSpPr>
          <p:nvPr>
            <p:ph type="body" sz="quarter" idx="10" hasCustomPrompt="1"/>
          </p:nvPr>
        </p:nvSpPr>
        <p:spPr>
          <a:xfrm>
            <a:off x="507868" y="1411552"/>
            <a:ext cx="11173090" cy="926920"/>
          </a:xfrm>
          <a:prstGeom prst="rect">
            <a:avLst/>
          </a:prstGeom>
        </p:spPr>
        <p:txBody>
          <a:bodyPr/>
          <a:lstStyle>
            <a:lvl1pPr marL="396875" indent="-396875" eaLnBrk="0" hangingPunct="0">
              <a:lnSpc>
                <a:spcPct val="90000"/>
              </a:lnSpc>
              <a:spcBef>
                <a:spcPts val="75"/>
              </a:spcBef>
              <a:buSzPct val="80000"/>
              <a:buFont typeface="Arial" pitchFamily="34" charset="0"/>
              <a:buBlip>
                <a:blip r:embed="rId2"/>
              </a:buBlip>
              <a:defRPr sz="3200"/>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marL="396875" indent="-396875" eaLnBrk="0" hangingPunct="0">
              <a:spcBef>
                <a:spcPts val="75"/>
              </a:spcBef>
              <a:buSzPct val="80000"/>
              <a:buBlip>
                <a:blip r:embed="rId2"/>
              </a:buBlip>
              <a:defRPr/>
            </a:pPr>
            <a:r>
              <a:rPr lang="en-US" sz="3300" dirty="0" smtClean="0">
                <a:latin typeface="+mn-lt"/>
              </a:rPr>
              <a:t>Example of main bullet point</a:t>
            </a:r>
          </a:p>
          <a:p>
            <a:pPr marL="396875" indent="-396875" eaLnBrk="0" hangingPunct="0">
              <a:spcBef>
                <a:spcPts val="75"/>
              </a:spcBef>
              <a:buSzPct val="80000"/>
              <a:buBlip>
                <a:blip r:embed="rId2"/>
              </a:buBlip>
              <a:defRPr/>
            </a:pPr>
            <a:r>
              <a:rPr lang="en-US" sz="3300" dirty="0" smtClean="0"/>
              <a:t>Example of main bullet point </a:t>
            </a:r>
            <a:endParaRPr lang="en-US" sz="3300" dirty="0">
              <a:latin typeface="+mn-lt"/>
            </a:endParaRPr>
          </a:p>
        </p:txBody>
      </p:sp>
      <p:pic>
        <p:nvPicPr>
          <p:cNvPr id="4" name="Picture 3" descr="C:\Users\felizm\AppData\Local\Microsoft\Windows\Temporary Internet Files\Content.Outlook\2VN1WSMB\ms-UC-2_bL (2).png"/>
          <p:cNvPicPr/>
          <p:nvPr userDrawn="1"/>
        </p:nvPicPr>
        <p:blipFill>
          <a:blip r:embed="rId3" cstate="print"/>
          <a:srcRect/>
          <a:stretch>
            <a:fillRect/>
          </a:stretch>
        </p:blipFill>
        <p:spPr bwMode="auto">
          <a:xfrm>
            <a:off x="9080675" y="6336030"/>
            <a:ext cx="3006577" cy="445770"/>
          </a:xfrm>
          <a:prstGeom prst="rect">
            <a:avLst/>
          </a:prstGeom>
          <a:noFill/>
          <a:ln w="9525">
            <a:noFill/>
            <a:miter lim="800000"/>
            <a:headEnd/>
            <a:tailEnd/>
          </a:ln>
        </p:spPr>
      </p:pic>
    </p:spTree>
    <p:extLst>
      <p:ext uri="{BB962C8B-B14F-4D97-AF65-F5344CB8AC3E}">
        <p14:creationId xmlns:p14="http://schemas.microsoft.com/office/powerpoint/2010/main" val="157153219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122363"/>
            <a:ext cx="10360501"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37982" y="6356352"/>
            <a:ext cx="2742486" cy="365125"/>
          </a:xfrm>
          <a:prstGeom prst="rect">
            <a:avLst/>
          </a:prstGeom>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56EBF1-E22A-48D6-9292-689852F3C7DA}" type="slidenum">
              <a:rPr lang="ru-RU" smtClean="0"/>
              <a:t>‹#›</a:t>
            </a:fld>
            <a:endParaRPr lang="ru-RU"/>
          </a:p>
        </p:txBody>
      </p:sp>
    </p:spTree>
    <p:extLst>
      <p:ext uri="{BB962C8B-B14F-4D97-AF65-F5344CB8AC3E}">
        <p14:creationId xmlns:p14="http://schemas.microsoft.com/office/powerpoint/2010/main" val="9118105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08" tIns="45708" rIns="45708" bIns="45708" numCol="1" spcCol="0" rtlCol="0" fromWordArt="0" anchor="ctr" anchorCtr="0" forceAA="0" compatLnSpc="1">
            <a:prstTxWarp prst="textNoShape">
              <a:avLst/>
            </a:prstTxWarp>
            <a:noAutofit/>
          </a:bodyPr>
          <a:lstStyle/>
          <a:p>
            <a:pPr algn="ctr" defTabSz="913870" fontAlgn="base">
              <a:spcBef>
                <a:spcPct val="0"/>
              </a:spcBef>
              <a:spcAft>
                <a:spcPct val="0"/>
              </a:spcAft>
            </a:pPr>
            <a:endParaRPr lang="en-US" sz="21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1"/>
            <a:ext cx="5433533" cy="1178443"/>
          </a:xfrm>
          <a:prstGeom prst="rect">
            <a:avLst/>
          </a:prstGeom>
        </p:spPr>
        <p:txBody>
          <a:bodyPr>
            <a:noAutofit/>
          </a:bodyPr>
          <a:lstStyle>
            <a:lvl1pPr marL="0" indent="0">
              <a:buNone/>
              <a:defRPr sz="3999" b="0" cap="none" baseline="0">
                <a:gradFill>
                  <a:gsLst>
                    <a:gs pos="100000">
                      <a:schemeClr val="bg1"/>
                    </a:gs>
                    <a:gs pos="0">
                      <a:schemeClr val="bg1"/>
                    </a:gs>
                  </a:gsLst>
                  <a:lin ang="5400000" scaled="0"/>
                </a:gradFill>
                <a:latin typeface="+mj-lt"/>
              </a:defRPr>
            </a:lvl1pPr>
            <a:lvl2pPr marL="609341" indent="0">
              <a:buNone/>
              <a:defRPr sz="2699" b="1"/>
            </a:lvl2pPr>
            <a:lvl3pPr marL="1218682" indent="0">
              <a:buNone/>
              <a:defRPr sz="2399" b="1"/>
            </a:lvl3pPr>
            <a:lvl4pPr marL="1828023" indent="0">
              <a:buNone/>
              <a:defRPr sz="2099" b="1"/>
            </a:lvl4pPr>
            <a:lvl5pPr marL="2437364" indent="0">
              <a:buNone/>
              <a:defRPr sz="2099" b="1"/>
            </a:lvl5pPr>
            <a:lvl6pPr marL="3046705" indent="0">
              <a:buNone/>
              <a:defRPr sz="2099" b="1"/>
            </a:lvl6pPr>
            <a:lvl7pPr marL="3656046" indent="0">
              <a:buNone/>
              <a:defRPr sz="2099" b="1"/>
            </a:lvl7pPr>
            <a:lvl8pPr marL="4265387" indent="0">
              <a:buNone/>
              <a:defRPr sz="2099" b="1"/>
            </a:lvl8pPr>
            <a:lvl9pPr marL="4874728" indent="0">
              <a:buNone/>
              <a:defRPr sz="2099" b="1"/>
            </a:lvl9pPr>
          </a:lstStyle>
          <a:p>
            <a:pPr lvl="0"/>
            <a:r>
              <a:rPr lang="en-US" dirty="0" smtClean="0"/>
              <a:t>Click to edit Master text styles.</a:t>
            </a:r>
          </a:p>
        </p:txBody>
      </p:sp>
      <p:sp>
        <p:nvSpPr>
          <p:cNvPr id="9" name="Content Placeholder 5"/>
          <p:cNvSpPr>
            <a:spLocks noGrp="1"/>
          </p:cNvSpPr>
          <p:nvPr>
            <p:ph sz="quarter" idx="13"/>
          </p:nvPr>
        </p:nvSpPr>
        <p:spPr>
          <a:xfrm>
            <a:off x="520701" y="2734986"/>
            <a:ext cx="5444165"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011" indent="-380838">
              <a:defRPr lang="en-US" sz="2099" kern="1200" dirty="0" smtClean="0">
                <a:solidFill>
                  <a:schemeClr val="bg2">
                    <a:lumMod val="50000"/>
                  </a:schemeClr>
                </a:solidFill>
                <a:latin typeface="+mn-lt"/>
                <a:ea typeface="+mn-ea"/>
                <a:cs typeface="Arial" pitchFamily="34" charset="0"/>
              </a:defRPr>
            </a:lvl2pPr>
            <a:lvl3pPr marL="914011" indent="-228503">
              <a:defRPr lang="en-US" sz="1900" kern="1200" dirty="0" smtClean="0">
                <a:solidFill>
                  <a:schemeClr val="bg2">
                    <a:lumMod val="50000"/>
                  </a:schemeClr>
                </a:solidFill>
                <a:latin typeface="+mn-lt"/>
                <a:ea typeface="+mn-ea"/>
                <a:cs typeface="Arial" pitchFamily="34" charset="0"/>
              </a:defRPr>
            </a:lvl3pPr>
            <a:lvl4pPr marL="1218682" indent="-228503">
              <a:defRPr lang="en-US" sz="1600" kern="1200" dirty="0" smtClean="0">
                <a:solidFill>
                  <a:schemeClr val="bg2">
                    <a:lumMod val="50000"/>
                  </a:schemeClr>
                </a:solidFill>
                <a:latin typeface="+mn-lt"/>
                <a:ea typeface="+mn-ea"/>
                <a:cs typeface="Arial" pitchFamily="34" charset="0"/>
              </a:defRPr>
            </a:lvl4pPr>
            <a:lvl5pPr marL="1447185" indent="-228503">
              <a:defRPr lang="en-US" sz="1600" kern="1200" dirty="0">
                <a:solidFill>
                  <a:schemeClr val="bg2">
                    <a:lumMod val="50000"/>
                  </a:schemeClr>
                </a:solidFill>
                <a:latin typeface="+mn-lt"/>
                <a:ea typeface="+mn-ea"/>
                <a:cs typeface="Arial" pitchFamily="34" charset="0"/>
              </a:defRPr>
            </a:lvl5pPr>
            <a:lvl6pPr>
              <a:defRPr sz="2099"/>
            </a:lvl6pPr>
            <a:lvl7pPr>
              <a:defRPr sz="2099"/>
            </a:lvl7pPr>
            <a:lvl8pPr>
              <a:defRPr sz="2099"/>
            </a:lvl8pPr>
            <a:lvl9pPr>
              <a:defRPr sz="2099"/>
            </a:lvl9pPr>
          </a:lstStyle>
          <a:p>
            <a:pPr lvl="0"/>
            <a:r>
              <a:rPr lang="en-US" smtClean="0"/>
              <a:t>Click to edit Master text styles</a:t>
            </a:r>
          </a:p>
        </p:txBody>
      </p:sp>
    </p:spTree>
    <p:extLst>
      <p:ext uri="{BB962C8B-B14F-4D97-AF65-F5344CB8AC3E}">
        <p14:creationId xmlns:p14="http://schemas.microsoft.com/office/powerpoint/2010/main" val="4048515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278" y="436565"/>
            <a:ext cx="11398250" cy="4501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22278" y="1198565"/>
            <a:ext cx="11398250" cy="13378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590213" y="6344945"/>
            <a:ext cx="1371600" cy="436856"/>
          </a:xfrm>
          <a:prstGeom prst="rect">
            <a:avLst/>
          </a:prstGeom>
        </p:spPr>
      </p:pic>
    </p:spTree>
    <p:extLst>
      <p:ext uri="{BB962C8B-B14F-4D97-AF65-F5344CB8AC3E}">
        <p14:creationId xmlns:p14="http://schemas.microsoft.com/office/powerpoint/2010/main" val="260975051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Microsoft (external)">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2084172"/>
            <a:ext cx="7438700" cy="358620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2" y="2082468"/>
            <a:ext cx="7171087" cy="2489532"/>
          </a:xfrm>
          <a:noFill/>
        </p:spPr>
        <p:txBody>
          <a:bodyPr lIns="146304" tIns="91440" rIns="146304" bIns="91440" anchor="t" anchorCtr="0">
            <a:normAutofit/>
          </a:bodyPr>
          <a:lstStyle>
            <a:lvl1pPr>
              <a:defRPr sz="54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hasCustomPrompt="1"/>
          </p:nvPr>
        </p:nvSpPr>
        <p:spPr bwMode="ltGray">
          <a:xfrm>
            <a:off x="269232" y="4572000"/>
            <a:ext cx="7171087" cy="1098381"/>
          </a:xfrm>
        </p:spPr>
        <p:txBody>
          <a:bodyPr lIns="146304" tIns="91440" rIns="146304" bIns="91440">
            <a:noAutofit/>
          </a:bodyPr>
          <a:lstStyle>
            <a:lvl1pPr marL="0" indent="0">
              <a:spcBef>
                <a:spcPts val="0"/>
              </a:spcBef>
              <a:buNone/>
              <a:defRPr sz="28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2935" y="5971628"/>
            <a:ext cx="1946596" cy="716042"/>
          </a:xfrm>
          <a:prstGeom prst="rect">
            <a:avLst/>
          </a:prstGeom>
        </p:spPr>
      </p:pic>
    </p:spTree>
    <p:extLst>
      <p:ext uri="{BB962C8B-B14F-4D97-AF65-F5344CB8AC3E}">
        <p14:creationId xmlns:p14="http://schemas.microsoft.com/office/powerpoint/2010/main" val="4242733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 Microsoft (external)">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2084172"/>
            <a:ext cx="7438700" cy="3586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69232" y="2082468"/>
            <a:ext cx="7171087" cy="2489532"/>
          </a:xfrm>
          <a:noFill/>
        </p:spPr>
        <p:txBody>
          <a:bodyPr lIns="146304" tIns="91440" rIns="146304" bIns="91440" anchor="t" anchorCtr="0">
            <a:normAutofit/>
          </a:bodyPr>
          <a:lstStyle>
            <a:lvl1pPr>
              <a:defRPr sz="54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hasCustomPrompt="1"/>
          </p:nvPr>
        </p:nvSpPr>
        <p:spPr bwMode="ltGray">
          <a:xfrm>
            <a:off x="269232" y="4572000"/>
            <a:ext cx="7171087" cy="1098381"/>
          </a:xfrm>
        </p:spPr>
        <p:txBody>
          <a:bodyPr lIns="146304" tIns="91440" rIns="146304" bIns="91440">
            <a:noAutofit/>
          </a:bodyPr>
          <a:lstStyle>
            <a:lvl1pPr marL="0" indent="0">
              <a:spcBef>
                <a:spcPts val="0"/>
              </a:spcBef>
              <a:buNone/>
              <a:defRPr sz="28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2935" y="5971628"/>
            <a:ext cx="1946596" cy="716042"/>
          </a:xfrm>
          <a:prstGeom prst="rect">
            <a:avLst/>
          </a:prstGeom>
        </p:spPr>
      </p:pic>
    </p:spTree>
    <p:extLst>
      <p:ext uri="{BB962C8B-B14F-4D97-AF65-F5344CB8AC3E}">
        <p14:creationId xmlns:p14="http://schemas.microsoft.com/office/powerpoint/2010/main" val="808809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photo">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88825" cy="6858000"/>
          </a:xfrm>
          <a:prstGeom prst="rect">
            <a:avLst/>
          </a:prstGeom>
        </p:spPr>
      </p:pic>
      <p:sp>
        <p:nvSpPr>
          <p:cNvPr id="10" name="Rectangle 9"/>
          <p:cNvSpPr/>
          <p:nvPr userDrawn="1"/>
        </p:nvSpPr>
        <p:spPr>
          <a:xfrm>
            <a:off x="9409723" y="5736492"/>
            <a:ext cx="2779102" cy="1121509"/>
          </a:xfrm>
          <a:prstGeom prst="rect">
            <a:avLst/>
          </a:prstGeom>
          <a:gradFill flip="none" rotWithShape="1">
            <a:gsLst>
              <a:gs pos="0">
                <a:srgbClr val="000000"/>
              </a:gs>
              <a:gs pos="96000">
                <a:schemeClr val="tx1">
                  <a:tint val="23500"/>
                  <a:satMod val="16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14247"/>
            <a:endParaRPr lang="en-US" sz="1200" dirty="0" smtClean="0">
              <a:solidFill>
                <a:prstClr val="white"/>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62935" y="5971628"/>
            <a:ext cx="1946596" cy="716042"/>
          </a:xfrm>
          <a:prstGeom prst="rect">
            <a:avLst/>
          </a:prstGeom>
        </p:spPr>
      </p:pic>
      <p:sp>
        <p:nvSpPr>
          <p:cNvPr id="18" name="Rectangle 17"/>
          <p:cNvSpPr/>
          <p:nvPr userDrawn="1"/>
        </p:nvSpPr>
        <p:spPr bwMode="gray">
          <a:xfrm>
            <a:off x="1" y="2084172"/>
            <a:ext cx="7438700" cy="3586208"/>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9232" y="2082468"/>
            <a:ext cx="7171087" cy="2489532"/>
          </a:xfrm>
          <a:noFill/>
        </p:spPr>
        <p:txBody>
          <a:bodyPr lIns="146304" tIns="91440" rIns="146304" bIns="91440" anchor="t" anchorCtr="0">
            <a:normAutofit/>
          </a:bodyPr>
          <a:lstStyle>
            <a:lvl1pPr>
              <a:defRPr sz="54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232" y="4572000"/>
            <a:ext cx="7171087" cy="1098381"/>
          </a:xfrm>
        </p:spPr>
        <p:txBody>
          <a:bodyPr lIns="146304" tIns="91440" rIns="146304" bIns="91440">
            <a:noAutofit/>
          </a:bodyPr>
          <a:lstStyle>
            <a:lvl1pPr marL="0" indent="0">
              <a:spcBef>
                <a:spcPts val="0"/>
              </a:spcBef>
              <a:buNone/>
              <a:defRPr sz="28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383913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ONLY: Title with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87263" cy="6858001"/>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9671" y="274205"/>
            <a:ext cx="1946596" cy="716042"/>
          </a:xfrm>
          <a:prstGeom prst="rect">
            <a:avLst/>
          </a:prstGeom>
        </p:spPr>
      </p:pic>
      <p:sp>
        <p:nvSpPr>
          <p:cNvPr id="18" name="Rectangle 17"/>
          <p:cNvSpPr/>
          <p:nvPr userDrawn="1"/>
        </p:nvSpPr>
        <p:spPr bwMode="gray">
          <a:xfrm>
            <a:off x="18" y="2084172"/>
            <a:ext cx="7432117" cy="3586208"/>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9250" y="2082468"/>
            <a:ext cx="7169469" cy="2489532"/>
          </a:xfrm>
          <a:noFill/>
        </p:spPr>
        <p:txBody>
          <a:bodyPr lIns="146304" tIns="91440" rIns="146304" bIns="91440" anchor="t" anchorCtr="0">
            <a:normAutofit/>
          </a:bodyPr>
          <a:lstStyle>
            <a:lvl1pPr>
              <a:defRPr sz="54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250" y="4572036"/>
            <a:ext cx="7169469" cy="1098381"/>
          </a:xfrm>
        </p:spPr>
        <p:txBody>
          <a:bodyPr lIns="146304" tIns="91440" rIns="146304" bIns="91440">
            <a:noAutofit/>
          </a:bodyPr>
          <a:lstStyle>
            <a:lvl1pPr marL="0" indent="0">
              <a:spcBef>
                <a:spcPts val="0"/>
              </a:spcBef>
              <a:buNone/>
              <a:defRPr sz="28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1865540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761802" y="1524000"/>
            <a:ext cx="1066522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42629505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27024" y="6478587"/>
            <a:ext cx="761800"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25985453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761802" y="1524000"/>
            <a:ext cx="10665222" cy="45720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1362709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3"/>
          <p:cNvSpPr>
            <a:spLocks noGrp="1"/>
          </p:cNvSpPr>
          <p:nvPr>
            <p:ph type="body" sz="quarter" idx="14" hasCustomPrompt="1"/>
          </p:nvPr>
        </p:nvSpPr>
        <p:spPr>
          <a:xfrm>
            <a:off x="11427023" y="6478324"/>
            <a:ext cx="761802" cy="378354"/>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pPr/>
              <a:t>‹#›</a:t>
            </a:fld>
            <a:endParaRPr lang="en-US" dirty="0"/>
          </a:p>
        </p:txBody>
      </p:sp>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68138733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1" name="Rectangle 20"/>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761802" y="1524000"/>
            <a:ext cx="1066522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endParaRPr lang="en-US" dirty="0">
              <a:solidFill>
                <a:srgbClr val="505050"/>
              </a:solidFill>
            </a:endParaRPr>
          </a:p>
        </p:txBody>
      </p:sp>
    </p:spTree>
    <p:extLst>
      <p:ext uri="{BB962C8B-B14F-4D97-AF65-F5344CB8AC3E}">
        <p14:creationId xmlns:p14="http://schemas.microsoft.com/office/powerpoint/2010/main" val="291033728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0" name="Rectangle 9"/>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05050"/>
              </a:solidFill>
            </a:endParaRPr>
          </a:p>
        </p:txBody>
      </p:sp>
      <p:sp>
        <p:nvSpPr>
          <p:cNvPr id="5" name="Slide Number Placeholder 4"/>
          <p:cNvSpPr>
            <a:spLocks noGrp="1"/>
          </p:cNvSpPr>
          <p:nvPr>
            <p:ph type="sldNum" sz="quarter" idx="12"/>
          </p:nvPr>
        </p:nvSpPr>
        <p:spPr>
          <a:xfrm>
            <a:off x="11427024" y="6478587"/>
            <a:ext cx="761800" cy="379413"/>
          </a:xfrm>
          <a:prstGeom prst="rect">
            <a:avLst/>
          </a:prstGeom>
        </p:spPr>
        <p:txBody>
          <a:bodyPr/>
          <a:lstStyle/>
          <a:p>
            <a:fld id="{6A4C1A4A-E5E6-4CC1-B72C-A20A4EB3E2D2}" type="slidenum">
              <a:rPr lang="en-US" smtClean="0">
                <a:solidFill>
                  <a:srgbClr val="505050"/>
                </a:solidFill>
              </a:rPr>
              <a:pPr/>
              <a:t>‹#›</a:t>
            </a:fld>
            <a:endParaRPr lang="en-US" dirty="0">
              <a:solidFill>
                <a:srgbClr val="505050"/>
              </a:solidFill>
            </a:endParaRPr>
          </a:p>
        </p:txBody>
      </p:sp>
      <p:sp>
        <p:nvSpPr>
          <p:cNvPr id="6" name="Text Placeholder 5"/>
          <p:cNvSpPr>
            <a:spLocks noGrp="1"/>
          </p:cNvSpPr>
          <p:nvPr>
            <p:ph type="body" sz="quarter" idx="13"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186720376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2">
    <p:spTree>
      <p:nvGrpSpPr>
        <p:cNvPr id="1" name=""/>
        <p:cNvGrpSpPr/>
        <p:nvPr/>
      </p:nvGrpSpPr>
      <p:grpSpPr>
        <a:xfrm>
          <a:off x="0" y="0"/>
          <a:ext cx="0" cy="0"/>
          <a:chOff x="0" y="0"/>
          <a:chExt cx="0" cy="0"/>
        </a:xfrm>
      </p:grpSpPr>
      <p:sp>
        <p:nvSpPr>
          <p:cNvPr id="13" name="Rectangle 12"/>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761802" y="1524000"/>
            <a:ext cx="10665222" cy="45720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0" y="573604"/>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8407411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9" name="Rectangle 8"/>
          <p:cNvSpPr/>
          <p:nvPr userDrawn="1"/>
        </p:nvSpPr>
        <p:spPr>
          <a:xfrm>
            <a:off x="1" y="6478587"/>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6" name="Text Placeholder 23"/>
          <p:cNvSpPr>
            <a:spLocks noGrp="1"/>
          </p:cNvSpPr>
          <p:nvPr>
            <p:ph type="body" sz="quarter" idx="14" hasCustomPrompt="1"/>
          </p:nvPr>
        </p:nvSpPr>
        <p:spPr>
          <a:xfrm>
            <a:off x="11427023" y="6478324"/>
            <a:ext cx="761802" cy="378354"/>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pPr/>
              <a:t>‹#›</a:t>
            </a:fld>
            <a:endParaRPr lang="en-US" dirty="0"/>
          </a:p>
        </p:txBody>
      </p:sp>
      <p:sp>
        <p:nvSpPr>
          <p:cNvPr id="2" name="Footer Placeholder 1"/>
          <p:cNvSpPr>
            <a:spLocks noGrp="1"/>
          </p:cNvSpPr>
          <p:nvPr>
            <p:ph type="ftr" sz="quarter" idx="15"/>
          </p:nvPr>
        </p:nvSpPr>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2073795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0" y="1186356"/>
            <a:ext cx="9856549" cy="2697988"/>
          </a:xfrm>
          <a:noFill/>
        </p:spPr>
        <p:txBody>
          <a:bodyPr tIns="89629" bIns="89629" anchor="t" anchorCtr="0"/>
          <a:lstStyle>
            <a:lvl1pPr>
              <a:defRPr sz="7100" spc="-98"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70" y="3877277"/>
            <a:ext cx="9858106" cy="1793881"/>
          </a:xfrm>
          <a:noFill/>
        </p:spPr>
        <p:txBody>
          <a:bodyPr lIns="179259" tIns="143407" rIns="179259" bIns="143407">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Tree>
    <p:extLst>
      <p:ext uri="{BB962C8B-B14F-4D97-AF65-F5344CB8AC3E}">
        <p14:creationId xmlns:p14="http://schemas.microsoft.com/office/powerpoint/2010/main" val="2088815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69232" y="1187644"/>
            <a:ext cx="9858042" cy="268963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170" y="1186356"/>
            <a:ext cx="9856549" cy="2697988"/>
          </a:xfrm>
          <a:noFill/>
        </p:spPr>
        <p:txBody>
          <a:bodyPr tIns="89629" bIns="89629" anchor="t" anchorCtr="0"/>
          <a:lstStyle>
            <a:lvl1pPr>
              <a:defRPr sz="7100" spc="-98" baseline="0">
                <a:gradFill>
                  <a:gsLst>
                    <a:gs pos="5833">
                      <a:srgbClr val="FFFFFF"/>
                    </a:gs>
                    <a:gs pos="18000">
                      <a:srgbClr val="FFFFFF"/>
                    </a:gs>
                  </a:gsLst>
                  <a:lin ang="5400000" scaled="0"/>
                </a:gradFill>
              </a:defRPr>
            </a:lvl1pPr>
          </a:lstStyle>
          <a:p>
            <a:r>
              <a:rPr lang="en-US" dirty="0" smtClean="0"/>
              <a:t>Video title</a:t>
            </a:r>
            <a:endParaRPr lang="en-US" dirty="0"/>
          </a:p>
        </p:txBody>
      </p:sp>
      <p:sp>
        <p:nvSpPr>
          <p:cNvPr id="5" name="Text Placeholder 4"/>
          <p:cNvSpPr>
            <a:spLocks noGrp="1"/>
          </p:cNvSpPr>
          <p:nvPr>
            <p:ph type="body" sz="quarter" idx="12" hasCustomPrompt="1"/>
          </p:nvPr>
        </p:nvSpPr>
        <p:spPr>
          <a:xfrm>
            <a:off x="269170" y="3877277"/>
            <a:ext cx="9858106" cy="1793881"/>
          </a:xfrm>
          <a:noFill/>
        </p:spPr>
        <p:txBody>
          <a:bodyPr lIns="179259" tIns="143407" rIns="179259" bIns="143407">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smtClean="0"/>
              <a:t>Speaker Name</a:t>
            </a:r>
          </a:p>
        </p:txBody>
      </p:sp>
    </p:spTree>
    <p:extLst>
      <p:ext uri="{BB962C8B-B14F-4D97-AF65-F5344CB8AC3E}">
        <p14:creationId xmlns:p14="http://schemas.microsoft.com/office/powerpoint/2010/main" val="2183506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hoto">
    <p:bg>
      <p:bgPr>
        <a:solidFill>
          <a:schemeClr val="bg1"/>
        </a:solidFill>
        <a:effectLst/>
      </p:bgPr>
    </p:bg>
    <p:spTree>
      <p:nvGrpSpPr>
        <p:cNvPr id="1" name=""/>
        <p:cNvGrpSpPr/>
        <p:nvPr/>
      </p:nvGrpSpPr>
      <p:grpSpPr>
        <a:xfrm>
          <a:off x="0" y="0"/>
          <a:ext cx="0" cy="0"/>
          <a:chOff x="0" y="0"/>
          <a:chExt cx="0" cy="0"/>
        </a:xfrm>
      </p:grpSpPr>
      <p:sp>
        <p:nvSpPr>
          <p:cNvPr id="18" name="Rectangle 17"/>
          <p:cNvSpPr/>
          <p:nvPr userDrawn="1"/>
        </p:nvSpPr>
        <p:spPr bwMode="gray">
          <a:xfrm>
            <a:off x="1" y="2084172"/>
            <a:ext cx="7438700" cy="3586208"/>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69250" y="2082468"/>
            <a:ext cx="7171087" cy="2489532"/>
          </a:xfrm>
          <a:noFill/>
        </p:spPr>
        <p:txBody>
          <a:bodyPr lIns="146304" tIns="91440" rIns="146304" bIns="91440" anchor="t" anchorCtr="0">
            <a:normAutofit/>
          </a:bodyPr>
          <a:lstStyle>
            <a:lvl1pPr>
              <a:defRPr sz="5400"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69250" y="4572036"/>
            <a:ext cx="7171087" cy="1098381"/>
          </a:xfrm>
        </p:spPr>
        <p:txBody>
          <a:bodyPr lIns="146304" tIns="91440" rIns="146304" bIns="91440">
            <a:noAutofit/>
          </a:bodyPr>
          <a:lstStyle>
            <a:lvl1pPr marL="0" indent="0">
              <a:spcBef>
                <a:spcPts val="0"/>
              </a:spcBef>
              <a:buNone/>
              <a:defRPr sz="28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671" y="274222"/>
            <a:ext cx="1946596" cy="716043"/>
          </a:xfrm>
          <a:prstGeom prst="rect">
            <a:avLst/>
          </a:prstGeom>
        </p:spPr>
      </p:pic>
      <p:sp>
        <p:nvSpPr>
          <p:cNvPr id="8" name="TextBox 7"/>
          <p:cNvSpPr txBox="1"/>
          <p:nvPr userDrawn="1"/>
        </p:nvSpPr>
        <p:spPr>
          <a:xfrm>
            <a:off x="7618016" y="381000"/>
            <a:ext cx="3809008" cy="1905000"/>
          </a:xfrm>
          <a:prstGeom prst="rect">
            <a:avLst/>
          </a:prstGeom>
        </p:spPr>
        <p:txBody>
          <a:bodyPr vert="horz" wrap="square" lIns="108821" tIns="54411" rIns="108821" bIns="54411" rtlCol="0" anchor="ctr">
            <a:normAutofit/>
          </a:bodyPr>
          <a:lstStyle/>
          <a:p>
            <a:pPr algn="l" defTabSz="1088136">
              <a:buNone/>
            </a:pPr>
            <a:r>
              <a:rPr lang="ru-RU" sz="2000" b="0" i="0" noProof="0" dirty="0" smtClean="0">
                <a:solidFill>
                  <a:srgbClr val="969696"/>
                </a:solidFill>
                <a:latin typeface="Segoe UI"/>
                <a:cs typeface="Segoe UI"/>
              </a:rPr>
              <a:t>Щелкните View &gt; Slide Master (Вид &gt; Образец слайдов), чтобы разместить фотографию за цветными блоками в качестве фона.</a:t>
            </a:r>
            <a:endParaRPr lang="ru-RU" sz="2000" b="0" i="0" noProof="0" dirty="0">
              <a:solidFill>
                <a:srgbClr val="969696"/>
              </a:solidFill>
              <a:latin typeface="Segoe UI"/>
              <a:cs typeface="Segoe UI"/>
            </a:endParaRPr>
          </a:p>
        </p:txBody>
      </p:sp>
    </p:spTree>
    <p:extLst>
      <p:ext uri="{BB962C8B-B14F-4D97-AF65-F5344CB8AC3E}">
        <p14:creationId xmlns:p14="http://schemas.microsoft.com/office/powerpoint/2010/main" val="2112027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89629" bIns="89629"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269170" y="3880388"/>
            <a:ext cx="5825244" cy="2215611"/>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699184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89629" bIns="89629"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269170" y="3880388"/>
            <a:ext cx="5825244" cy="2215611"/>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10456008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796217"/>
          </a:xfrm>
          <a:noFill/>
        </p:spPr>
        <p:txBody>
          <a:bodyPr tIns="89629" bIns="89629" anchor="t" anchorCtr="0"/>
          <a:lstStyle>
            <a:lvl1pPr>
              <a:defRPr sz="8600" spc="-98"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Text Placeholder 10"/>
          <p:cNvSpPr>
            <a:spLocks noGrp="1"/>
          </p:cNvSpPr>
          <p:nvPr>
            <p:ph type="body" sz="quarter" idx="14"/>
          </p:nvPr>
        </p:nvSpPr>
        <p:spPr>
          <a:xfrm>
            <a:off x="269170" y="3880388"/>
            <a:ext cx="5825244" cy="2215611"/>
          </a:xfrm>
          <a:prstGeom prst="rect">
            <a:avLst/>
          </a:prstGeom>
        </p:spPr>
        <p:txBody>
          <a:bodyPr lIns="380893">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smtClean="0"/>
              <a:t>Click to edit Master text styles</a:t>
            </a:r>
          </a:p>
        </p:txBody>
      </p:sp>
    </p:spTree>
    <p:extLst>
      <p:ext uri="{BB962C8B-B14F-4D97-AF65-F5344CB8AC3E}">
        <p14:creationId xmlns:p14="http://schemas.microsoft.com/office/powerpoint/2010/main" val="42231638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Click to add title</a:t>
            </a:r>
            <a:endParaRPr lang="en-US" dirty="0"/>
          </a:p>
        </p:txBody>
      </p:sp>
      <p:sp>
        <p:nvSpPr>
          <p:cNvPr id="5" name="Text Placeholder 15"/>
          <p:cNvSpPr>
            <a:spLocks noGrp="1"/>
          </p:cNvSpPr>
          <p:nvPr>
            <p:ph type="body" sz="quarter" idx="14" hasCustomPrompt="1"/>
          </p:nvPr>
        </p:nvSpPr>
        <p:spPr>
          <a:xfrm>
            <a:off x="761802" y="1524000"/>
            <a:ext cx="10665222"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speaker notes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smtClean="0"/>
              <a:t>Next slide topic</a:t>
            </a:r>
          </a:p>
        </p:txBody>
      </p:sp>
    </p:spTree>
    <p:extLst>
      <p:ext uri="{BB962C8B-B14F-4D97-AF65-F5344CB8AC3E}">
        <p14:creationId xmlns:p14="http://schemas.microsoft.com/office/powerpoint/2010/main" val="286250178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Microsoft logo 1">
    <p:spTree>
      <p:nvGrpSpPr>
        <p:cNvPr id="1" name=""/>
        <p:cNvGrpSpPr/>
        <p:nvPr/>
      </p:nvGrpSpPr>
      <p:grpSpPr>
        <a:xfrm>
          <a:off x="0" y="0"/>
          <a:ext cx="0" cy="0"/>
          <a:chOff x="0" y="0"/>
          <a:chExt cx="0" cy="0"/>
        </a:xfrm>
      </p:grpSpPr>
      <p:sp>
        <p:nvSpPr>
          <p:cNvPr id="5" name="Rectangle 4"/>
          <p:cNvSpPr/>
          <p:nvPr/>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4" name="Rectangle 3"/>
          <p:cNvSpPr/>
          <p:nvPr/>
        </p:nvSpPr>
        <p:spPr>
          <a:xfrm>
            <a:off x="0" y="0"/>
            <a:ext cx="121888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116" y="2899238"/>
            <a:ext cx="2880367" cy="1059525"/>
          </a:xfrm>
          <a:prstGeom prst="rect">
            <a:avLst/>
          </a:prstGeom>
        </p:spPr>
      </p:pic>
    </p:spTree>
    <p:extLst>
      <p:ext uri="{BB962C8B-B14F-4D97-AF65-F5344CB8AC3E}">
        <p14:creationId xmlns:p14="http://schemas.microsoft.com/office/powerpoint/2010/main" val="150511992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icrosoft logo 2">
    <p:spTree>
      <p:nvGrpSpPr>
        <p:cNvPr id="1" name=""/>
        <p:cNvGrpSpPr/>
        <p:nvPr/>
      </p:nvGrpSpPr>
      <p:grpSpPr>
        <a:xfrm>
          <a:off x="0" y="0"/>
          <a:ext cx="0" cy="0"/>
          <a:chOff x="0" y="0"/>
          <a:chExt cx="0" cy="0"/>
        </a:xfrm>
      </p:grpSpPr>
      <p:sp>
        <p:nvSpPr>
          <p:cNvPr id="5" name="Rectangle 4"/>
          <p:cNvSpPr/>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4" name="Rectangle 3"/>
          <p:cNvSpPr/>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8" name="Rectangle 7"/>
          <p:cNvSpPr/>
          <p:nvPr userDrawn="1"/>
        </p:nvSpPr>
        <p:spPr>
          <a:xfrm>
            <a:off x="0" y="0"/>
            <a:ext cx="121888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116" y="2899238"/>
            <a:ext cx="2880367" cy="1059525"/>
          </a:xfrm>
          <a:prstGeom prst="rect">
            <a:avLst/>
          </a:prstGeom>
        </p:spPr>
      </p:pic>
    </p:spTree>
    <p:extLst>
      <p:ext uri="{BB962C8B-B14F-4D97-AF65-F5344CB8AC3E}">
        <p14:creationId xmlns:p14="http://schemas.microsoft.com/office/powerpoint/2010/main" val="415347171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Microsoft logo 2">
    <p:spTree>
      <p:nvGrpSpPr>
        <p:cNvPr id="1" name=""/>
        <p:cNvGrpSpPr/>
        <p:nvPr/>
      </p:nvGrpSpPr>
      <p:grpSpPr>
        <a:xfrm>
          <a:off x="0" y="0"/>
          <a:ext cx="0" cy="0"/>
          <a:chOff x="0" y="0"/>
          <a:chExt cx="0" cy="0"/>
        </a:xfrm>
      </p:grpSpPr>
      <p:sp>
        <p:nvSpPr>
          <p:cNvPr id="5" name="Rectangle 4"/>
          <p:cNvSpPr/>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4" name="Rectangle 3"/>
          <p:cNvSpPr/>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sp>
        <p:nvSpPr>
          <p:cNvPr id="8" name="Rectangle 7"/>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6116" y="2899238"/>
            <a:ext cx="2880367" cy="1059525"/>
          </a:xfrm>
          <a:prstGeom prst="rect">
            <a:avLst/>
          </a:prstGeom>
        </p:spPr>
      </p:pic>
    </p:spTree>
    <p:extLst>
      <p:ext uri="{BB962C8B-B14F-4D97-AF65-F5344CB8AC3E}">
        <p14:creationId xmlns:p14="http://schemas.microsoft.com/office/powerpoint/2010/main" val="2612605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8" y="573640"/>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761802" y="1524000"/>
            <a:ext cx="1066522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pPr/>
              <a:t>‹#›</a:t>
            </a:fld>
            <a:endParaRPr lang="en-US" dirty="0"/>
          </a:p>
        </p:txBody>
      </p:sp>
      <p:sp>
        <p:nvSpPr>
          <p:cNvPr id="20" name="Footer Placeholder 1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4926058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427024" y="6478623"/>
            <a:ext cx="761800" cy="379413"/>
          </a:xfrm>
          <a:prstGeom prst="rect">
            <a:avLst/>
          </a:prstGeom>
        </p:spPr>
        <p:txBody>
          <a:bodyPr/>
          <a:lstStyle/>
          <a:p>
            <a:fld id="{6A4C1A4A-E5E6-4CC1-B72C-A20A4EB3E2D2}" type="slidenum">
              <a:rPr lang="en-US" smtClean="0"/>
              <a:pPr/>
              <a:t>‹#›</a:t>
            </a:fld>
            <a:endParaRPr lang="en-US" dirty="0"/>
          </a:p>
        </p:txBody>
      </p:sp>
      <p:sp>
        <p:nvSpPr>
          <p:cNvPr id="6" name="Text Placeholder 5"/>
          <p:cNvSpPr>
            <a:spLocks noGrp="1"/>
          </p:cNvSpPr>
          <p:nvPr>
            <p:ph type="body" sz="quarter" idx="13" hasCustomPrompt="1"/>
          </p:nvPr>
        </p:nvSpPr>
        <p:spPr>
          <a:xfrm>
            <a:off x="18" y="573640"/>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Tree>
    <p:extLst>
      <p:ext uri="{BB962C8B-B14F-4D97-AF65-F5344CB8AC3E}">
        <p14:creationId xmlns:p14="http://schemas.microsoft.com/office/powerpoint/2010/main" val="20053353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4" name="Text Placeholder 3"/>
          <p:cNvSpPr>
            <a:spLocks noGrp="1"/>
          </p:cNvSpPr>
          <p:nvPr>
            <p:ph type="body" sz="quarter" idx="15" hasCustomPrompt="1"/>
          </p:nvPr>
        </p:nvSpPr>
        <p:spPr>
          <a:xfrm>
            <a:off x="761802" y="1524000"/>
            <a:ext cx="10665222" cy="4572000"/>
          </a:xfrm>
          <a:prstGeom prst="rect">
            <a:avLst/>
          </a:prstGeom>
        </p:spPr>
        <p:txBody>
          <a:bodyPr/>
          <a:lstStyle>
            <a:lvl1pPr marL="0" indent="0">
              <a:buNone/>
              <a:defRPr>
                <a:solidFill>
                  <a:schemeClr val="tx1"/>
                </a:solidFill>
                <a:latin typeface="Segoe UI" panose="020B0502040204020203" pitchFamily="34" charset="0"/>
                <a:cs typeface="Segoe UI" panose="020B0502040204020203" pitchFamily="34" charset="0"/>
              </a:defRPr>
            </a:lvl1pPr>
            <a:lvl2pPr marL="281674" indent="0">
              <a:buNone/>
              <a:defRPr>
                <a:solidFill>
                  <a:schemeClr val="tx1"/>
                </a:solidFill>
                <a:latin typeface="Segoe UI" panose="020B0502040204020203" pitchFamily="34" charset="0"/>
                <a:cs typeface="Segoe UI" panose="020B0502040204020203" pitchFamily="34" charset="0"/>
              </a:defRPr>
            </a:lvl2pPr>
            <a:lvl3pPr marL="588476" indent="0">
              <a:buNone/>
              <a:defRPr>
                <a:solidFill>
                  <a:schemeClr val="tx1"/>
                </a:solidFill>
                <a:latin typeface="Segoe UI" panose="020B0502040204020203" pitchFamily="34" charset="0"/>
                <a:cs typeface="Segoe UI" panose="020B0502040204020203" pitchFamily="34" charset="0"/>
              </a:defRPr>
            </a:lvl3pPr>
            <a:lvl4pPr marL="870150" indent="0">
              <a:buNone/>
              <a:defRPr>
                <a:solidFill>
                  <a:schemeClr val="tx1"/>
                </a:solidFill>
                <a:latin typeface="Segoe UI" panose="020B0502040204020203" pitchFamily="34" charset="0"/>
                <a:cs typeface="Segoe UI" panose="020B0502040204020203" pitchFamily="34" charset="0"/>
              </a:defRPr>
            </a:lvl4pPr>
            <a:lvl5pPr marL="1105540" indent="0">
              <a:buNone/>
              <a:defRPr>
                <a:solidFill>
                  <a:schemeClr val="tx1"/>
                </a:solidFill>
                <a:latin typeface="Segoe UI" panose="020B0502040204020203" pitchFamily="34" charset="0"/>
                <a:cs typeface="Segoe UI" panose="020B0502040204020203" pitchFamily="34" charset="0"/>
              </a:defRPr>
            </a:lvl5pPr>
          </a:lstStyle>
          <a:p>
            <a:pPr lvl="0"/>
            <a:r>
              <a:rPr lang="en-US" dirty="0" smtClean="0"/>
              <a:t>Click to add developer code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5"/>
          <p:cNvSpPr>
            <a:spLocks noGrp="1"/>
          </p:cNvSpPr>
          <p:nvPr>
            <p:ph type="body" sz="quarter" idx="12" hasCustomPrompt="1"/>
          </p:nvPr>
        </p:nvSpPr>
        <p:spPr>
          <a:xfrm>
            <a:off x="18" y="573640"/>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6" name="Footer Placeholder 5"/>
          <p:cNvSpPr>
            <a:spLocks noGrp="1"/>
          </p:cNvSpPr>
          <p:nvPr>
            <p:ph type="ftr" sz="quarter" idx="16"/>
          </p:nvPr>
        </p:nvSpPr>
        <p:spPr/>
        <p:txBody>
          <a:bodyPr/>
          <a:lstStyle/>
          <a:p>
            <a:endParaRPr lang="en-US" dirty="0"/>
          </a:p>
        </p:txBody>
      </p:sp>
      <p:sp>
        <p:nvSpPr>
          <p:cNvPr id="10" name="Slide Number Placeholder 9"/>
          <p:cNvSpPr>
            <a:spLocks noGrp="1"/>
          </p:cNvSpPr>
          <p:nvPr>
            <p:ph type="sldNum" sz="quarter" idx="17"/>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3934192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3"/>
          <p:cNvSpPr>
            <a:spLocks noGrp="1"/>
          </p:cNvSpPr>
          <p:nvPr>
            <p:ph type="body" sz="quarter" idx="14" hasCustomPrompt="1"/>
          </p:nvPr>
        </p:nvSpPr>
        <p:spPr>
          <a:xfrm>
            <a:off x="11427023" y="6478324"/>
            <a:ext cx="761802" cy="378354"/>
          </a:xfrm>
          <a:prstGeom prst="rect">
            <a:avLst/>
          </a:prstGeom>
        </p:spPr>
        <p:txBody>
          <a:bodyPr anchor="ctr"/>
          <a:lstStyle>
            <a:lvl1pPr marL="0" indent="0" algn="r">
              <a:buNone/>
              <a:defRPr sz="800">
                <a:solidFill>
                  <a:schemeClr val="tx1"/>
                </a:solidFill>
              </a:defRPr>
            </a:lvl1pPr>
          </a:lstStyle>
          <a:p>
            <a:fld id="{13C7C2A1-6219-4FFB-8871-7AF0864EFB3F}" type="slidenum">
              <a:rPr lang="en-US" smtClean="0"/>
              <a:pPr/>
              <a:t>‹#›</a:t>
            </a:fld>
            <a:endParaRPr lang="en-US" dirty="0"/>
          </a:p>
        </p:txBody>
      </p:sp>
      <p:sp>
        <p:nvSpPr>
          <p:cNvPr id="2" name="Footer Placeholder 1"/>
          <p:cNvSpPr>
            <a:spLocks noGrp="1"/>
          </p:cNvSpPr>
          <p:nvPr>
            <p:ph type="ftr" sz="quarter" idx="15"/>
          </p:nvPr>
        </p:nvSpPr>
        <p:spPr/>
        <p:txBody>
          <a:bodyPr/>
          <a:lstStyle/>
          <a:p>
            <a:endParaRPr lang="en-US" dirty="0"/>
          </a:p>
        </p:txBody>
      </p:sp>
      <p:sp>
        <p:nvSpPr>
          <p:cNvPr id="3" name="Slide Number Placeholder 2"/>
          <p:cNvSpPr>
            <a:spLocks noGrp="1"/>
          </p:cNvSpPr>
          <p:nvPr>
            <p:ph type="sldNum" sz="quarter" idx="16"/>
          </p:nvPr>
        </p:nvSpPr>
        <p:spPr/>
        <p:txBody>
          <a:body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2941364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1" name="Rectangle 20"/>
          <p:cNvSpPr/>
          <p:nvPr userDrawn="1"/>
        </p:nvSpPr>
        <p:spPr>
          <a:xfrm>
            <a:off x="1" y="6478623"/>
            <a:ext cx="12188824" cy="379413"/>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a:endParaRPr lang="en-US" dirty="0"/>
          </a:p>
        </p:txBody>
      </p:sp>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8" y="573640"/>
            <a:ext cx="12188825" cy="373063"/>
          </a:xfrm>
          <a:prstGeom prst="rect">
            <a:avLst/>
          </a:prstGeom>
        </p:spPr>
        <p:txBody>
          <a:bodyPr lIns="380893" tIns="53325" rIns="53325" bIns="53325">
            <a:noAutofit/>
          </a:bodyPr>
          <a:lstStyle>
            <a:lvl1pPr marL="0" indent="0">
              <a:buNone/>
              <a:defRPr sz="2800">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761802" y="1524000"/>
            <a:ext cx="1066522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Slide Number Placeholder 18"/>
          <p:cNvSpPr>
            <a:spLocks noGrp="1"/>
          </p:cNvSpPr>
          <p:nvPr>
            <p:ph type="sldNum" sz="quarter" idx="15"/>
          </p:nvPr>
        </p:nvSpPr>
        <p:spPr/>
        <p:txBody>
          <a:bodyPr/>
          <a:lstStyle/>
          <a:p>
            <a:fld id="{FAADACFB-7C71-4E89-89D2-7BBA40B7BFA9}" type="slidenum">
              <a:rPr lang="en-US" smtClean="0"/>
              <a:pPr/>
              <a:t>‹#›</a:t>
            </a:fld>
            <a:endParaRPr lang="en-US" dirty="0"/>
          </a:p>
        </p:txBody>
      </p:sp>
      <p:sp>
        <p:nvSpPr>
          <p:cNvPr id="20" name="Footer Placeholder 1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3172492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 y="2"/>
            <a:ext cx="12188825" cy="646042"/>
          </a:xfrm>
          <a:prstGeom prst="rect">
            <a:avLst/>
          </a:prstGeom>
        </p:spPr>
        <p:txBody>
          <a:bodyPr vert="horz" lIns="380893" tIns="152357" rIns="53325" bIns="53325" rtlCol="0" anchor="ctr">
            <a:normAutofit/>
          </a:bodyPr>
          <a:lstStyle/>
          <a:p>
            <a:endParaRPr lang="en-US" dirty="0"/>
          </a:p>
        </p:txBody>
      </p:sp>
      <p:sp>
        <p:nvSpPr>
          <p:cNvPr id="7" name="Footer Placeholder 6"/>
          <p:cNvSpPr>
            <a:spLocks noGrp="1"/>
          </p:cNvSpPr>
          <p:nvPr>
            <p:ph type="ftr" sz="quarter" idx="3"/>
          </p:nvPr>
        </p:nvSpPr>
        <p:spPr>
          <a:xfrm>
            <a:off x="3047206" y="6477909"/>
            <a:ext cx="8379817"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endParaRPr lang="en-US" dirty="0"/>
          </a:p>
        </p:txBody>
      </p:sp>
      <p:sp>
        <p:nvSpPr>
          <p:cNvPr id="15" name="Text Placeholder 14"/>
          <p:cNvSpPr>
            <a:spLocks noGrp="1"/>
          </p:cNvSpPr>
          <p:nvPr>
            <p:ph type="body" idx="1"/>
          </p:nvPr>
        </p:nvSpPr>
        <p:spPr>
          <a:xfrm>
            <a:off x="761803" y="1524006"/>
            <a:ext cx="10665222"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27025" y="6477874"/>
            <a:ext cx="761800"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fld id="{FAADACFB-7C71-4E89-89D2-7BBA40B7BFA9}" type="slidenum">
              <a:rPr lang="en-US" smtClean="0"/>
              <a:pPr/>
              <a:t>‹#›</a:t>
            </a:fld>
            <a:endParaRPr lang="en-US" dirty="0"/>
          </a:p>
        </p:txBody>
      </p:sp>
    </p:spTree>
    <p:extLst>
      <p:ext uri="{BB962C8B-B14F-4D97-AF65-F5344CB8AC3E}">
        <p14:creationId xmlns:p14="http://schemas.microsoft.com/office/powerpoint/2010/main" val="1114075925"/>
      </p:ext>
    </p:extLst>
  </p:cSld>
  <p:clrMap bg1="lt1" tx1="dk1" bg2="lt2" tx2="dk2" accent1="accent1" accent2="accent2" accent3="accent3" accent4="accent4" accent5="accent5" accent6="accent6" hlink="hlink" folHlink="folHlink"/>
  <p:sldLayoutIdLst>
    <p:sldLayoutId id="2147483961" r:id="rId1"/>
    <p:sldLayoutId id="2147483968" r:id="rId2"/>
    <p:sldLayoutId id="2147483959" r:id="rId3"/>
    <p:sldLayoutId id="2147483967" r:id="rId4"/>
    <p:sldLayoutId id="2147483936" r:id="rId5"/>
    <p:sldLayoutId id="2147483937" r:id="rId6"/>
    <p:sldLayoutId id="2147483868" r:id="rId7"/>
    <p:sldLayoutId id="2147483869" r:id="rId8"/>
    <p:sldLayoutId id="2147483951" r:id="rId9"/>
    <p:sldLayoutId id="2147483952" r:id="rId10"/>
    <p:sldLayoutId id="2147483955" r:id="rId11"/>
    <p:sldLayoutId id="2147483956" r:id="rId12"/>
    <p:sldLayoutId id="2147483962" r:id="rId13"/>
    <p:sldLayoutId id="2147483963" r:id="rId14"/>
    <p:sldLayoutId id="2147483964" r:id="rId15"/>
    <p:sldLayoutId id="2147483965" r:id="rId16"/>
    <p:sldLayoutId id="2147483966" r:id="rId17"/>
    <p:sldLayoutId id="2147483957" r:id="rId18"/>
    <p:sldLayoutId id="2147483918" r:id="rId19"/>
    <p:sldLayoutId id="2147483919" r:id="rId20"/>
    <p:sldLayoutId id="2147483969" r:id="rId21"/>
    <p:sldLayoutId id="2147484134" r:id="rId22"/>
    <p:sldLayoutId id="2147484419" r:id="rId23"/>
    <p:sldLayoutId id="2147484420" r:id="rId24"/>
    <p:sldLayoutId id="2147484424" r:id="rId25"/>
    <p:sldLayoutId id="2147484425" r:id="rId26"/>
  </p:sldLayoutIdLst>
  <p:transition>
    <p:fade/>
  </p:transition>
  <p:timing>
    <p:tnLst>
      <p:par>
        <p:cTn id="1" dur="indefinite" restart="never" nodeType="tmRoot"/>
      </p:par>
    </p:tnLst>
  </p:timing>
  <p:hf hdr="0" ftr="0" dt="0"/>
  <p:txStyles>
    <p:title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p:titleStyle>
    <p:bodyStyle>
      <a:lvl1pPr marL="190428" indent="-190428" algn="l" defTabSz="1088105" rtl="0" eaLnBrk="1" latinLnBrk="0" hangingPunct="1">
        <a:spcBef>
          <a:spcPct val="20000"/>
        </a:spcBef>
        <a:buClr>
          <a:srgbClr val="0072C6"/>
        </a:buClr>
        <a:buSzPct val="100000"/>
        <a:buFont typeface="Wingdings" pitchFamily="2" charset="2"/>
        <a:buChar char="§"/>
        <a:defRPr sz="2400" kern="1200">
          <a:solidFill>
            <a:srgbClr val="0072C6"/>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rgbClr val="505050"/>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rgbClr val="505050"/>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
            <a:ext cx="12188825" cy="646042"/>
          </a:xfrm>
          <a:prstGeom prst="rect">
            <a:avLst/>
          </a:prstGeom>
        </p:spPr>
        <p:txBody>
          <a:bodyPr vert="horz" lIns="380893" tIns="152357" rIns="53325" bIns="53325" rtlCol="0" anchor="ctr">
            <a:normAutofit/>
          </a:bodyPr>
          <a:lstStyle/>
          <a:p>
            <a:endParaRPr lang="en-US" dirty="0"/>
          </a:p>
        </p:txBody>
      </p:sp>
      <p:sp>
        <p:nvSpPr>
          <p:cNvPr id="7" name="Footer Placeholder 6"/>
          <p:cNvSpPr>
            <a:spLocks noGrp="1"/>
          </p:cNvSpPr>
          <p:nvPr>
            <p:ph type="ftr" sz="quarter" idx="3"/>
          </p:nvPr>
        </p:nvSpPr>
        <p:spPr>
          <a:xfrm>
            <a:off x="3047206" y="6477873"/>
            <a:ext cx="8379817"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endParaRPr lang="en-US" dirty="0">
              <a:solidFill>
                <a:srgbClr val="505050"/>
              </a:solidFill>
            </a:endParaRPr>
          </a:p>
        </p:txBody>
      </p:sp>
      <p:sp>
        <p:nvSpPr>
          <p:cNvPr id="15" name="Text Placeholder 14"/>
          <p:cNvSpPr>
            <a:spLocks noGrp="1"/>
          </p:cNvSpPr>
          <p:nvPr>
            <p:ph type="body" idx="1"/>
          </p:nvPr>
        </p:nvSpPr>
        <p:spPr>
          <a:xfrm>
            <a:off x="761803" y="1524000"/>
            <a:ext cx="10665222"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27025" y="6477874"/>
            <a:ext cx="761800"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816842392"/>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405" r:id="rId12"/>
    <p:sldLayoutId id="2147484406" r:id="rId13"/>
    <p:sldLayoutId id="2147484407" r:id="rId14"/>
    <p:sldLayoutId id="2147484408" r:id="rId15"/>
    <p:sldLayoutId id="2147484409" r:id="rId16"/>
    <p:sldLayoutId id="2147484410" r:id="rId17"/>
    <p:sldLayoutId id="2147484411" r:id="rId18"/>
    <p:sldLayoutId id="2147484412" r:id="rId19"/>
    <p:sldLayoutId id="2147484413" r:id="rId20"/>
  </p:sldLayoutIdLst>
  <p:transition>
    <p:fade/>
  </p:transition>
  <p:timing>
    <p:tnLst>
      <p:par>
        <p:cTn id="1" dur="indefinite" restart="never" nodeType="tmRoot"/>
      </p:par>
    </p:tnLst>
  </p:timing>
  <p:hf sldNum="0" hdr="0" ftr="0" dt="0"/>
  <p:txStyles>
    <p:title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p:titleStyle>
    <p:bodyStyle>
      <a:lvl1pPr marL="190428" indent="-190428" algn="l" defTabSz="1088105" rtl="0" eaLnBrk="1" latinLnBrk="0" hangingPunct="1">
        <a:spcBef>
          <a:spcPct val="20000"/>
        </a:spcBef>
        <a:buClr>
          <a:srgbClr val="0072C6"/>
        </a:buClr>
        <a:buSzPct val="100000"/>
        <a:buFont typeface="Wingdings" pitchFamily="2" charset="2"/>
        <a:buChar char="§"/>
        <a:defRPr sz="2400" kern="1200">
          <a:solidFill>
            <a:srgbClr val="0072C6"/>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rgbClr val="505050"/>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rgbClr val="505050"/>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624" y="2082468"/>
            <a:ext cx="7438719" cy="2489532"/>
          </a:xfrm>
        </p:spPr>
        <p:txBody>
          <a:bodyPr>
            <a:normAutofit fontScale="90000"/>
          </a:bodyPr>
          <a:lstStyle/>
          <a:p>
            <a:pPr defTabSz="1088136">
              <a:spcBef>
                <a:spcPts val="0"/>
              </a:spcBef>
            </a:pPr>
            <a:r>
              <a:rPr lang="ru-RU" sz="4400" spc="-100" dirty="0">
                <a:solidFill>
                  <a:schemeClr val="bg1"/>
                </a:solidFill>
                <a:latin typeface="Segoe UI Light"/>
                <a:ea typeface="Segoe UI"/>
                <a:cs typeface="Segoe UI"/>
              </a:rPr>
              <a:t>Сервисная модель предоставления ИТ услуг для организации единого информационного пространства органов управления</a:t>
            </a:r>
            <a:endParaRPr lang="ru-RU" sz="1200" b="0" i="0" spc="-100" baseline="0" dirty="0">
              <a:solidFill>
                <a:schemeClr val="bg1"/>
              </a:solidFill>
              <a:latin typeface="Segoe UI Light"/>
              <a:ea typeface="Segoe UI"/>
              <a:cs typeface="Segoe UI"/>
            </a:endParaRPr>
          </a:p>
        </p:txBody>
      </p:sp>
      <p:sp>
        <p:nvSpPr>
          <p:cNvPr id="6" name="Subtitle 5"/>
          <p:cNvSpPr>
            <a:spLocks noGrp="1"/>
          </p:cNvSpPr>
          <p:nvPr>
            <p:ph type="body" sz="quarter" idx="14"/>
          </p:nvPr>
        </p:nvSpPr>
        <p:spPr>
          <a:xfrm>
            <a:off x="989338" y="5109246"/>
            <a:ext cx="7169469" cy="1098381"/>
          </a:xfrm>
        </p:spPr>
        <p:txBody>
          <a:bodyPr/>
          <a:lstStyle/>
          <a:p>
            <a:pPr marL="0" indent="0" algn="l" defTabSz="1088136">
              <a:spcBef>
                <a:spcPts val="672"/>
              </a:spcBef>
              <a:buNone/>
            </a:pPr>
            <a:r>
              <a:rPr lang="ru-RU" sz="2800" b="0" i="0" baseline="0" dirty="0" smtClean="0">
                <a:solidFill>
                  <a:schemeClr val="bg1"/>
                </a:solidFill>
                <a:latin typeface="Segoe UI"/>
                <a:cs typeface="Segoe UI"/>
              </a:rPr>
              <a:t>Алексей Галков,</a:t>
            </a:r>
            <a:r>
              <a:rPr lang="ru-RU" sz="2800" b="0" i="0" dirty="0" smtClean="0">
                <a:solidFill>
                  <a:schemeClr val="bg1"/>
                </a:solidFill>
                <a:latin typeface="Segoe UI"/>
                <a:cs typeface="Segoe UI"/>
              </a:rPr>
              <a:t> Александр Чернышев</a:t>
            </a:r>
            <a:endParaRPr lang="ru-RU" sz="2800" b="0" i="0" baseline="0" dirty="0">
              <a:solidFill>
                <a:schemeClr val="bg1"/>
              </a:solidFill>
              <a:latin typeface="Segoe UI"/>
              <a:cs typeface="Segoe UI"/>
            </a:endParaRPr>
          </a:p>
        </p:txBody>
      </p:sp>
    </p:spTree>
    <p:extLst>
      <p:ext uri="{BB962C8B-B14F-4D97-AF65-F5344CB8AC3E}">
        <p14:creationId xmlns:p14="http://schemas.microsoft.com/office/powerpoint/2010/main" val="3218124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19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 y="200419"/>
            <a:ext cx="12188825" cy="646042"/>
          </a:xfrm>
        </p:spPr>
        <p:txBody>
          <a:bodyPr/>
          <a:lstStyle/>
          <a:p>
            <a:r>
              <a:rPr lang="ru-RU" dirty="0" smtClean="0"/>
              <a:t>Проблематика</a:t>
            </a:r>
            <a:endParaRPr lang="ru-RU" dirty="0"/>
          </a:p>
        </p:txBody>
      </p:sp>
      <p:sp>
        <p:nvSpPr>
          <p:cNvPr id="10" name="Text Placeholder 9"/>
          <p:cNvSpPr>
            <a:spLocks noGrp="1"/>
          </p:cNvSpPr>
          <p:nvPr>
            <p:ph type="body" sz="quarter" idx="14"/>
          </p:nvPr>
        </p:nvSpPr>
        <p:spPr>
          <a:xfrm>
            <a:off x="473703" y="1371992"/>
            <a:ext cx="10665222" cy="4572000"/>
          </a:xfrm>
        </p:spPr>
        <p:txBody>
          <a:bodyPr/>
          <a:lstStyle/>
          <a:p>
            <a:r>
              <a:rPr lang="ru-RU" dirty="0" smtClean="0">
                <a:solidFill>
                  <a:schemeClr val="tx1"/>
                </a:solidFill>
              </a:rPr>
              <a:t>Почему муниципалитеты?</a:t>
            </a:r>
          </a:p>
          <a:p>
            <a:r>
              <a:rPr lang="ru-RU" dirty="0" smtClean="0">
                <a:solidFill>
                  <a:schemeClr val="tx1"/>
                </a:solidFill>
              </a:rPr>
              <a:t>Сервисы</a:t>
            </a:r>
          </a:p>
          <a:p>
            <a:r>
              <a:rPr lang="ru-RU" dirty="0" smtClean="0">
                <a:solidFill>
                  <a:schemeClr val="tx1"/>
                </a:solidFill>
              </a:rPr>
              <a:t>Кто за это заплатит</a:t>
            </a:r>
            <a:endParaRPr lang="ru-RU" dirty="0">
              <a:solidFill>
                <a:schemeClr val="tx1"/>
              </a:solidFill>
            </a:endParaRPr>
          </a:p>
        </p:txBody>
      </p:sp>
      <p:sp>
        <p:nvSpPr>
          <p:cNvPr id="4" name="Slide Number Placeholder 3"/>
          <p:cNvSpPr>
            <a:spLocks noGrp="1"/>
          </p:cNvSpPr>
          <p:nvPr>
            <p:ph type="sldNum" sz="quarter" idx="15"/>
          </p:nvPr>
        </p:nvSpPr>
        <p:spPr/>
        <p:txBody>
          <a:bodyPr/>
          <a:lstStyle/>
          <a:p>
            <a:fld id="{050D4FF1-9A0D-4797-AEB0-E8DC2C1055E3}" type="slidenum">
              <a:rPr lang="ru-RU" smtClean="0"/>
              <a:pPr/>
              <a:t>2</a:t>
            </a:fld>
            <a:endParaRPr lang="ru-RU"/>
          </a:p>
        </p:txBody>
      </p:sp>
    </p:spTree>
    <p:extLst>
      <p:ext uri="{BB962C8B-B14F-4D97-AF65-F5344CB8AC3E}">
        <p14:creationId xmlns:p14="http://schemas.microsoft.com/office/powerpoint/2010/main" val="398878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 y="200419"/>
            <a:ext cx="12188825" cy="646042"/>
          </a:xfrm>
        </p:spPr>
        <p:txBody>
          <a:bodyPr/>
          <a:lstStyle/>
          <a:p>
            <a:r>
              <a:rPr lang="ru-RU" dirty="0" smtClean="0"/>
              <a:t>Сервисы</a:t>
            </a:r>
            <a:endParaRPr lang="ru-RU" dirty="0"/>
          </a:p>
        </p:txBody>
      </p:sp>
      <p:sp>
        <p:nvSpPr>
          <p:cNvPr id="10" name="Text Placeholder 9"/>
          <p:cNvSpPr>
            <a:spLocks noGrp="1"/>
          </p:cNvSpPr>
          <p:nvPr>
            <p:ph type="body" sz="quarter" idx="14"/>
          </p:nvPr>
        </p:nvSpPr>
        <p:spPr>
          <a:xfrm>
            <a:off x="473703" y="1371992"/>
            <a:ext cx="10665222" cy="4572000"/>
          </a:xfrm>
        </p:spPr>
        <p:txBody>
          <a:bodyPr>
            <a:normAutofit/>
          </a:bodyPr>
          <a:lstStyle/>
          <a:p>
            <a:r>
              <a:rPr lang="ru-RU" dirty="0" smtClean="0">
                <a:solidFill>
                  <a:schemeClr val="tx1"/>
                </a:solidFill>
              </a:rPr>
              <a:t>Что нужно:</a:t>
            </a:r>
          </a:p>
          <a:p>
            <a:pPr lvl="1"/>
            <a:r>
              <a:rPr lang="ru-RU" dirty="0" smtClean="0">
                <a:solidFill>
                  <a:schemeClr val="tx1"/>
                </a:solidFill>
              </a:rPr>
              <a:t>Работа с офисными документами: </a:t>
            </a:r>
            <a:r>
              <a:rPr lang="en-US" dirty="0" smtClean="0">
                <a:solidFill>
                  <a:schemeClr val="tx1"/>
                </a:solidFill>
              </a:rPr>
              <a:t>Word, Excel, PowerPoint </a:t>
            </a:r>
            <a:r>
              <a:rPr lang="ru-RU" dirty="0" smtClean="0">
                <a:solidFill>
                  <a:schemeClr val="tx1"/>
                </a:solidFill>
              </a:rPr>
              <a:t>и пр.</a:t>
            </a:r>
          </a:p>
          <a:p>
            <a:pPr lvl="1"/>
            <a:r>
              <a:rPr lang="ru-RU" dirty="0" smtClean="0">
                <a:solidFill>
                  <a:schemeClr val="tx1"/>
                </a:solidFill>
              </a:rPr>
              <a:t>Электронная почта</a:t>
            </a:r>
          </a:p>
          <a:p>
            <a:pPr lvl="1"/>
            <a:r>
              <a:rPr lang="ru-RU" dirty="0" smtClean="0">
                <a:solidFill>
                  <a:schemeClr val="tx1"/>
                </a:solidFill>
              </a:rPr>
              <a:t>Обмен документами/публикация информации – портал/сайт</a:t>
            </a:r>
          </a:p>
          <a:p>
            <a:pPr lvl="1"/>
            <a:r>
              <a:rPr lang="ru-RU" dirty="0" smtClean="0">
                <a:solidFill>
                  <a:schemeClr val="tx1"/>
                </a:solidFill>
              </a:rPr>
              <a:t>Сервис аудио и видео-коммуникаций с сотрудниками/внешними организациями</a:t>
            </a:r>
          </a:p>
          <a:p>
            <a:pPr lvl="1"/>
            <a:r>
              <a:rPr lang="ru-RU" dirty="0" smtClean="0">
                <a:solidFill>
                  <a:schemeClr val="tx1"/>
                </a:solidFill>
              </a:rPr>
              <a:t>Документооборот</a:t>
            </a:r>
          </a:p>
          <a:p>
            <a:pPr lvl="1"/>
            <a:r>
              <a:rPr lang="ru-RU" b="1" dirty="0">
                <a:solidFill>
                  <a:schemeClr val="tx1"/>
                </a:solidFill>
              </a:rPr>
              <a:t>С</a:t>
            </a:r>
            <a:r>
              <a:rPr lang="ru-RU" b="1" dirty="0" smtClean="0">
                <a:solidFill>
                  <a:schemeClr val="tx1"/>
                </a:solidFill>
              </a:rPr>
              <a:t>пециализированные ИС</a:t>
            </a:r>
          </a:p>
          <a:p>
            <a:pPr marL="281674" lvl="1" indent="0">
              <a:buNone/>
            </a:pPr>
            <a:endParaRPr lang="ru-RU" dirty="0" smtClean="0">
              <a:solidFill>
                <a:schemeClr val="tx1"/>
              </a:solidFill>
            </a:endParaRPr>
          </a:p>
          <a:p>
            <a:r>
              <a:rPr lang="ru-RU" dirty="0" smtClean="0">
                <a:solidFill>
                  <a:schemeClr val="tx1"/>
                </a:solidFill>
              </a:rPr>
              <a:t>Требования к сервисам:</a:t>
            </a:r>
          </a:p>
          <a:p>
            <a:pPr lvl="1"/>
            <a:r>
              <a:rPr lang="ru-RU" dirty="0">
                <a:solidFill>
                  <a:schemeClr val="tx1"/>
                </a:solidFill>
              </a:rPr>
              <a:t>Интегрируемость сервиса </a:t>
            </a:r>
            <a:r>
              <a:rPr lang="ru-RU" dirty="0" smtClean="0">
                <a:solidFill>
                  <a:schemeClr val="tx1"/>
                </a:solidFill>
              </a:rPr>
              <a:t>в региональную систему</a:t>
            </a:r>
            <a:endParaRPr lang="ru-RU" dirty="0">
              <a:solidFill>
                <a:schemeClr val="tx1"/>
              </a:solidFill>
            </a:endParaRPr>
          </a:p>
          <a:p>
            <a:pPr lvl="1"/>
            <a:r>
              <a:rPr lang="ru-RU" dirty="0" smtClean="0">
                <a:solidFill>
                  <a:schemeClr val="tx1"/>
                </a:solidFill>
              </a:rPr>
              <a:t>Автоматизация предоставления сервисов</a:t>
            </a:r>
          </a:p>
          <a:p>
            <a:pPr lvl="1"/>
            <a:r>
              <a:rPr lang="ru-RU" dirty="0" smtClean="0">
                <a:solidFill>
                  <a:schemeClr val="tx1"/>
                </a:solidFill>
              </a:rPr>
              <a:t>Понятная модель тарификации </a:t>
            </a:r>
            <a:r>
              <a:rPr lang="en-US" dirty="0" smtClean="0">
                <a:solidFill>
                  <a:schemeClr val="tx1"/>
                </a:solidFill>
              </a:rPr>
              <a:t>/ </a:t>
            </a:r>
            <a:r>
              <a:rPr lang="ru-RU" dirty="0" smtClean="0">
                <a:solidFill>
                  <a:schemeClr val="tx1"/>
                </a:solidFill>
              </a:rPr>
              <a:t>предоставления доступа</a:t>
            </a:r>
          </a:p>
        </p:txBody>
      </p:sp>
      <p:sp>
        <p:nvSpPr>
          <p:cNvPr id="4" name="Slide Number Placeholder 3"/>
          <p:cNvSpPr>
            <a:spLocks noGrp="1"/>
          </p:cNvSpPr>
          <p:nvPr>
            <p:ph type="sldNum" sz="quarter" idx="15"/>
          </p:nvPr>
        </p:nvSpPr>
        <p:spPr/>
        <p:txBody>
          <a:bodyPr/>
          <a:lstStyle/>
          <a:p>
            <a:fld id="{050D4FF1-9A0D-4797-AEB0-E8DC2C1055E3}" type="slidenum">
              <a:rPr lang="ru-RU" smtClean="0"/>
              <a:pPr/>
              <a:t>3</a:t>
            </a:fld>
            <a:endParaRPr lang="ru-RU"/>
          </a:p>
        </p:txBody>
      </p:sp>
    </p:spTree>
    <p:extLst>
      <p:ext uri="{BB962C8B-B14F-4D97-AF65-F5344CB8AC3E}">
        <p14:creationId xmlns:p14="http://schemas.microsoft.com/office/powerpoint/2010/main" val="1940188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450" y="-132689"/>
            <a:ext cx="12188825" cy="646042"/>
          </a:xfrm>
        </p:spPr>
        <p:txBody>
          <a:bodyPr/>
          <a:lstStyle/>
          <a:p>
            <a:r>
              <a:rPr lang="en-US" sz="3600" dirty="0" smtClean="0"/>
              <a:t>Exchange</a:t>
            </a:r>
            <a:r>
              <a:rPr lang="ru-RU" sz="3600" dirty="0" smtClean="0"/>
              <a:t>:</a:t>
            </a:r>
            <a:r>
              <a:rPr lang="en-US" sz="3600" dirty="0" smtClean="0"/>
              <a:t> </a:t>
            </a:r>
            <a:r>
              <a:rPr lang="ru-RU" sz="3600" dirty="0" smtClean="0"/>
              <a:t>самая удобная работа с Вашей почтой</a:t>
            </a:r>
            <a:endParaRPr lang="ru-RU" sz="3600" dirty="0"/>
          </a:p>
        </p:txBody>
      </p:sp>
      <p:sp>
        <p:nvSpPr>
          <p:cNvPr id="6" name="Text Placeholder 5"/>
          <p:cNvSpPr>
            <a:spLocks noGrp="1"/>
          </p:cNvSpPr>
          <p:nvPr>
            <p:ph type="body" sz="quarter" idx="14"/>
          </p:nvPr>
        </p:nvSpPr>
        <p:spPr>
          <a:xfrm>
            <a:off x="160910" y="755422"/>
            <a:ext cx="3914395" cy="5843086"/>
          </a:xfrm>
        </p:spPr>
        <p:txBody>
          <a:bodyPr>
            <a:normAutofit fontScale="92500"/>
          </a:bodyPr>
          <a:lstStyle/>
          <a:p>
            <a:r>
              <a:rPr lang="ru-RU" dirty="0" smtClean="0">
                <a:solidFill>
                  <a:schemeClr val="tx1"/>
                </a:solidFill>
              </a:rPr>
              <a:t>Удобный интерфейс для работы</a:t>
            </a:r>
          </a:p>
          <a:p>
            <a:r>
              <a:rPr lang="ru-RU" dirty="0" smtClean="0">
                <a:solidFill>
                  <a:schemeClr val="tx1"/>
                </a:solidFill>
              </a:rPr>
              <a:t>Почта на мобильных устройствах</a:t>
            </a:r>
          </a:p>
          <a:p>
            <a:r>
              <a:rPr lang="ru-RU" dirty="0" smtClean="0">
                <a:solidFill>
                  <a:schemeClr val="tx1"/>
                </a:solidFill>
              </a:rPr>
              <a:t>Полноценная почта через </a:t>
            </a:r>
            <a:r>
              <a:rPr lang="en-US" dirty="0" smtClean="0">
                <a:solidFill>
                  <a:schemeClr val="tx1"/>
                </a:solidFill>
              </a:rPr>
              <a:t>Web</a:t>
            </a:r>
          </a:p>
          <a:p>
            <a:r>
              <a:rPr lang="ru-RU" dirty="0" smtClean="0">
                <a:solidFill>
                  <a:schemeClr val="tx1"/>
                </a:solidFill>
              </a:rPr>
              <a:t>Календари сотрудников</a:t>
            </a:r>
            <a:endParaRPr lang="en-US" dirty="0" smtClean="0">
              <a:solidFill>
                <a:schemeClr val="tx1"/>
              </a:solidFill>
            </a:endParaRPr>
          </a:p>
          <a:p>
            <a:r>
              <a:rPr lang="ru-RU" dirty="0" smtClean="0">
                <a:solidFill>
                  <a:schemeClr val="tx1"/>
                </a:solidFill>
              </a:rPr>
              <a:t>Почтовые ящики для групп/отделов</a:t>
            </a:r>
          </a:p>
          <a:p>
            <a:r>
              <a:rPr lang="ru-RU" dirty="0" smtClean="0">
                <a:solidFill>
                  <a:schemeClr val="tx1"/>
                </a:solidFill>
              </a:rPr>
              <a:t>Возможность хранения документов и переписки в </a:t>
            </a:r>
            <a:r>
              <a:rPr lang="en-US" dirty="0" smtClean="0">
                <a:solidFill>
                  <a:schemeClr val="tx1"/>
                </a:solidFill>
              </a:rPr>
              <a:t>SharePoint</a:t>
            </a:r>
            <a:endParaRPr lang="ru-RU" dirty="0" smtClean="0">
              <a:solidFill>
                <a:schemeClr val="tx1"/>
              </a:solidFill>
            </a:endParaRPr>
          </a:p>
          <a:p>
            <a:r>
              <a:rPr lang="ru-RU" dirty="0" smtClean="0">
                <a:solidFill>
                  <a:schemeClr val="tx1"/>
                </a:solidFill>
              </a:rPr>
              <a:t>Аудит</a:t>
            </a:r>
          </a:p>
          <a:p>
            <a:r>
              <a:rPr lang="ru-RU" dirty="0" smtClean="0">
                <a:solidFill>
                  <a:schemeClr val="tx1"/>
                </a:solidFill>
              </a:rPr>
              <a:t>Расширенные механизмы безопасности</a:t>
            </a:r>
          </a:p>
          <a:p>
            <a:endParaRPr lang="en-US" dirty="0" smtClean="0">
              <a:solidFill>
                <a:schemeClr val="tx1"/>
              </a:solidFill>
            </a:endParaRPr>
          </a:p>
          <a:p>
            <a:endParaRPr lang="en-US" dirty="0" smtClean="0">
              <a:solidFill>
                <a:schemeClr val="tx1"/>
              </a:solidFill>
            </a:endParaRPr>
          </a:p>
          <a:p>
            <a:endParaRPr lang="ru-RU"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305" y="992151"/>
            <a:ext cx="8894259" cy="5000579"/>
          </a:xfrm>
          <a:prstGeom prst="rect">
            <a:avLst/>
          </a:prstGeom>
          <a:ln>
            <a:solidFill>
              <a:schemeClr val="bg2"/>
            </a:solidFill>
          </a:ln>
        </p:spPr>
      </p:pic>
      <p:grpSp>
        <p:nvGrpSpPr>
          <p:cNvPr id="8" name="Group 7"/>
          <p:cNvGrpSpPr/>
          <p:nvPr/>
        </p:nvGrpSpPr>
        <p:grpSpPr>
          <a:xfrm>
            <a:off x="9091129" y="624947"/>
            <a:ext cx="2338554" cy="2713700"/>
            <a:chOff x="4551194" y="749260"/>
            <a:chExt cx="2339163" cy="2714407"/>
          </a:xfrm>
        </p:grpSpPr>
        <p:cxnSp>
          <p:nvCxnSpPr>
            <p:cNvPr id="9" name="Straight Connector 8"/>
            <p:cNvCxnSpPr/>
            <p:nvPr/>
          </p:nvCxnSpPr>
          <p:spPr>
            <a:xfrm>
              <a:off x="4917307" y="1483859"/>
              <a:ext cx="0" cy="1979808"/>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0" name="TextBox 4"/>
            <p:cNvSpPr txBox="1"/>
            <p:nvPr/>
          </p:nvSpPr>
          <p:spPr>
            <a:xfrm>
              <a:off x="4551194" y="749260"/>
              <a:ext cx="2339163" cy="734599"/>
            </a:xfrm>
            <a:prstGeom prst="rect">
              <a:avLst/>
            </a:prstGeom>
            <a:solidFill>
              <a:schemeClr val="tx2"/>
            </a:solidFill>
            <a:ln w="3175">
              <a:solidFill>
                <a:schemeClr val="bg1"/>
              </a:solidFill>
              <a:prstDash val="solid"/>
              <a:miter lim="800000"/>
            </a:ln>
            <a:effectLst/>
          </p:spPr>
          <p:txBody>
            <a:bodyPr wrap="square" lIns="57124" tIns="28563" rIns="91400" bIns="28563"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ru-RU" sz="1466" dirty="0">
                  <a:solidFill>
                    <a:srgbClr val="FFFFFF"/>
                  </a:solidFill>
                </a:rPr>
                <a:t>Название группы помогает отслеживать коммуникации</a:t>
              </a:r>
            </a:p>
          </p:txBody>
        </p:sp>
      </p:grpSp>
      <p:grpSp>
        <p:nvGrpSpPr>
          <p:cNvPr id="12" name="Group 11"/>
          <p:cNvGrpSpPr/>
          <p:nvPr/>
        </p:nvGrpSpPr>
        <p:grpSpPr>
          <a:xfrm>
            <a:off x="4032056" y="4324636"/>
            <a:ext cx="2231528" cy="1528288"/>
            <a:chOff x="5097527" y="-319607"/>
            <a:chExt cx="2232109" cy="1528687"/>
          </a:xfrm>
        </p:grpSpPr>
        <p:cxnSp>
          <p:nvCxnSpPr>
            <p:cNvPr id="13" name="Straight Connector 12"/>
            <p:cNvCxnSpPr/>
            <p:nvPr/>
          </p:nvCxnSpPr>
          <p:spPr>
            <a:xfrm flipV="1">
              <a:off x="6105590" y="-319607"/>
              <a:ext cx="1" cy="822778"/>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14" name="TextBox 4"/>
            <p:cNvSpPr txBox="1"/>
            <p:nvPr/>
          </p:nvSpPr>
          <p:spPr>
            <a:xfrm>
              <a:off x="5097527" y="474480"/>
              <a:ext cx="2232109" cy="734600"/>
            </a:xfrm>
            <a:prstGeom prst="rect">
              <a:avLst/>
            </a:prstGeom>
            <a:solidFill>
              <a:schemeClr val="tx2"/>
            </a:solidFill>
            <a:ln w="3175">
              <a:solidFill>
                <a:schemeClr val="bg1"/>
              </a:solidFill>
              <a:prstDash val="solid"/>
              <a:miter lim="800000"/>
            </a:ln>
            <a:effectLst/>
          </p:spPr>
          <p:txBody>
            <a:bodyPr wrap="square" lIns="57124" tIns="28563" rIns="91400" bIns="28563"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ru-RU" sz="1466" dirty="0">
                  <a:solidFill>
                    <a:srgbClr val="FFFFFF"/>
                  </a:solidFill>
                </a:rPr>
                <a:t>Единая папка для доступа к электронной почте и документам</a:t>
              </a:r>
            </a:p>
          </p:txBody>
        </p:sp>
      </p:grpSp>
      <p:pic>
        <p:nvPicPr>
          <p:cNvPr id="3" name="Picture 2"/>
          <p:cNvPicPr>
            <a:picLocks noChangeAspect="1"/>
          </p:cNvPicPr>
          <p:nvPr/>
        </p:nvPicPr>
        <p:blipFill>
          <a:blip r:embed="rId4"/>
          <a:stretch>
            <a:fillRect/>
          </a:stretch>
        </p:blipFill>
        <p:spPr>
          <a:xfrm>
            <a:off x="6206476" y="2370002"/>
            <a:ext cx="8403247" cy="4527665"/>
          </a:xfrm>
          <a:prstGeom prst="rect">
            <a:avLst/>
          </a:prstGeom>
        </p:spPr>
      </p:pic>
      <p:sp>
        <p:nvSpPr>
          <p:cNvPr id="16" name="TextBox 4"/>
          <p:cNvSpPr txBox="1"/>
          <p:nvPr/>
        </p:nvSpPr>
        <p:spPr>
          <a:xfrm>
            <a:off x="6784465" y="5108958"/>
            <a:ext cx="3475941" cy="283258"/>
          </a:xfrm>
          <a:prstGeom prst="rect">
            <a:avLst/>
          </a:prstGeom>
          <a:solidFill>
            <a:schemeClr val="tx2"/>
          </a:solidFill>
          <a:ln w="3175">
            <a:solidFill>
              <a:schemeClr val="bg1"/>
            </a:solidFill>
            <a:prstDash val="solid"/>
            <a:miter lim="800000"/>
          </a:ln>
          <a:effectLst/>
        </p:spPr>
        <p:txBody>
          <a:bodyPr wrap="square" lIns="57124" tIns="28563" rIns="91400" bIns="28563" rtlCol="0" anchor="ctr" anchorCtr="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algn="ctr"/>
            <a:r>
              <a:rPr lang="ru-RU" sz="1466" dirty="0">
                <a:solidFill>
                  <a:srgbClr val="FFFFFF"/>
                </a:solidFill>
              </a:rPr>
              <a:t>Документы хранятся в SharePoint</a:t>
            </a:r>
          </a:p>
        </p:txBody>
      </p:sp>
      <p:cxnSp>
        <p:nvCxnSpPr>
          <p:cNvPr id="21" name="Straight Connector 20"/>
          <p:cNvCxnSpPr/>
          <p:nvPr/>
        </p:nvCxnSpPr>
        <p:spPr>
          <a:xfrm flipV="1">
            <a:off x="9529105" y="4324636"/>
            <a:ext cx="1" cy="822564"/>
          </a:xfrm>
          <a:prstGeom prst="line">
            <a:avLst/>
          </a:prstGeom>
          <a:ln w="25400">
            <a:solidFill>
              <a:schemeClr val="accent1"/>
            </a:solidFill>
            <a:prstDash val="soli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937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mj-lt"/>
              </a:rPr>
              <a:t>Lync</a:t>
            </a:r>
            <a:r>
              <a:rPr lang="ru-RU" dirty="0" smtClean="0">
                <a:latin typeface="+mj-lt"/>
              </a:rPr>
              <a:t>: универсальное средство коммуникации</a:t>
            </a:r>
            <a:endParaRPr lang="ru-RU" dirty="0">
              <a:latin typeface="+mj-lt"/>
            </a:endParaRPr>
          </a:p>
        </p:txBody>
      </p:sp>
      <p:sp>
        <p:nvSpPr>
          <p:cNvPr id="8" name="Text Placeholder 7"/>
          <p:cNvSpPr>
            <a:spLocks noGrp="1"/>
          </p:cNvSpPr>
          <p:nvPr>
            <p:ph type="body" sz="quarter" idx="14"/>
          </p:nvPr>
        </p:nvSpPr>
        <p:spPr>
          <a:xfrm>
            <a:off x="148027" y="1071501"/>
            <a:ext cx="5810389" cy="5525241"/>
          </a:xfrm>
        </p:spPr>
        <p:txBody>
          <a:bodyPr>
            <a:normAutofit/>
          </a:bodyPr>
          <a:lstStyle/>
          <a:p>
            <a:pPr>
              <a:spcBef>
                <a:spcPts val="200"/>
              </a:spcBef>
              <a:spcAft>
                <a:spcPts val="200"/>
              </a:spcAft>
            </a:pPr>
            <a:r>
              <a:rPr lang="ru-RU" dirty="0" smtClean="0">
                <a:solidFill>
                  <a:schemeClr val="tx1"/>
                </a:solidFill>
              </a:rPr>
              <a:t>Чаты</a:t>
            </a:r>
            <a:endParaRPr lang="ru-RU" dirty="0">
              <a:solidFill>
                <a:schemeClr val="tx1"/>
              </a:solidFill>
            </a:endParaRPr>
          </a:p>
          <a:p>
            <a:pPr>
              <a:spcBef>
                <a:spcPts val="200"/>
              </a:spcBef>
              <a:spcAft>
                <a:spcPts val="200"/>
              </a:spcAft>
            </a:pPr>
            <a:r>
              <a:rPr lang="ru-RU" dirty="0">
                <a:solidFill>
                  <a:schemeClr val="tx1"/>
                </a:solidFill>
              </a:rPr>
              <a:t>Клиент для мобильных </a:t>
            </a:r>
            <a:r>
              <a:rPr lang="ru-RU" dirty="0" smtClean="0">
                <a:solidFill>
                  <a:schemeClr val="tx1"/>
                </a:solidFill>
              </a:rPr>
              <a:t>устройств</a:t>
            </a:r>
          </a:p>
          <a:p>
            <a:pPr>
              <a:spcBef>
                <a:spcPts val="200"/>
              </a:spcBef>
              <a:spcAft>
                <a:spcPts val="200"/>
              </a:spcAft>
            </a:pPr>
            <a:r>
              <a:rPr lang="ru-RU" dirty="0">
                <a:solidFill>
                  <a:schemeClr val="tx1"/>
                </a:solidFill>
              </a:rPr>
              <a:t>Веб-конференции:</a:t>
            </a:r>
          </a:p>
          <a:p>
            <a:pPr marL="800100" lvl="1" indent="-342900">
              <a:spcBef>
                <a:spcPts val="200"/>
              </a:spcBef>
              <a:spcAft>
                <a:spcPts val="200"/>
              </a:spcAft>
              <a:buFont typeface="Wingdings" panose="05000000000000000000" pitchFamily="2" charset="2"/>
              <a:buChar char="§"/>
            </a:pPr>
            <a:r>
              <a:rPr lang="ru-RU" sz="2400" dirty="0">
                <a:solidFill>
                  <a:schemeClr val="tx1"/>
                </a:solidFill>
              </a:rPr>
              <a:t>Аудио</a:t>
            </a:r>
          </a:p>
          <a:p>
            <a:pPr marL="800100" lvl="1" indent="-342900">
              <a:spcBef>
                <a:spcPts val="200"/>
              </a:spcBef>
              <a:spcAft>
                <a:spcPts val="200"/>
              </a:spcAft>
              <a:buFont typeface="Wingdings" panose="05000000000000000000" pitchFamily="2" charset="2"/>
              <a:buChar char="§"/>
            </a:pPr>
            <a:r>
              <a:rPr lang="ru-RU" sz="2400" dirty="0">
                <a:solidFill>
                  <a:schemeClr val="tx1"/>
                </a:solidFill>
              </a:rPr>
              <a:t>Видео</a:t>
            </a:r>
          </a:p>
          <a:p>
            <a:pPr marL="800100" lvl="1" indent="-342900">
              <a:spcBef>
                <a:spcPts val="200"/>
              </a:spcBef>
              <a:spcAft>
                <a:spcPts val="200"/>
              </a:spcAft>
              <a:buFont typeface="Wingdings" panose="05000000000000000000" pitchFamily="2" charset="2"/>
              <a:buChar char="§"/>
            </a:pPr>
            <a:r>
              <a:rPr lang="ru-RU" sz="2400" dirty="0">
                <a:solidFill>
                  <a:schemeClr val="tx1"/>
                </a:solidFill>
              </a:rPr>
              <a:t>Презентации</a:t>
            </a:r>
          </a:p>
          <a:p>
            <a:pPr marL="800100" lvl="1" indent="-342900">
              <a:spcBef>
                <a:spcPts val="200"/>
              </a:spcBef>
              <a:spcAft>
                <a:spcPts val="200"/>
              </a:spcAft>
              <a:buFont typeface="Wingdings" panose="05000000000000000000" pitchFamily="2" charset="2"/>
              <a:buChar char="§"/>
            </a:pPr>
            <a:r>
              <a:rPr lang="ru-RU" sz="2400" dirty="0">
                <a:solidFill>
                  <a:schemeClr val="tx1"/>
                </a:solidFill>
              </a:rPr>
              <a:t>Опросы</a:t>
            </a:r>
          </a:p>
          <a:p>
            <a:pPr marL="800100" lvl="1" indent="-342900">
              <a:spcBef>
                <a:spcPts val="200"/>
              </a:spcBef>
              <a:spcAft>
                <a:spcPts val="200"/>
              </a:spcAft>
              <a:buFont typeface="Wingdings" panose="05000000000000000000" pitchFamily="2" charset="2"/>
              <a:buChar char="§"/>
            </a:pPr>
            <a:r>
              <a:rPr lang="ru-RU" sz="2400" dirty="0">
                <a:solidFill>
                  <a:schemeClr val="tx1"/>
                </a:solidFill>
              </a:rPr>
              <a:t>Запись</a:t>
            </a:r>
            <a:endParaRPr lang="en-US" sz="2400" dirty="0">
              <a:solidFill>
                <a:schemeClr val="tx1"/>
              </a:solidFill>
            </a:endParaRPr>
          </a:p>
          <a:p>
            <a:pPr>
              <a:spcBef>
                <a:spcPts val="200"/>
              </a:spcBef>
              <a:spcAft>
                <a:spcPts val="200"/>
              </a:spcAft>
            </a:pPr>
            <a:r>
              <a:rPr lang="ru-RU" dirty="0" smtClean="0">
                <a:solidFill>
                  <a:schemeClr val="tx1"/>
                </a:solidFill>
              </a:rPr>
              <a:t>Цифровая АТС:</a:t>
            </a:r>
          </a:p>
          <a:p>
            <a:pPr marL="800100" lvl="1" indent="-342900">
              <a:spcBef>
                <a:spcPts val="200"/>
              </a:spcBef>
              <a:spcAft>
                <a:spcPts val="200"/>
              </a:spcAft>
              <a:buFont typeface="Wingdings" panose="05000000000000000000" pitchFamily="2" charset="2"/>
              <a:buChar char="§"/>
            </a:pPr>
            <a:r>
              <a:rPr lang="ru-RU" sz="2400" dirty="0">
                <a:solidFill>
                  <a:schemeClr val="tx1"/>
                </a:solidFill>
              </a:rPr>
              <a:t>Перевод звонков</a:t>
            </a:r>
          </a:p>
          <a:p>
            <a:pPr marL="800100" lvl="1" indent="-342900">
              <a:spcBef>
                <a:spcPts val="200"/>
              </a:spcBef>
              <a:spcAft>
                <a:spcPts val="200"/>
              </a:spcAft>
              <a:buFont typeface="Wingdings" panose="05000000000000000000" pitchFamily="2" charset="2"/>
              <a:buChar char="§"/>
            </a:pPr>
            <a:r>
              <a:rPr lang="ru-RU" sz="2400" dirty="0">
                <a:solidFill>
                  <a:schemeClr val="tx1"/>
                </a:solidFill>
              </a:rPr>
              <a:t>Текст, видео и рабочий стол во время звонков</a:t>
            </a:r>
          </a:p>
          <a:p>
            <a:pPr marL="800100" lvl="1" indent="-342900">
              <a:spcBef>
                <a:spcPts val="200"/>
              </a:spcBef>
              <a:spcAft>
                <a:spcPts val="200"/>
              </a:spcAft>
              <a:buFont typeface="Wingdings" panose="05000000000000000000" pitchFamily="2" charset="2"/>
              <a:buChar char="§"/>
            </a:pPr>
            <a:r>
              <a:rPr lang="ru-RU" sz="2400" dirty="0">
                <a:solidFill>
                  <a:schemeClr val="tx1"/>
                </a:solidFill>
              </a:rPr>
              <a:t>Переадресация звонков</a:t>
            </a:r>
            <a:endParaRPr lang="en-US" sz="2400" dirty="0">
              <a:solidFill>
                <a:schemeClr val="tx1"/>
              </a:solidFill>
            </a:endParaRPr>
          </a:p>
          <a:p>
            <a:pPr>
              <a:spcBef>
                <a:spcPts val="200"/>
              </a:spcBef>
              <a:spcAft>
                <a:spcPts val="200"/>
              </a:spcAft>
            </a:pPr>
            <a:endParaRPr lang="ru-RU" dirty="0">
              <a:solidFill>
                <a:schemeClr val="tx1"/>
              </a:solidFill>
            </a:endParaRPr>
          </a:p>
          <a:p>
            <a:endParaRPr lang="ru-RU" dirty="0">
              <a:solidFill>
                <a:schemeClr val="tx1"/>
              </a:solidFill>
            </a:endParaRPr>
          </a:p>
        </p:txBody>
      </p:sp>
      <p:grpSp>
        <p:nvGrpSpPr>
          <p:cNvPr id="13" name="Group 12"/>
          <p:cNvGrpSpPr/>
          <p:nvPr/>
        </p:nvGrpSpPr>
        <p:grpSpPr>
          <a:xfrm>
            <a:off x="5409014" y="3315103"/>
            <a:ext cx="1905266" cy="3381847"/>
            <a:chOff x="2372226" y="2590800"/>
            <a:chExt cx="1905266" cy="3381847"/>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226" y="2590800"/>
              <a:ext cx="1905266" cy="3381847"/>
            </a:xfrm>
            <a:prstGeom prst="rect">
              <a:avLst/>
            </a:prstGeom>
          </p:spPr>
        </p:pic>
        <p:sp>
          <p:nvSpPr>
            <p:cNvPr id="15" name="Rectangle 14"/>
            <p:cNvSpPr/>
            <p:nvPr/>
          </p:nvSpPr>
          <p:spPr>
            <a:xfrm>
              <a:off x="2843464" y="5651382"/>
              <a:ext cx="304800" cy="281940"/>
            </a:xfrm>
            <a:prstGeom prst="rect">
              <a:avLst/>
            </a:prstGeom>
            <a:noFill/>
            <a:ln>
              <a:solidFill>
                <a:srgbClr val="EB0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7"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4430" y="2532278"/>
            <a:ext cx="5207078" cy="3002206"/>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892" y="600500"/>
            <a:ext cx="4732077" cy="343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99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72689"/>
            <a:ext cx="12188825" cy="646042"/>
          </a:xfrm>
        </p:spPr>
        <p:txBody>
          <a:bodyPr/>
          <a:lstStyle/>
          <a:p>
            <a:r>
              <a:rPr lang="en-US" dirty="0" smtClean="0"/>
              <a:t>SharePoint</a:t>
            </a:r>
            <a:r>
              <a:rPr lang="ru-RU" dirty="0" smtClean="0"/>
              <a:t>: инструмент для групповой работы</a:t>
            </a:r>
            <a:endParaRPr lang="ru-RU" dirty="0"/>
          </a:p>
        </p:txBody>
      </p:sp>
      <p:sp>
        <p:nvSpPr>
          <p:cNvPr id="4" name="Text Placeholder 3"/>
          <p:cNvSpPr>
            <a:spLocks noGrp="1"/>
          </p:cNvSpPr>
          <p:nvPr>
            <p:ph type="body" sz="quarter" idx="14"/>
          </p:nvPr>
        </p:nvSpPr>
        <p:spPr>
          <a:xfrm>
            <a:off x="106412" y="901890"/>
            <a:ext cx="4672347" cy="5575983"/>
          </a:xfrm>
        </p:spPr>
        <p:txBody>
          <a:bodyPr>
            <a:normAutofit/>
          </a:bodyPr>
          <a:lstStyle/>
          <a:p>
            <a:r>
              <a:rPr lang="ru-RU" dirty="0" smtClean="0">
                <a:solidFill>
                  <a:schemeClr val="tx1"/>
                </a:solidFill>
              </a:rPr>
              <a:t>Личный кабинет пользователей</a:t>
            </a:r>
          </a:p>
          <a:p>
            <a:r>
              <a:rPr lang="ru-RU" dirty="0" smtClean="0">
                <a:solidFill>
                  <a:schemeClr val="tx1"/>
                </a:solidFill>
              </a:rPr>
              <a:t>Централизованное хранилище документов</a:t>
            </a:r>
          </a:p>
          <a:p>
            <a:r>
              <a:rPr lang="ru-RU" dirty="0" smtClean="0">
                <a:solidFill>
                  <a:schemeClr val="tx1"/>
                </a:solidFill>
              </a:rPr>
              <a:t>Система документооборота</a:t>
            </a:r>
          </a:p>
          <a:p>
            <a:r>
              <a:rPr lang="ru-RU" dirty="0" smtClean="0">
                <a:solidFill>
                  <a:schemeClr val="tx1"/>
                </a:solidFill>
              </a:rPr>
              <a:t>Портал организации</a:t>
            </a:r>
          </a:p>
          <a:p>
            <a:r>
              <a:rPr lang="ru-RU" dirty="0" smtClean="0">
                <a:solidFill>
                  <a:schemeClr val="tx1"/>
                </a:solidFill>
              </a:rPr>
              <a:t>Сайт организации</a:t>
            </a:r>
          </a:p>
          <a:p>
            <a:r>
              <a:rPr lang="ru-RU" dirty="0" smtClean="0">
                <a:solidFill>
                  <a:schemeClr val="tx1"/>
                </a:solidFill>
              </a:rPr>
              <a:t>Пространство для проектной работы</a:t>
            </a:r>
          </a:p>
          <a:p>
            <a:r>
              <a:rPr lang="ru-RU" dirty="0" smtClean="0">
                <a:solidFill>
                  <a:schemeClr val="tx1"/>
                </a:solidFill>
              </a:rPr>
              <a:t>Пространство для коммуникации проектных групп</a:t>
            </a:r>
          </a:p>
          <a:p>
            <a:r>
              <a:rPr lang="ru-RU" dirty="0" smtClean="0">
                <a:solidFill>
                  <a:schemeClr val="tx1"/>
                </a:solidFill>
              </a:rPr>
              <a:t>и многое другое</a:t>
            </a:r>
          </a:p>
          <a:p>
            <a:endParaRPr lang="ru-RU" dirty="0">
              <a:solidFill>
                <a:schemeClr val="tx1"/>
              </a:solidFill>
            </a:endParaRPr>
          </a:p>
        </p:txBody>
      </p:sp>
      <p:sp>
        <p:nvSpPr>
          <p:cNvPr id="5" name="Slide Number Placeholder 4"/>
          <p:cNvSpPr>
            <a:spLocks noGrp="1"/>
          </p:cNvSpPr>
          <p:nvPr>
            <p:ph type="sldNum" sz="quarter" idx="15"/>
          </p:nvPr>
        </p:nvSpPr>
        <p:spPr/>
        <p:txBody>
          <a:bodyPr/>
          <a:lstStyle/>
          <a:p>
            <a:fld id="{FAADACFB-7C71-4E89-89D2-7BBA40B7BFA9}" type="slidenum">
              <a:rPr lang="en-US" smtClean="0"/>
              <a:pPr/>
              <a:t>6</a:t>
            </a:fld>
            <a:endParaRPr lang="en-US" dirty="0"/>
          </a:p>
        </p:txBody>
      </p:sp>
      <p:pic>
        <p:nvPicPr>
          <p:cNvPr id="6" name="Рисунок 6"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847" y="646044"/>
            <a:ext cx="5145735" cy="3938969"/>
          </a:xfrm>
          <a:prstGeom prst="rect">
            <a:avLst/>
          </a:prstGeom>
        </p:spPr>
      </p:pic>
      <p:pic>
        <p:nvPicPr>
          <p:cNvPr id="7" name="Рисунок 9"/>
          <p:cNvPicPr>
            <a:picLocks noChangeAspect="1"/>
          </p:cNvPicPr>
          <p:nvPr/>
        </p:nvPicPr>
        <p:blipFill rotWithShape="1">
          <a:blip r:embed="rId3"/>
          <a:srcRect l="20536" t="7941" r="21428" b="6345"/>
          <a:stretch/>
        </p:blipFill>
        <p:spPr>
          <a:xfrm>
            <a:off x="5113469" y="3808728"/>
            <a:ext cx="3670419" cy="3049272"/>
          </a:xfrm>
          <a:prstGeom prst="rect">
            <a:avLst/>
          </a:prstGeom>
        </p:spPr>
      </p:pic>
      <p:pic>
        <p:nvPicPr>
          <p:cNvPr id="8" name="Rectangle 10240"/>
          <p:cNvPicPr>
            <a:picLocks noChangeAspect="1" noChangeArrowheads="1"/>
          </p:cNvPicPr>
          <p:nvPr/>
        </p:nvPicPr>
        <p:blipFill>
          <a:blip r:embed="rId4"/>
          <a:stretch>
            <a:fillRect/>
          </a:stretch>
        </p:blipFill>
        <p:spPr bwMode="auto">
          <a:xfrm>
            <a:off x="7585313" y="753762"/>
            <a:ext cx="5929973" cy="3706234"/>
          </a:xfrm>
          <a:prstGeom prst="rect">
            <a:avLst/>
          </a:prstGeom>
          <a:noFill/>
          <a:ln w="9525" algn="ctr">
            <a:noFill/>
            <a:miter lim="800000"/>
            <a:headEnd/>
            <a:tailEnd/>
          </a:ln>
        </p:spPr>
      </p:pic>
    </p:spTree>
    <p:extLst>
      <p:ext uri="{BB962C8B-B14F-4D97-AF65-F5344CB8AC3E}">
        <p14:creationId xmlns:p14="http://schemas.microsoft.com/office/powerpoint/2010/main" val="2800604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Варианты подключения:</a:t>
            </a:r>
            <a:endParaRPr lang="ru-RU" dirty="0"/>
          </a:p>
        </p:txBody>
      </p:sp>
      <p:graphicFrame>
        <p:nvGraphicFramePr>
          <p:cNvPr id="4" name="Diagram 3"/>
          <p:cNvGraphicFramePr/>
          <p:nvPr>
            <p:extLst>
              <p:ext uri="{D42A27DB-BD31-4B8C-83A1-F6EECF244321}">
                <p14:modId xmlns:p14="http://schemas.microsoft.com/office/powerpoint/2010/main" val="4066253639"/>
              </p:ext>
            </p:extLst>
          </p:nvPr>
        </p:nvGraphicFramePr>
        <p:xfrm>
          <a:off x="100425" y="1198565"/>
          <a:ext cx="11398251" cy="551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Right Arrow 8"/>
          <p:cNvSpPr/>
          <p:nvPr/>
        </p:nvSpPr>
        <p:spPr>
          <a:xfrm>
            <a:off x="5799551" y="1534438"/>
            <a:ext cx="901874" cy="313151"/>
          </a:xfrm>
          <a:prstGeom prst="lef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ru-RU" sz="1200" dirty="0" err="1" smtClean="0"/>
          </a:p>
        </p:txBody>
      </p:sp>
    </p:spTree>
    <p:extLst>
      <p:ext uri="{BB962C8B-B14F-4D97-AF65-F5344CB8AC3E}">
        <p14:creationId xmlns:p14="http://schemas.microsoft.com/office/powerpoint/2010/main" val="13712846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2172" y="1746302"/>
            <a:ext cx="6144162" cy="4613562"/>
          </a:xfrm>
          <a:prstGeom prst="rect">
            <a:avLst/>
          </a:prstGeom>
          <a:gradFill>
            <a:gsLst>
              <a:gs pos="0">
                <a:schemeClr val="accent1">
                  <a:lumMod val="5000"/>
                  <a:lumOff val="95000"/>
                  <a:alpha val="4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ru-RU" sz="1200" dirty="0" err="1" smtClean="0"/>
          </a:p>
        </p:txBody>
      </p:sp>
      <p:sp>
        <p:nvSpPr>
          <p:cNvPr id="2" name="Title 1"/>
          <p:cNvSpPr>
            <a:spLocks noGrp="1"/>
          </p:cNvSpPr>
          <p:nvPr>
            <p:ph type="title"/>
          </p:nvPr>
        </p:nvSpPr>
        <p:spPr>
          <a:xfrm>
            <a:off x="235243" y="215400"/>
            <a:ext cx="11398250" cy="450123"/>
          </a:xfrm>
        </p:spPr>
        <p:txBody>
          <a:bodyPr>
            <a:normAutofit fontScale="90000"/>
          </a:bodyPr>
          <a:lstStyle/>
          <a:p>
            <a:r>
              <a:rPr lang="ru-RU" dirty="0" smtClean="0"/>
              <a:t>Сравнение затрат на оказание сервисов в дата-центре</a:t>
            </a:r>
            <a:endParaRPr lang="ru-RU" dirty="0"/>
          </a:p>
        </p:txBody>
      </p:sp>
      <p:cxnSp>
        <p:nvCxnSpPr>
          <p:cNvPr id="4" name="Прямая со стрелкой 8"/>
          <p:cNvCxnSpPr/>
          <p:nvPr/>
        </p:nvCxnSpPr>
        <p:spPr>
          <a:xfrm>
            <a:off x="422277" y="6325985"/>
            <a:ext cx="6568727"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 name="Title 1"/>
          <p:cNvSpPr txBox="1">
            <a:spLocks/>
          </p:cNvSpPr>
          <p:nvPr/>
        </p:nvSpPr>
        <p:spPr>
          <a:xfrm>
            <a:off x="2817114" y="6362005"/>
            <a:ext cx="2407161" cy="365433"/>
          </a:xfrm>
          <a:prstGeom prst="rect">
            <a:avLst/>
          </a:prstGeom>
        </p:spPr>
        <p:txBody>
          <a:bodyPr>
            <a:noAutofit/>
          </a:bodyPr>
          <a:lst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a:lstStyle>
          <a:p>
            <a:r>
              <a:rPr lang="ru-RU" sz="1800" dirty="0" smtClean="0"/>
              <a:t>Время реализации</a:t>
            </a:r>
            <a:endParaRPr lang="ru-RU" sz="1800" dirty="0"/>
          </a:p>
        </p:txBody>
      </p:sp>
      <p:cxnSp>
        <p:nvCxnSpPr>
          <p:cNvPr id="6" name="Прямая со стрелкой 13"/>
          <p:cNvCxnSpPr/>
          <p:nvPr/>
        </p:nvCxnSpPr>
        <p:spPr>
          <a:xfrm flipH="1" flipV="1">
            <a:off x="679860" y="1712423"/>
            <a:ext cx="27824" cy="483246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itle 1"/>
          <p:cNvSpPr txBox="1">
            <a:spLocks/>
          </p:cNvSpPr>
          <p:nvPr/>
        </p:nvSpPr>
        <p:spPr>
          <a:xfrm rot="16200000">
            <a:off x="-893626" y="3728260"/>
            <a:ext cx="2726578" cy="307573"/>
          </a:xfrm>
          <a:prstGeom prst="rect">
            <a:avLst/>
          </a:prstGeom>
        </p:spPr>
        <p:txBody>
          <a:bodyPr>
            <a:noAutofit/>
          </a:bodyPr>
          <a:lst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a:lstStyle>
          <a:p>
            <a:r>
              <a:rPr lang="ru-RU" sz="1800" dirty="0" smtClean="0"/>
              <a:t>Совокупные затраты</a:t>
            </a:r>
            <a:endParaRPr lang="ru-RU" sz="1800" dirty="0"/>
          </a:p>
        </p:txBody>
      </p:sp>
      <p:cxnSp>
        <p:nvCxnSpPr>
          <p:cNvPr id="9" name="Straight Arrow Connector 8"/>
          <p:cNvCxnSpPr/>
          <p:nvPr/>
        </p:nvCxnSpPr>
        <p:spPr>
          <a:xfrm flipV="1">
            <a:off x="707683" y="5765507"/>
            <a:ext cx="1471846" cy="560482"/>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flipV="1">
            <a:off x="2179529" y="4147005"/>
            <a:ext cx="1614724" cy="161268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flipV="1">
            <a:off x="3755249" y="3452121"/>
            <a:ext cx="1050081" cy="698187"/>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p:nvPr/>
        </p:nvCxnSpPr>
        <p:spPr>
          <a:xfrm flipV="1">
            <a:off x="4788228" y="3141034"/>
            <a:ext cx="1203581" cy="342680"/>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flipV="1">
            <a:off x="6003670" y="3026807"/>
            <a:ext cx="915053" cy="11422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34" name="TextBox 33"/>
          <p:cNvSpPr txBox="1"/>
          <p:nvPr/>
        </p:nvSpPr>
        <p:spPr>
          <a:xfrm rot="16200000">
            <a:off x="-214230" y="2111914"/>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Проектирование</a:t>
            </a:r>
          </a:p>
        </p:txBody>
      </p:sp>
      <p:sp>
        <p:nvSpPr>
          <p:cNvPr id="35" name="TextBox 34"/>
          <p:cNvSpPr txBox="1"/>
          <p:nvPr/>
        </p:nvSpPr>
        <p:spPr>
          <a:xfrm rot="16200000">
            <a:off x="1262880" y="2111913"/>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Строительство</a:t>
            </a:r>
          </a:p>
        </p:txBody>
      </p:sp>
      <p:sp>
        <p:nvSpPr>
          <p:cNvPr id="36" name="TextBox 35"/>
          <p:cNvSpPr txBox="1"/>
          <p:nvPr/>
        </p:nvSpPr>
        <p:spPr>
          <a:xfrm rot="16200000">
            <a:off x="2837675" y="2139125"/>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Закупка </a:t>
            </a:r>
            <a:r>
              <a:rPr lang="ru-RU" sz="2000" dirty="0" err="1" smtClean="0">
                <a:latin typeface="Segoe UI" pitchFamily="34" charset="0"/>
                <a:ea typeface="Segoe UI" pitchFamily="34" charset="0"/>
                <a:cs typeface="Segoe UI" pitchFamily="34" charset="0"/>
              </a:rPr>
              <a:t>оборуд</a:t>
            </a:r>
            <a:r>
              <a:rPr lang="ru-RU" sz="2000" dirty="0" smtClean="0">
                <a:latin typeface="Segoe UI" pitchFamily="34" charset="0"/>
                <a:ea typeface="Segoe UI" pitchFamily="34" charset="0"/>
                <a:cs typeface="Segoe UI" pitchFamily="34" charset="0"/>
              </a:rPr>
              <a:t>./ПО</a:t>
            </a:r>
          </a:p>
        </p:txBody>
      </p:sp>
      <p:sp>
        <p:nvSpPr>
          <p:cNvPr id="37" name="TextBox 36"/>
          <p:cNvSpPr txBox="1"/>
          <p:nvPr/>
        </p:nvSpPr>
        <p:spPr>
          <a:xfrm rot="16200000">
            <a:off x="3943072" y="2011137"/>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Запуск</a:t>
            </a:r>
          </a:p>
        </p:txBody>
      </p:sp>
      <p:sp>
        <p:nvSpPr>
          <p:cNvPr id="38" name="TextBox 37"/>
          <p:cNvSpPr txBox="1"/>
          <p:nvPr/>
        </p:nvSpPr>
        <p:spPr>
          <a:xfrm rot="16200000">
            <a:off x="5217256" y="1922158"/>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Поддержка</a:t>
            </a:r>
          </a:p>
        </p:txBody>
      </p:sp>
      <p:cxnSp>
        <p:nvCxnSpPr>
          <p:cNvPr id="44" name="Прямая со стрелкой 33"/>
          <p:cNvCxnSpPr/>
          <p:nvPr/>
        </p:nvCxnSpPr>
        <p:spPr>
          <a:xfrm flipH="1" flipV="1">
            <a:off x="7383917" y="1712422"/>
            <a:ext cx="59289" cy="483246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5" name="Прямая со стрелкой 34"/>
          <p:cNvCxnSpPr/>
          <p:nvPr/>
        </p:nvCxnSpPr>
        <p:spPr>
          <a:xfrm>
            <a:off x="7193419" y="6316438"/>
            <a:ext cx="4863114"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6" name="Title 1"/>
          <p:cNvSpPr txBox="1">
            <a:spLocks/>
          </p:cNvSpPr>
          <p:nvPr/>
        </p:nvSpPr>
        <p:spPr>
          <a:xfrm rot="16200000">
            <a:off x="5861339" y="3453140"/>
            <a:ext cx="2726578" cy="318583"/>
          </a:xfrm>
          <a:prstGeom prst="rect">
            <a:avLst/>
          </a:prstGeom>
        </p:spPr>
        <p:txBody>
          <a:bodyPr>
            <a:noAutofit/>
          </a:bodyPr>
          <a:lst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a:lstStyle>
          <a:p>
            <a:r>
              <a:rPr lang="ru-RU" sz="1800" dirty="0" smtClean="0"/>
              <a:t>Совокупные затраты</a:t>
            </a:r>
            <a:endParaRPr lang="ru-RU" sz="1800" dirty="0"/>
          </a:p>
        </p:txBody>
      </p:sp>
      <p:sp>
        <p:nvSpPr>
          <p:cNvPr id="47" name="Title 1"/>
          <p:cNvSpPr txBox="1">
            <a:spLocks/>
          </p:cNvSpPr>
          <p:nvPr/>
        </p:nvSpPr>
        <p:spPr>
          <a:xfrm>
            <a:off x="8944495" y="6316437"/>
            <a:ext cx="2410690" cy="411332"/>
          </a:xfrm>
          <a:prstGeom prst="rect">
            <a:avLst/>
          </a:prstGeom>
        </p:spPr>
        <p:txBody>
          <a:bodyPr>
            <a:noAutofit/>
          </a:bodyPr>
          <a:lst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a:lstStyle>
          <a:p>
            <a:r>
              <a:rPr lang="ru-RU" sz="1800" dirty="0" smtClean="0"/>
              <a:t>Время реализации</a:t>
            </a:r>
            <a:endParaRPr lang="ru-RU" sz="1800" dirty="0"/>
          </a:p>
        </p:txBody>
      </p:sp>
      <p:sp>
        <p:nvSpPr>
          <p:cNvPr id="48" name="Rectangle 47"/>
          <p:cNvSpPr/>
          <p:nvPr/>
        </p:nvSpPr>
        <p:spPr>
          <a:xfrm>
            <a:off x="7457927" y="1663048"/>
            <a:ext cx="4560794" cy="4613562"/>
          </a:xfrm>
          <a:prstGeom prst="rect">
            <a:avLst/>
          </a:prstGeom>
          <a:gradFill>
            <a:gsLst>
              <a:gs pos="0">
                <a:schemeClr val="accent1">
                  <a:lumMod val="5000"/>
                  <a:lumOff val="95000"/>
                  <a:alpha val="4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a:endParaRPr lang="ru-RU" sz="1200" dirty="0" err="1" smtClean="0"/>
          </a:p>
        </p:txBody>
      </p:sp>
      <p:cxnSp>
        <p:nvCxnSpPr>
          <p:cNvPr id="49" name="Straight Arrow Connector 48"/>
          <p:cNvCxnSpPr/>
          <p:nvPr/>
        </p:nvCxnSpPr>
        <p:spPr>
          <a:xfrm flipV="1">
            <a:off x="7457927" y="6190999"/>
            <a:ext cx="627503" cy="85611"/>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p:nvPr/>
        </p:nvCxnSpPr>
        <p:spPr>
          <a:xfrm flipV="1">
            <a:off x="8091922" y="6045748"/>
            <a:ext cx="730199" cy="145251"/>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1" name="Straight Arrow Connector 50"/>
          <p:cNvCxnSpPr/>
          <p:nvPr/>
        </p:nvCxnSpPr>
        <p:spPr>
          <a:xfrm flipV="1">
            <a:off x="8836842" y="5765507"/>
            <a:ext cx="901482" cy="279596"/>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2" name="Straight Arrow Connector 51"/>
          <p:cNvCxnSpPr/>
          <p:nvPr/>
        </p:nvCxnSpPr>
        <p:spPr>
          <a:xfrm flipV="1">
            <a:off x="9749396" y="5472787"/>
            <a:ext cx="2269325" cy="28689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53" name="TextBox 52"/>
          <p:cNvSpPr txBox="1"/>
          <p:nvPr/>
        </p:nvSpPr>
        <p:spPr>
          <a:xfrm rot="16200000">
            <a:off x="6390196" y="2139125"/>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Проектирование</a:t>
            </a:r>
          </a:p>
        </p:txBody>
      </p:sp>
      <p:sp>
        <p:nvSpPr>
          <p:cNvPr id="54" name="TextBox 53"/>
          <p:cNvSpPr txBox="1"/>
          <p:nvPr/>
        </p:nvSpPr>
        <p:spPr>
          <a:xfrm rot="16200000">
            <a:off x="6902967" y="2259567"/>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Закупка ПО</a:t>
            </a:r>
          </a:p>
        </p:txBody>
      </p:sp>
      <p:sp>
        <p:nvSpPr>
          <p:cNvPr id="55" name="TextBox 54"/>
          <p:cNvSpPr txBox="1"/>
          <p:nvPr/>
        </p:nvSpPr>
        <p:spPr>
          <a:xfrm rot="16200000">
            <a:off x="7529633" y="2262983"/>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Запуск</a:t>
            </a:r>
          </a:p>
        </p:txBody>
      </p:sp>
      <p:sp>
        <p:nvSpPr>
          <p:cNvPr id="56" name="TextBox 55"/>
          <p:cNvSpPr txBox="1"/>
          <p:nvPr/>
        </p:nvSpPr>
        <p:spPr>
          <a:xfrm rot="16200000">
            <a:off x="9414157" y="2803712"/>
            <a:ext cx="2630465" cy="560344"/>
          </a:xfrm>
          <a:prstGeom prst="rect">
            <a:avLst/>
          </a:prstGeom>
        </p:spPr>
        <p:txBody>
          <a:bodyPr vert="horz" wrap="square" lIns="91440" tIns="91440" rIns="91440" bIns="91440" rtlCol="0" anchor="t">
            <a:noAutofit/>
          </a:bodyPr>
          <a:lstStyle/>
          <a:p>
            <a:pPr algn="ctr"/>
            <a:r>
              <a:rPr lang="ru-RU" sz="2000" dirty="0" smtClean="0">
                <a:latin typeface="Segoe UI" pitchFamily="34" charset="0"/>
                <a:ea typeface="Segoe UI" pitchFamily="34" charset="0"/>
                <a:cs typeface="Segoe UI" pitchFamily="34" charset="0"/>
              </a:rPr>
              <a:t>Поддержка</a:t>
            </a:r>
          </a:p>
        </p:txBody>
      </p:sp>
      <p:sp>
        <p:nvSpPr>
          <p:cNvPr id="69" name="Title 1"/>
          <p:cNvSpPr txBox="1">
            <a:spLocks/>
          </p:cNvSpPr>
          <p:nvPr/>
        </p:nvSpPr>
        <p:spPr>
          <a:xfrm>
            <a:off x="1131773" y="908686"/>
            <a:ext cx="2786435" cy="365764"/>
          </a:xfrm>
          <a:prstGeom prst="rect">
            <a:avLst/>
          </a:prstGeom>
        </p:spPr>
        <p:txBody>
          <a:bodyPr>
            <a:noAutofit/>
          </a:bodyPr>
          <a:lst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a:lstStyle>
          <a:p>
            <a:pPr algn="ctr"/>
            <a:r>
              <a:rPr lang="ru-RU" sz="1800" b="1" dirty="0" smtClean="0"/>
              <a:t>Классический дата-центр</a:t>
            </a:r>
            <a:endParaRPr lang="ru-RU" sz="1800" b="1" dirty="0"/>
          </a:p>
        </p:txBody>
      </p:sp>
      <p:sp>
        <p:nvSpPr>
          <p:cNvPr id="70" name="Title 1"/>
          <p:cNvSpPr txBox="1">
            <a:spLocks/>
          </p:cNvSpPr>
          <p:nvPr/>
        </p:nvSpPr>
        <p:spPr>
          <a:xfrm>
            <a:off x="8345106" y="895928"/>
            <a:ext cx="2786435" cy="365764"/>
          </a:xfrm>
          <a:prstGeom prst="rect">
            <a:avLst/>
          </a:prstGeom>
        </p:spPr>
        <p:txBody>
          <a:bodyPr>
            <a:noAutofit/>
          </a:bodyPr>
          <a:lstStyle>
            <a:lvl1pPr marL="0" algn="l" defTabSz="1088105"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a:lstStyle>
          <a:p>
            <a:pPr algn="ctr"/>
            <a:r>
              <a:rPr lang="ru-RU" sz="1800" b="1" dirty="0" smtClean="0"/>
              <a:t>Использование </a:t>
            </a:r>
            <a:r>
              <a:rPr lang="en-US" sz="1800" b="1" dirty="0" smtClean="0"/>
              <a:t>Office 365</a:t>
            </a:r>
            <a:r>
              <a:rPr lang="ru-RU" sz="1800" b="1" dirty="0" smtClean="0"/>
              <a:t> </a:t>
            </a:r>
            <a:r>
              <a:rPr lang="en-US" sz="1800" b="1" dirty="0" smtClean="0"/>
              <a:t>/ </a:t>
            </a:r>
            <a:r>
              <a:rPr lang="ru-RU" sz="1800" b="1" dirty="0" smtClean="0"/>
              <a:t>гибридного облака</a:t>
            </a:r>
            <a:endParaRPr lang="ru-RU" sz="1800" b="1" dirty="0"/>
          </a:p>
        </p:txBody>
      </p:sp>
    </p:spTree>
    <p:extLst>
      <p:ext uri="{BB962C8B-B14F-4D97-AF65-F5344CB8AC3E}">
        <p14:creationId xmlns:p14="http://schemas.microsoft.com/office/powerpoint/2010/main" val="91260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 y="200419"/>
            <a:ext cx="12188825" cy="646042"/>
          </a:xfrm>
        </p:spPr>
        <p:txBody>
          <a:bodyPr/>
          <a:lstStyle/>
          <a:p>
            <a:r>
              <a:rPr lang="ru-RU" dirty="0" smtClean="0"/>
              <a:t>Кто за это заплатит?</a:t>
            </a:r>
            <a:endParaRPr lang="ru-RU" dirty="0"/>
          </a:p>
        </p:txBody>
      </p:sp>
      <p:sp>
        <p:nvSpPr>
          <p:cNvPr id="10" name="Text Placeholder 9"/>
          <p:cNvSpPr>
            <a:spLocks noGrp="1"/>
          </p:cNvSpPr>
          <p:nvPr>
            <p:ph type="body" sz="quarter" idx="14"/>
          </p:nvPr>
        </p:nvSpPr>
        <p:spPr>
          <a:xfrm>
            <a:off x="473703" y="1371992"/>
            <a:ext cx="10665222" cy="4572000"/>
          </a:xfrm>
        </p:spPr>
        <p:txBody>
          <a:bodyPr/>
          <a:lstStyle/>
          <a:p>
            <a:r>
              <a:rPr lang="ru-RU" dirty="0" smtClean="0">
                <a:solidFill>
                  <a:schemeClr val="tx1"/>
                </a:solidFill>
              </a:rPr>
              <a:t>Регион</a:t>
            </a:r>
          </a:p>
          <a:p>
            <a:r>
              <a:rPr lang="ru-RU" dirty="0" smtClean="0">
                <a:solidFill>
                  <a:schemeClr val="tx1"/>
                </a:solidFill>
              </a:rPr>
              <a:t>Муниципалитет</a:t>
            </a:r>
          </a:p>
          <a:p>
            <a:r>
              <a:rPr lang="ru-RU" dirty="0" smtClean="0">
                <a:solidFill>
                  <a:schemeClr val="tx1"/>
                </a:solidFill>
              </a:rPr>
              <a:t>Универсиада?</a:t>
            </a:r>
          </a:p>
          <a:p>
            <a:endParaRPr lang="ru-RU" dirty="0">
              <a:solidFill>
                <a:schemeClr val="tx1"/>
              </a:solidFill>
            </a:endParaRPr>
          </a:p>
        </p:txBody>
      </p:sp>
      <p:sp>
        <p:nvSpPr>
          <p:cNvPr id="4" name="Slide Number Placeholder 3"/>
          <p:cNvSpPr>
            <a:spLocks noGrp="1"/>
          </p:cNvSpPr>
          <p:nvPr>
            <p:ph type="sldNum" sz="quarter" idx="15"/>
          </p:nvPr>
        </p:nvSpPr>
        <p:spPr/>
        <p:txBody>
          <a:bodyPr/>
          <a:lstStyle/>
          <a:p>
            <a:fld id="{050D4FF1-9A0D-4797-AEB0-E8DC2C1055E3}" type="slidenum">
              <a:rPr lang="ru-RU" smtClean="0"/>
              <a:pPr/>
              <a:t>9</a:t>
            </a:fld>
            <a:endParaRPr lang="ru-RU"/>
          </a:p>
        </p:txBody>
      </p:sp>
    </p:spTree>
    <p:extLst>
      <p:ext uri="{BB962C8B-B14F-4D97-AF65-F5344CB8AC3E}">
        <p14:creationId xmlns:p14="http://schemas.microsoft.com/office/powerpoint/2010/main" val="1080533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Y13 EPG HR Conversation">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theme>
</file>

<file path=ppt/theme/theme2.xml><?xml version="1.0" encoding="utf-8"?>
<a:theme xmlns:a="http://schemas.openxmlformats.org/drawingml/2006/main" name="1_FY13 EPG Presentation Template_External_16x9_Light">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theme>
</file>

<file path=ppt/theme/theme3.xml><?xml version="1.0" encoding="utf-8"?>
<a:theme xmlns:a="http://schemas.openxmlformats.org/drawingml/2006/main" name="Office Theme">
  <a:themeElements>
    <a:clrScheme name="FY13 EPG">
      <a:dk1>
        <a:srgbClr val="505050"/>
      </a:dk1>
      <a:lt1>
        <a:sysClr val="window" lastClr="FFFFFF"/>
      </a:lt1>
      <a:dk2>
        <a:srgbClr val="0072C6"/>
      </a:dk2>
      <a:lt2>
        <a:srgbClr val="FFB900"/>
      </a:lt2>
      <a:accent1>
        <a:srgbClr val="7FBA00"/>
      </a:accent1>
      <a:accent2>
        <a:srgbClr val="00188F"/>
      </a:accent2>
      <a:accent3>
        <a:srgbClr val="442359"/>
      </a:accent3>
      <a:accent4>
        <a:srgbClr val="00BCF2"/>
      </a:accent4>
      <a:accent5>
        <a:srgbClr val="D2D2D2"/>
      </a:accent5>
      <a:accent6>
        <a:srgbClr val="969696"/>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FY13 EPG HR Conversation</Template>
  <TotalTime>0</TotalTime>
  <Words>402</Words>
  <Application>Microsoft Office PowerPoint</Application>
  <PresentationFormat>Custom</PresentationFormat>
  <Paragraphs>96</Paragraphs>
  <Slides>10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Courier New</vt:lpstr>
      <vt:lpstr>Segoe</vt:lpstr>
      <vt:lpstr>Segoe UI</vt:lpstr>
      <vt:lpstr>Segoe UI Light</vt:lpstr>
      <vt:lpstr>Wingdings</vt:lpstr>
      <vt:lpstr>FY13 EPG HR Conversation</vt:lpstr>
      <vt:lpstr>1_FY13 EPG Presentation Template_External_16x9_Light</vt:lpstr>
      <vt:lpstr>Сервисная модель предоставления ИТ услуг для организации единого информационного пространства органов управления</vt:lpstr>
      <vt:lpstr>Проблематика</vt:lpstr>
      <vt:lpstr>Сервисы</vt:lpstr>
      <vt:lpstr>Exchange: самая удобная работа с Вашей почтой</vt:lpstr>
      <vt:lpstr>Lync: универсальное средство коммуникации</vt:lpstr>
      <vt:lpstr>SharePoint: инструмент для групповой работы</vt:lpstr>
      <vt:lpstr>Варианты подключения:</vt:lpstr>
      <vt:lpstr>Сравнение затрат на оказание сервисов в дата-центре</vt:lpstr>
      <vt:lpstr>Кто за это заплатит?</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2014-10-15T07:10:36Z</dcterms:created>
  <dcterms:modified xsi:type="dcterms:W3CDTF">2014-10-15T07:40:51Z</dcterms:modified>
</cp:coreProperties>
</file>