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98" r:id="rId3"/>
  </p:sldMasterIdLst>
  <p:notesMasterIdLst>
    <p:notesMasterId r:id="rId16"/>
  </p:notesMasterIdLst>
  <p:sldIdLst>
    <p:sldId id="256" r:id="rId4"/>
    <p:sldId id="261" r:id="rId5"/>
    <p:sldId id="262" r:id="rId6"/>
    <p:sldId id="257" r:id="rId7"/>
    <p:sldId id="258" r:id="rId8"/>
    <p:sldId id="259" r:id="rId9"/>
    <p:sldId id="269" r:id="rId10"/>
    <p:sldId id="260" r:id="rId11"/>
    <p:sldId id="270" r:id="rId12"/>
    <p:sldId id="266" r:id="rId13"/>
    <p:sldId id="265"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8727" autoAdjust="0"/>
  </p:normalViewPr>
  <p:slideViewPr>
    <p:cSldViewPr snapToGrid="0">
      <p:cViewPr>
        <p:scale>
          <a:sx n="70" d="100"/>
          <a:sy n="70" d="100"/>
        </p:scale>
        <p:origin x="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ru-RU" dirty="0" smtClean="0"/>
              <a:t>Расходы за 3 года </a:t>
            </a:r>
          </a:p>
          <a:p>
            <a:pPr>
              <a:defRPr/>
            </a:pPr>
            <a:r>
              <a:rPr lang="ru-RU" dirty="0" smtClean="0"/>
              <a:t>65М </a:t>
            </a:r>
            <a:r>
              <a:rPr lang="ru-RU" dirty="0"/>
              <a:t>руб.*</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Sheet1!$B$1</c:f>
              <c:strCache>
                <c:ptCount val="1"/>
                <c:pt idx="0">
                  <c:v>Расходы на ПО 65М руб</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80-4C96-95FD-42FFD7E65F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80-4C96-95FD-42FFD7E65F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80-4C96-95FD-42FFD7E65FC9}"/>
              </c:ext>
            </c:extLst>
          </c:dPt>
          <c:dLbls>
            <c:dLbl>
              <c:idx val="0"/>
              <c:layout>
                <c:manualLayout>
                  <c:x val="-0.14680027661043452"/>
                  <c:y val="0.101761119639050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780-4C96-95FD-42FFD7E65FC9}"/>
                </c:ext>
              </c:extLst>
            </c:dLbl>
            <c:dLbl>
              <c:idx val="1"/>
              <c:layout>
                <c:manualLayout>
                  <c:x val="-9.8817745691559447E-2"/>
                  <c:y val="-0.1805308590569825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780-4C96-95FD-42FFD7E65FC9}"/>
                </c:ext>
              </c:extLst>
            </c:dLbl>
            <c:dLbl>
              <c:idx val="2"/>
              <c:layout>
                <c:manualLayout>
                  <c:x val="0.16979629395297618"/>
                  <c:y val="6.00028587586772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780-4C96-95FD-42FFD7E65FC9}"/>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2015 год</c:v>
                </c:pt>
                <c:pt idx="1">
                  <c:v>2016 год</c:v>
                </c:pt>
                <c:pt idx="2">
                  <c:v>2017 год</c:v>
                </c:pt>
              </c:strCache>
            </c:strRef>
          </c:cat>
          <c:val>
            <c:numRef>
              <c:f>Sheet1!$B$2:$B$4</c:f>
              <c:numCache>
                <c:formatCode>General</c:formatCode>
                <c:ptCount val="3"/>
                <c:pt idx="0">
                  <c:v>18</c:v>
                </c:pt>
                <c:pt idx="1">
                  <c:v>21</c:v>
                </c:pt>
                <c:pt idx="2">
                  <c:v>26</c:v>
                </c:pt>
              </c:numCache>
            </c:numRef>
          </c:val>
          <c:extLst>
            <c:ext xmlns:c16="http://schemas.microsoft.com/office/drawing/2014/chart" uri="{C3380CC4-5D6E-409C-BE32-E72D297353CC}">
              <c16:uniqueId val="{00000006-1780-4C96-95FD-42FFD7E65FC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b="1"/>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ru-RU" sz="1800" b="1" baseline="0" dirty="0" smtClean="0"/>
              <a:t>Расходы за 3 года</a:t>
            </a:r>
          </a:p>
          <a:p>
            <a:pPr>
              <a:defRPr sz="1800" b="1"/>
            </a:pPr>
            <a:r>
              <a:rPr lang="ru-RU" sz="1800" b="1" baseline="0" dirty="0" smtClean="0"/>
              <a:t>36М или 48М руб.*</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Sheet1!$B$1</c:f>
              <c:strCache>
                <c:ptCount val="1"/>
                <c:pt idx="0">
                  <c:v>Рассрочка</c:v>
                </c:pt>
              </c:strCache>
            </c:strRef>
          </c:tx>
          <c:spPr>
            <a:solidFill>
              <a:schemeClr val="accent1"/>
            </a:solidFill>
            <a:ln>
              <a:noFill/>
            </a:ln>
            <a:effectLst/>
          </c:spPr>
          <c:invertIfNegative val="0"/>
          <c:cat>
            <c:strRef>
              <c:f>Sheet1!$A$2</c:f>
              <c:strCache>
                <c:ptCount val="1"/>
                <c:pt idx="0">
                  <c:v>1000 ПК</c:v>
                </c:pt>
              </c:strCache>
            </c:strRef>
          </c:cat>
          <c:val>
            <c:numRef>
              <c:f>Sheet1!$B$2</c:f>
              <c:numCache>
                <c:formatCode>General</c:formatCode>
                <c:ptCount val="1"/>
                <c:pt idx="0">
                  <c:v>48</c:v>
                </c:pt>
              </c:numCache>
            </c:numRef>
          </c:val>
          <c:extLst>
            <c:ext xmlns:c16="http://schemas.microsoft.com/office/drawing/2014/chart" uri="{C3380CC4-5D6E-409C-BE32-E72D297353CC}">
              <c16:uniqueId val="{00000000-6ACD-4F30-A2B6-909D797CDBA0}"/>
            </c:ext>
          </c:extLst>
        </c:ser>
        <c:ser>
          <c:idx val="1"/>
          <c:order val="1"/>
          <c:tx>
            <c:strRef>
              <c:f>Sheet1!$C$1</c:f>
              <c:strCache>
                <c:ptCount val="1"/>
                <c:pt idx="0">
                  <c:v>Аренда</c:v>
                </c:pt>
              </c:strCache>
            </c:strRef>
          </c:tx>
          <c:spPr>
            <a:solidFill>
              <a:schemeClr val="accent2"/>
            </a:solidFill>
            <a:ln>
              <a:noFill/>
            </a:ln>
            <a:effectLst/>
          </c:spPr>
          <c:invertIfNegative val="0"/>
          <c:cat>
            <c:strRef>
              <c:f>Sheet1!$A$2</c:f>
              <c:strCache>
                <c:ptCount val="1"/>
                <c:pt idx="0">
                  <c:v>1000 ПК</c:v>
                </c:pt>
              </c:strCache>
            </c:strRef>
          </c:cat>
          <c:val>
            <c:numRef>
              <c:f>Sheet1!$C$2</c:f>
              <c:numCache>
                <c:formatCode>General</c:formatCode>
                <c:ptCount val="1"/>
                <c:pt idx="0">
                  <c:v>36</c:v>
                </c:pt>
              </c:numCache>
            </c:numRef>
          </c:val>
          <c:extLst>
            <c:ext xmlns:c16="http://schemas.microsoft.com/office/drawing/2014/chart" uri="{C3380CC4-5D6E-409C-BE32-E72D297353CC}">
              <c16:uniqueId val="{00000001-6ACD-4F30-A2B6-909D797CDBA0}"/>
            </c:ext>
          </c:extLst>
        </c:ser>
        <c:dLbls>
          <c:showLegendKey val="0"/>
          <c:showVal val="0"/>
          <c:showCatName val="0"/>
          <c:showSerName val="0"/>
          <c:showPercent val="0"/>
          <c:showBubbleSize val="0"/>
        </c:dLbls>
        <c:gapWidth val="219"/>
        <c:overlap val="-27"/>
        <c:axId val="191196144"/>
        <c:axId val="191195360"/>
      </c:barChart>
      <c:catAx>
        <c:axId val="191196144"/>
        <c:scaling>
          <c:orientation val="minMax"/>
        </c:scaling>
        <c:delete val="1"/>
        <c:axPos val="b"/>
        <c:numFmt formatCode="General" sourceLinked="1"/>
        <c:majorTickMark val="none"/>
        <c:minorTickMark val="none"/>
        <c:tickLblPos val="nextTo"/>
        <c:crossAx val="191195360"/>
        <c:crosses val="autoZero"/>
        <c:auto val="1"/>
        <c:lblAlgn val="ctr"/>
        <c:lblOffset val="100"/>
        <c:noMultiLvlLbl val="0"/>
      </c:catAx>
      <c:valAx>
        <c:axId val="19119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1196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ru-RU" dirty="0" smtClean="0"/>
              <a:t>Расходы за 3 года </a:t>
            </a:r>
          </a:p>
          <a:p>
            <a:pPr>
              <a:defRPr/>
            </a:pPr>
            <a:r>
              <a:rPr lang="ru-RU" dirty="0" smtClean="0"/>
              <a:t>36М </a:t>
            </a:r>
            <a:r>
              <a:rPr lang="ru-RU" dirty="0"/>
              <a:t>руб.*</a:t>
            </a:r>
          </a:p>
        </c:rich>
      </c:tx>
      <c:layout>
        <c:manualLayout>
          <c:xMode val="edge"/>
          <c:yMode val="edge"/>
          <c:x val="0.1829602644449032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5311511819234439"/>
          <c:y val="0.24373669874181503"/>
          <c:w val="0.55594415064699387"/>
          <c:h val="0.50917199202103824"/>
        </c:manualLayout>
      </c:layout>
      <c:pieChart>
        <c:varyColors val="1"/>
        <c:ser>
          <c:idx val="0"/>
          <c:order val="0"/>
          <c:tx>
            <c:strRef>
              <c:f>Sheet1!$B$1</c:f>
              <c:strCache>
                <c:ptCount val="1"/>
                <c:pt idx="0">
                  <c:v>Расходы на ПО 65М руб</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04-4A98-A9B0-9E84114234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04-4A98-A9B0-9E84114234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04-4A98-A9B0-9E841142343E}"/>
              </c:ext>
            </c:extLst>
          </c:dPt>
          <c:dLbls>
            <c:dLbl>
              <c:idx val="0"/>
              <c:layout>
                <c:manualLayout>
                  <c:x val="-0.14680027661043452"/>
                  <c:y val="0.101761119639050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D04-4A98-A9B0-9E841142343E}"/>
                </c:ext>
              </c:extLst>
            </c:dLbl>
            <c:dLbl>
              <c:idx val="1"/>
              <c:layout>
                <c:manualLayout>
                  <c:x val="-9.8817745691559447E-2"/>
                  <c:y val="-0.1805308590569825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D04-4A98-A9B0-9E841142343E}"/>
                </c:ext>
              </c:extLst>
            </c:dLbl>
            <c:dLbl>
              <c:idx val="2"/>
              <c:layout>
                <c:manualLayout>
                  <c:x val="0.16979629395297618"/>
                  <c:y val="6.00028587586772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D04-4A98-A9B0-9E841142343E}"/>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2015 год</c:v>
                </c:pt>
                <c:pt idx="1">
                  <c:v>2016 год</c:v>
                </c:pt>
                <c:pt idx="2">
                  <c:v>2017 год</c:v>
                </c:pt>
              </c:strCache>
            </c:strRef>
          </c:cat>
          <c:val>
            <c:numRef>
              <c:f>Sheet1!$B$2:$B$4</c:f>
              <c:numCache>
                <c:formatCode>General</c:formatCode>
                <c:ptCount val="3"/>
                <c:pt idx="0">
                  <c:v>12</c:v>
                </c:pt>
                <c:pt idx="1">
                  <c:v>12</c:v>
                </c:pt>
                <c:pt idx="2">
                  <c:v>12</c:v>
                </c:pt>
              </c:numCache>
            </c:numRef>
          </c:val>
          <c:extLst>
            <c:ext xmlns:c16="http://schemas.microsoft.com/office/drawing/2014/chart" uri="{C3380CC4-5D6E-409C-BE32-E72D297353CC}">
              <c16:uniqueId val="{00000006-FD04-4A98-A9B0-9E841142343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299750140503644E-2"/>
          <c:y val="0.79054510950178847"/>
          <c:w val="0.9"/>
          <c:h val="9.40272082133612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b="1"/>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98EA7-1662-4F1D-8BF0-1E2782010F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687D30F-CE7F-48BD-99AB-706296BDA943}">
      <dgm:prSet phldrT="[Text]" custT="1"/>
      <dgm:spPr/>
      <dgm:t>
        <a:bodyPr/>
        <a:lstStyle/>
        <a:p>
          <a:pPr>
            <a:lnSpc>
              <a:spcPct val="110000"/>
            </a:lnSpc>
          </a:pPr>
          <a:r>
            <a:rPr lang="ru-RU" sz="2000" dirty="0" smtClean="0"/>
            <a:t>Возможные сложности децентрализованного подхода</a:t>
          </a:r>
          <a:endParaRPr lang="ru-RU" sz="2000" dirty="0"/>
        </a:p>
      </dgm:t>
    </dgm:pt>
    <dgm:pt modelId="{502E1456-4239-403F-9358-32C39621069C}" type="parTrans" cxnId="{648AEE9A-9369-4137-AD54-FB162FF6893F}">
      <dgm:prSet/>
      <dgm:spPr/>
      <dgm:t>
        <a:bodyPr/>
        <a:lstStyle/>
        <a:p>
          <a:pPr>
            <a:lnSpc>
              <a:spcPct val="110000"/>
            </a:lnSpc>
          </a:pPr>
          <a:endParaRPr lang="ru-RU" sz="1400"/>
        </a:p>
      </dgm:t>
    </dgm:pt>
    <dgm:pt modelId="{A5343F5D-10F7-4F98-A7E5-CE0598D10F41}" type="sibTrans" cxnId="{648AEE9A-9369-4137-AD54-FB162FF6893F}">
      <dgm:prSet/>
      <dgm:spPr/>
      <dgm:t>
        <a:bodyPr/>
        <a:lstStyle/>
        <a:p>
          <a:pPr>
            <a:lnSpc>
              <a:spcPct val="110000"/>
            </a:lnSpc>
          </a:pPr>
          <a:endParaRPr lang="ru-RU" sz="1400"/>
        </a:p>
      </dgm:t>
    </dgm:pt>
    <dgm:pt modelId="{1653CD1D-9456-4BF4-AE38-248FFA042664}">
      <dgm:prSet phldrT="[Text]" custT="1"/>
      <dgm:spPr/>
      <dgm:t>
        <a:bodyPr/>
        <a:lstStyle/>
        <a:p>
          <a:pPr>
            <a:lnSpc>
              <a:spcPct val="110000"/>
            </a:lnSpc>
            <a:spcBef>
              <a:spcPts val="600"/>
            </a:spcBef>
          </a:pPr>
          <a:r>
            <a:rPr lang="ru-RU" sz="1800" dirty="0" smtClean="0"/>
            <a:t>Высокая стоимость и непрогнозируемые затраты на ПО, сложность бюджетирования финансовых средств</a:t>
          </a:r>
          <a:endParaRPr lang="ru-RU" sz="1800" dirty="0"/>
        </a:p>
      </dgm:t>
    </dgm:pt>
    <dgm:pt modelId="{E69FB8D7-EE23-450F-916D-C479FFBF345B}" type="parTrans" cxnId="{23E45359-D5B1-45DD-A25A-033119F338D9}">
      <dgm:prSet/>
      <dgm:spPr/>
      <dgm:t>
        <a:bodyPr/>
        <a:lstStyle/>
        <a:p>
          <a:pPr>
            <a:lnSpc>
              <a:spcPct val="110000"/>
            </a:lnSpc>
          </a:pPr>
          <a:endParaRPr lang="ru-RU" sz="1400"/>
        </a:p>
      </dgm:t>
    </dgm:pt>
    <dgm:pt modelId="{4DF3C034-7A6B-4E28-A395-D3CE5884AE70}" type="sibTrans" cxnId="{23E45359-D5B1-45DD-A25A-033119F338D9}">
      <dgm:prSet/>
      <dgm:spPr/>
      <dgm:t>
        <a:bodyPr/>
        <a:lstStyle/>
        <a:p>
          <a:pPr>
            <a:lnSpc>
              <a:spcPct val="110000"/>
            </a:lnSpc>
          </a:pPr>
          <a:endParaRPr lang="ru-RU" sz="1400"/>
        </a:p>
      </dgm:t>
    </dgm:pt>
    <dgm:pt modelId="{A5CDD2C3-877D-46EB-A0C1-65BB4BDB8EE9}">
      <dgm:prSet phldrT="[Text]" custT="1"/>
      <dgm:spPr/>
      <dgm:t>
        <a:bodyPr/>
        <a:lstStyle/>
        <a:p>
          <a:pPr>
            <a:lnSpc>
              <a:spcPct val="110000"/>
            </a:lnSpc>
            <a:spcBef>
              <a:spcPct val="0"/>
            </a:spcBef>
          </a:pPr>
          <a:r>
            <a:rPr lang="ru-RU" sz="1800" dirty="0" smtClean="0"/>
            <a:t>Сложности в учете и управлении ПО, высокие риски недолицензирования</a:t>
          </a:r>
          <a:endParaRPr lang="ru-RU" sz="1800" dirty="0"/>
        </a:p>
      </dgm:t>
    </dgm:pt>
    <dgm:pt modelId="{A6395D4E-68A3-4AA5-992D-9F23F97CB4E3}" type="parTrans" cxnId="{4B6A83CF-6576-444A-8391-8CCB2BF4CB0F}">
      <dgm:prSet/>
      <dgm:spPr/>
      <dgm:t>
        <a:bodyPr/>
        <a:lstStyle/>
        <a:p>
          <a:pPr>
            <a:lnSpc>
              <a:spcPct val="110000"/>
            </a:lnSpc>
          </a:pPr>
          <a:endParaRPr lang="ru-RU" sz="1400"/>
        </a:p>
      </dgm:t>
    </dgm:pt>
    <dgm:pt modelId="{9B26AEF5-6C63-46D0-958B-CD2DF7685A5B}" type="sibTrans" cxnId="{4B6A83CF-6576-444A-8391-8CCB2BF4CB0F}">
      <dgm:prSet/>
      <dgm:spPr/>
      <dgm:t>
        <a:bodyPr/>
        <a:lstStyle/>
        <a:p>
          <a:pPr>
            <a:lnSpc>
              <a:spcPct val="110000"/>
            </a:lnSpc>
          </a:pPr>
          <a:endParaRPr lang="ru-RU" sz="1400"/>
        </a:p>
      </dgm:t>
    </dgm:pt>
    <dgm:pt modelId="{CE45F06E-320D-465C-9E5C-269D9EA4ED5C}">
      <dgm:prSet phldrT="[Text]" custT="1"/>
      <dgm:spPr/>
      <dgm:t>
        <a:bodyPr/>
        <a:lstStyle/>
        <a:p>
          <a:pPr>
            <a:lnSpc>
              <a:spcPct val="110000"/>
            </a:lnSpc>
            <a:spcBef>
              <a:spcPct val="0"/>
            </a:spcBef>
          </a:pPr>
          <a:r>
            <a:rPr lang="ru-RU" sz="1800" dirty="0" smtClean="0"/>
            <a:t>Нерациональное использование бюджетных средств: дублирование расходов, отсутствие возможности передачи лицензий и пр.</a:t>
          </a:r>
          <a:endParaRPr lang="ru-RU" sz="1800" dirty="0"/>
        </a:p>
      </dgm:t>
    </dgm:pt>
    <dgm:pt modelId="{467274E9-2798-4C86-A4F9-425E9B3FE82E}" type="parTrans" cxnId="{949841A5-D57E-4340-8C75-EF3963D415F2}">
      <dgm:prSet/>
      <dgm:spPr/>
      <dgm:t>
        <a:bodyPr/>
        <a:lstStyle/>
        <a:p>
          <a:pPr>
            <a:lnSpc>
              <a:spcPct val="110000"/>
            </a:lnSpc>
          </a:pPr>
          <a:endParaRPr lang="ru-RU" sz="1400"/>
        </a:p>
      </dgm:t>
    </dgm:pt>
    <dgm:pt modelId="{B1406B1F-6294-4854-AFD5-C917C7FA6D04}" type="sibTrans" cxnId="{949841A5-D57E-4340-8C75-EF3963D415F2}">
      <dgm:prSet/>
      <dgm:spPr/>
      <dgm:t>
        <a:bodyPr/>
        <a:lstStyle/>
        <a:p>
          <a:pPr>
            <a:lnSpc>
              <a:spcPct val="110000"/>
            </a:lnSpc>
          </a:pPr>
          <a:endParaRPr lang="ru-RU" sz="1400"/>
        </a:p>
      </dgm:t>
    </dgm:pt>
    <dgm:pt modelId="{5FFA0F99-DE4E-43FC-A5E9-0FF2AADAE42E}">
      <dgm:prSet phldrT="[Text]" custT="1"/>
      <dgm:spPr/>
      <dgm:t>
        <a:bodyPr/>
        <a:lstStyle/>
        <a:p>
          <a:pPr>
            <a:lnSpc>
              <a:spcPct val="110000"/>
            </a:lnSpc>
            <a:spcBef>
              <a:spcPts val="600"/>
            </a:spcBef>
          </a:pPr>
          <a:endParaRPr lang="ru-RU" sz="800" dirty="0"/>
        </a:p>
      </dgm:t>
    </dgm:pt>
    <dgm:pt modelId="{69C4C6A5-531B-40EE-B401-D7A4519414DD}" type="parTrans" cxnId="{6E2B63A2-FF25-417E-B208-716E1F83D9F2}">
      <dgm:prSet/>
      <dgm:spPr/>
      <dgm:t>
        <a:bodyPr/>
        <a:lstStyle/>
        <a:p>
          <a:endParaRPr lang="en-US"/>
        </a:p>
      </dgm:t>
    </dgm:pt>
    <dgm:pt modelId="{E78BF872-B45F-4ED6-93F3-ED0A6A605488}" type="sibTrans" cxnId="{6E2B63A2-FF25-417E-B208-716E1F83D9F2}">
      <dgm:prSet/>
      <dgm:spPr/>
      <dgm:t>
        <a:bodyPr/>
        <a:lstStyle/>
        <a:p>
          <a:endParaRPr lang="en-US"/>
        </a:p>
      </dgm:t>
    </dgm:pt>
    <dgm:pt modelId="{9E8B1DF0-71C6-469D-B1AF-B9FC032D6C8F}">
      <dgm:prSet phldrT="[Text]" custT="1"/>
      <dgm:spPr>
        <a:solidFill>
          <a:srgbClr val="A50E82"/>
        </a:solidFill>
      </dgm:spPr>
      <dgm:t>
        <a:bodyPr/>
        <a:lstStyle/>
        <a:p>
          <a:pPr>
            <a:lnSpc>
              <a:spcPct val="110000"/>
            </a:lnSpc>
          </a:pPr>
          <a:r>
            <a:rPr lang="ru-RU" sz="2000" dirty="0" smtClean="0"/>
            <a:t>Единоразовые неуправляемые децентрализаванные закупки от 5 ПК (</a:t>
          </a:r>
          <a:r>
            <a:rPr lang="en-US" sz="2000" dirty="0" smtClean="0"/>
            <a:t>Open License,</a:t>
          </a:r>
          <a:r>
            <a:rPr lang="ru-RU" sz="2000" dirty="0" smtClean="0"/>
            <a:t>коробочное ПО</a:t>
          </a:r>
          <a:r>
            <a:rPr lang="en-US" sz="2000" dirty="0" smtClean="0"/>
            <a:t>)</a:t>
          </a:r>
          <a:endParaRPr lang="ru-RU" sz="2000" dirty="0"/>
        </a:p>
      </dgm:t>
    </dgm:pt>
    <dgm:pt modelId="{5D554487-38FB-4240-82E9-83260D9DAB1B}" type="parTrans" cxnId="{38E6A022-AC85-4F44-B5A1-6E9056901F40}">
      <dgm:prSet/>
      <dgm:spPr/>
      <dgm:t>
        <a:bodyPr/>
        <a:lstStyle/>
        <a:p>
          <a:endParaRPr lang="en-US"/>
        </a:p>
      </dgm:t>
    </dgm:pt>
    <dgm:pt modelId="{B2599CA1-3E60-4C3D-B0A7-E71DC507616A}" type="sibTrans" cxnId="{38E6A022-AC85-4F44-B5A1-6E9056901F40}">
      <dgm:prSet/>
      <dgm:spPr/>
      <dgm:t>
        <a:bodyPr/>
        <a:lstStyle/>
        <a:p>
          <a:endParaRPr lang="en-US"/>
        </a:p>
      </dgm:t>
    </dgm:pt>
    <dgm:pt modelId="{E6751F28-F412-4AAA-A612-E1B333E55531}" type="pres">
      <dgm:prSet presAssocID="{FBC98EA7-1662-4F1D-8BF0-1E2782010F7D}" presName="linear" presStyleCnt="0">
        <dgm:presLayoutVars>
          <dgm:animLvl val="lvl"/>
          <dgm:resizeHandles val="exact"/>
        </dgm:presLayoutVars>
      </dgm:prSet>
      <dgm:spPr/>
      <dgm:t>
        <a:bodyPr/>
        <a:lstStyle/>
        <a:p>
          <a:endParaRPr lang="en-US"/>
        </a:p>
      </dgm:t>
    </dgm:pt>
    <dgm:pt modelId="{314627C9-D4BC-4291-866E-CF392A9BF2EE}" type="pres">
      <dgm:prSet presAssocID="{9E8B1DF0-71C6-469D-B1AF-B9FC032D6C8F}" presName="parentText" presStyleLbl="node1" presStyleIdx="0" presStyleCnt="2" custScaleY="82188">
        <dgm:presLayoutVars>
          <dgm:chMax val="0"/>
          <dgm:bulletEnabled val="1"/>
        </dgm:presLayoutVars>
      </dgm:prSet>
      <dgm:spPr/>
      <dgm:t>
        <a:bodyPr/>
        <a:lstStyle/>
        <a:p>
          <a:endParaRPr lang="en-US"/>
        </a:p>
      </dgm:t>
    </dgm:pt>
    <dgm:pt modelId="{7BC7FEEC-51FE-40CF-AFB3-BC9DF608F8EB}" type="pres">
      <dgm:prSet presAssocID="{B2599CA1-3E60-4C3D-B0A7-E71DC507616A}" presName="spacer" presStyleCnt="0"/>
      <dgm:spPr/>
    </dgm:pt>
    <dgm:pt modelId="{988246EC-1CE4-4BA5-8CFE-231C21E5923D}" type="pres">
      <dgm:prSet presAssocID="{A687D30F-CE7F-48BD-99AB-706296BDA943}" presName="parentText" presStyleLbl="node1" presStyleIdx="1" presStyleCnt="2" custScaleY="53293">
        <dgm:presLayoutVars>
          <dgm:chMax val="0"/>
          <dgm:bulletEnabled val="1"/>
        </dgm:presLayoutVars>
      </dgm:prSet>
      <dgm:spPr/>
      <dgm:t>
        <a:bodyPr/>
        <a:lstStyle/>
        <a:p>
          <a:endParaRPr lang="ru-RU"/>
        </a:p>
      </dgm:t>
    </dgm:pt>
    <dgm:pt modelId="{26442406-4BAD-4F8F-BD9A-1F06E9A362C6}" type="pres">
      <dgm:prSet presAssocID="{A687D30F-CE7F-48BD-99AB-706296BDA943}" presName="childText" presStyleLbl="revTx" presStyleIdx="0" presStyleCnt="1">
        <dgm:presLayoutVars>
          <dgm:bulletEnabled val="1"/>
        </dgm:presLayoutVars>
      </dgm:prSet>
      <dgm:spPr/>
      <dgm:t>
        <a:bodyPr/>
        <a:lstStyle/>
        <a:p>
          <a:endParaRPr lang="ru-RU"/>
        </a:p>
      </dgm:t>
    </dgm:pt>
  </dgm:ptLst>
  <dgm:cxnLst>
    <dgm:cxn modelId="{648AEE9A-9369-4137-AD54-FB162FF6893F}" srcId="{FBC98EA7-1662-4F1D-8BF0-1E2782010F7D}" destId="{A687D30F-CE7F-48BD-99AB-706296BDA943}" srcOrd="1" destOrd="0" parTransId="{502E1456-4239-403F-9358-32C39621069C}" sibTransId="{A5343F5D-10F7-4F98-A7E5-CE0598D10F41}"/>
    <dgm:cxn modelId="{EA564E42-9428-4708-8DC0-F42FAAF2AE65}" type="presOf" srcId="{1653CD1D-9456-4BF4-AE38-248FFA042664}" destId="{26442406-4BAD-4F8F-BD9A-1F06E9A362C6}" srcOrd="0" destOrd="1" presId="urn:microsoft.com/office/officeart/2005/8/layout/vList2"/>
    <dgm:cxn modelId="{602790B9-966D-4D7C-BEE7-081DCD3303AE}" type="presOf" srcId="{CE45F06E-320D-465C-9E5C-269D9EA4ED5C}" destId="{26442406-4BAD-4F8F-BD9A-1F06E9A362C6}" srcOrd="0" destOrd="2" presId="urn:microsoft.com/office/officeart/2005/8/layout/vList2"/>
    <dgm:cxn modelId="{93A8FE91-0D28-4AE0-8C5F-6FA356F5AF0E}" type="presOf" srcId="{5FFA0F99-DE4E-43FC-A5E9-0FF2AADAE42E}" destId="{26442406-4BAD-4F8F-BD9A-1F06E9A362C6}" srcOrd="0" destOrd="0" presId="urn:microsoft.com/office/officeart/2005/8/layout/vList2"/>
    <dgm:cxn modelId="{23E45359-D5B1-45DD-A25A-033119F338D9}" srcId="{A687D30F-CE7F-48BD-99AB-706296BDA943}" destId="{1653CD1D-9456-4BF4-AE38-248FFA042664}" srcOrd="1" destOrd="0" parTransId="{E69FB8D7-EE23-450F-916D-C479FFBF345B}" sibTransId="{4DF3C034-7A6B-4E28-A395-D3CE5884AE70}"/>
    <dgm:cxn modelId="{6E2B63A2-FF25-417E-B208-716E1F83D9F2}" srcId="{A687D30F-CE7F-48BD-99AB-706296BDA943}" destId="{5FFA0F99-DE4E-43FC-A5E9-0FF2AADAE42E}" srcOrd="0" destOrd="0" parTransId="{69C4C6A5-531B-40EE-B401-D7A4519414DD}" sibTransId="{E78BF872-B45F-4ED6-93F3-ED0A6A605488}"/>
    <dgm:cxn modelId="{38E6A022-AC85-4F44-B5A1-6E9056901F40}" srcId="{FBC98EA7-1662-4F1D-8BF0-1E2782010F7D}" destId="{9E8B1DF0-71C6-469D-B1AF-B9FC032D6C8F}" srcOrd="0" destOrd="0" parTransId="{5D554487-38FB-4240-82E9-83260D9DAB1B}" sibTransId="{B2599CA1-3E60-4C3D-B0A7-E71DC507616A}"/>
    <dgm:cxn modelId="{949841A5-D57E-4340-8C75-EF3963D415F2}" srcId="{A687D30F-CE7F-48BD-99AB-706296BDA943}" destId="{CE45F06E-320D-465C-9E5C-269D9EA4ED5C}" srcOrd="2" destOrd="0" parTransId="{467274E9-2798-4C86-A4F9-425E9B3FE82E}" sibTransId="{B1406B1F-6294-4854-AFD5-C917C7FA6D04}"/>
    <dgm:cxn modelId="{0C10615F-3EB1-4448-985F-2A350F961FE8}" type="presOf" srcId="{9E8B1DF0-71C6-469D-B1AF-B9FC032D6C8F}" destId="{314627C9-D4BC-4291-866E-CF392A9BF2EE}" srcOrd="0" destOrd="0" presId="urn:microsoft.com/office/officeart/2005/8/layout/vList2"/>
    <dgm:cxn modelId="{4B6A83CF-6576-444A-8391-8CCB2BF4CB0F}" srcId="{A687D30F-CE7F-48BD-99AB-706296BDA943}" destId="{A5CDD2C3-877D-46EB-A0C1-65BB4BDB8EE9}" srcOrd="3" destOrd="0" parTransId="{A6395D4E-68A3-4AA5-992D-9F23F97CB4E3}" sibTransId="{9B26AEF5-6C63-46D0-958B-CD2DF7685A5B}"/>
    <dgm:cxn modelId="{779C85CC-25A3-4591-895E-BC60805E3E8A}" type="presOf" srcId="{A687D30F-CE7F-48BD-99AB-706296BDA943}" destId="{988246EC-1CE4-4BA5-8CFE-231C21E5923D}" srcOrd="0" destOrd="0" presId="urn:microsoft.com/office/officeart/2005/8/layout/vList2"/>
    <dgm:cxn modelId="{94BFD92B-7C85-4DF2-B292-A8FBFADD6F0F}" type="presOf" srcId="{FBC98EA7-1662-4F1D-8BF0-1E2782010F7D}" destId="{E6751F28-F412-4AAA-A612-E1B333E55531}" srcOrd="0" destOrd="0" presId="urn:microsoft.com/office/officeart/2005/8/layout/vList2"/>
    <dgm:cxn modelId="{B3797527-78A7-4B7D-91BC-8BA2E6A34EB7}" type="presOf" srcId="{A5CDD2C3-877D-46EB-A0C1-65BB4BDB8EE9}" destId="{26442406-4BAD-4F8F-BD9A-1F06E9A362C6}" srcOrd="0" destOrd="3" presId="urn:microsoft.com/office/officeart/2005/8/layout/vList2"/>
    <dgm:cxn modelId="{A4FBDCE1-9541-4A9B-9D7F-C00B562857CA}" type="presParOf" srcId="{E6751F28-F412-4AAA-A612-E1B333E55531}" destId="{314627C9-D4BC-4291-866E-CF392A9BF2EE}" srcOrd="0" destOrd="0" presId="urn:microsoft.com/office/officeart/2005/8/layout/vList2"/>
    <dgm:cxn modelId="{8E264D20-8F17-493B-92A6-3ADC2324C3C6}" type="presParOf" srcId="{E6751F28-F412-4AAA-A612-E1B333E55531}" destId="{7BC7FEEC-51FE-40CF-AFB3-BC9DF608F8EB}" srcOrd="1" destOrd="0" presId="urn:microsoft.com/office/officeart/2005/8/layout/vList2"/>
    <dgm:cxn modelId="{1E6220E7-6A8A-47B9-A456-8A1FCD884C4E}" type="presParOf" srcId="{E6751F28-F412-4AAA-A612-E1B333E55531}" destId="{988246EC-1CE4-4BA5-8CFE-231C21E5923D}" srcOrd="2" destOrd="0" presId="urn:microsoft.com/office/officeart/2005/8/layout/vList2"/>
    <dgm:cxn modelId="{3FA865E5-5D06-4F6B-AC50-68291C565FA1}" type="presParOf" srcId="{E6751F28-F412-4AAA-A612-E1B333E55531}" destId="{26442406-4BAD-4F8F-BD9A-1F06E9A362C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98EA7-1662-4F1D-8BF0-1E2782010F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687D30F-CE7F-48BD-99AB-706296BDA943}">
      <dgm:prSet phldrT="[Text]" custT="1"/>
      <dgm:spPr/>
      <dgm:t>
        <a:bodyPr/>
        <a:lstStyle/>
        <a:p>
          <a:pPr>
            <a:lnSpc>
              <a:spcPct val="110000"/>
            </a:lnSpc>
          </a:pPr>
          <a:r>
            <a:rPr lang="ru-RU" sz="2000" dirty="0" smtClean="0"/>
            <a:t>Преимущества централизованного подхода:</a:t>
          </a:r>
          <a:endParaRPr lang="ru-RU" sz="2000" dirty="0"/>
        </a:p>
      </dgm:t>
    </dgm:pt>
    <dgm:pt modelId="{502E1456-4239-403F-9358-32C39621069C}" type="parTrans" cxnId="{648AEE9A-9369-4137-AD54-FB162FF6893F}">
      <dgm:prSet/>
      <dgm:spPr/>
      <dgm:t>
        <a:bodyPr/>
        <a:lstStyle/>
        <a:p>
          <a:pPr>
            <a:lnSpc>
              <a:spcPct val="110000"/>
            </a:lnSpc>
          </a:pPr>
          <a:endParaRPr lang="ru-RU" sz="1400"/>
        </a:p>
      </dgm:t>
    </dgm:pt>
    <dgm:pt modelId="{A5343F5D-10F7-4F98-A7E5-CE0598D10F41}" type="sibTrans" cxnId="{648AEE9A-9369-4137-AD54-FB162FF6893F}">
      <dgm:prSet/>
      <dgm:spPr/>
      <dgm:t>
        <a:bodyPr/>
        <a:lstStyle/>
        <a:p>
          <a:pPr>
            <a:lnSpc>
              <a:spcPct val="110000"/>
            </a:lnSpc>
          </a:pPr>
          <a:endParaRPr lang="ru-RU" sz="1400"/>
        </a:p>
      </dgm:t>
    </dgm:pt>
    <dgm:pt modelId="{1653CD1D-9456-4BF4-AE38-248FFA042664}">
      <dgm:prSet phldrT="[Text]" custT="1"/>
      <dgm:spPr/>
      <dgm:t>
        <a:bodyPr/>
        <a:lstStyle/>
        <a:p>
          <a:pPr>
            <a:lnSpc>
              <a:spcPct val="110000"/>
            </a:lnSpc>
            <a:spcBef>
              <a:spcPts val="600"/>
            </a:spcBef>
          </a:pPr>
          <a:r>
            <a:rPr lang="ru-RU" sz="1800" dirty="0" smtClean="0"/>
            <a:t>Рассрочка оплаты на 3 года с фиксацией цен в рублях</a:t>
          </a:r>
          <a:endParaRPr lang="ru-RU" sz="1800" dirty="0"/>
        </a:p>
      </dgm:t>
    </dgm:pt>
    <dgm:pt modelId="{E69FB8D7-EE23-450F-916D-C479FFBF345B}" type="parTrans" cxnId="{23E45359-D5B1-45DD-A25A-033119F338D9}">
      <dgm:prSet/>
      <dgm:spPr/>
      <dgm:t>
        <a:bodyPr/>
        <a:lstStyle/>
        <a:p>
          <a:pPr>
            <a:lnSpc>
              <a:spcPct val="110000"/>
            </a:lnSpc>
          </a:pPr>
          <a:endParaRPr lang="ru-RU" sz="1400"/>
        </a:p>
      </dgm:t>
    </dgm:pt>
    <dgm:pt modelId="{4DF3C034-7A6B-4E28-A395-D3CE5884AE70}" type="sibTrans" cxnId="{23E45359-D5B1-45DD-A25A-033119F338D9}">
      <dgm:prSet/>
      <dgm:spPr/>
      <dgm:t>
        <a:bodyPr/>
        <a:lstStyle/>
        <a:p>
          <a:pPr>
            <a:lnSpc>
              <a:spcPct val="110000"/>
            </a:lnSpc>
          </a:pPr>
          <a:endParaRPr lang="ru-RU" sz="1400"/>
        </a:p>
      </dgm:t>
    </dgm:pt>
    <dgm:pt modelId="{5FFA0F99-DE4E-43FC-A5E9-0FF2AADAE42E}">
      <dgm:prSet phldrT="[Text]" custT="1"/>
      <dgm:spPr/>
      <dgm:t>
        <a:bodyPr/>
        <a:lstStyle/>
        <a:p>
          <a:pPr>
            <a:lnSpc>
              <a:spcPct val="110000"/>
            </a:lnSpc>
            <a:spcBef>
              <a:spcPts val="600"/>
            </a:spcBef>
          </a:pPr>
          <a:endParaRPr lang="ru-RU" sz="800" dirty="0"/>
        </a:p>
      </dgm:t>
    </dgm:pt>
    <dgm:pt modelId="{69C4C6A5-531B-40EE-B401-D7A4519414DD}" type="parTrans" cxnId="{6E2B63A2-FF25-417E-B208-716E1F83D9F2}">
      <dgm:prSet/>
      <dgm:spPr/>
      <dgm:t>
        <a:bodyPr/>
        <a:lstStyle/>
        <a:p>
          <a:endParaRPr lang="en-US"/>
        </a:p>
      </dgm:t>
    </dgm:pt>
    <dgm:pt modelId="{E78BF872-B45F-4ED6-93F3-ED0A6A605488}" type="sibTrans" cxnId="{6E2B63A2-FF25-417E-B208-716E1F83D9F2}">
      <dgm:prSet/>
      <dgm:spPr/>
      <dgm:t>
        <a:bodyPr/>
        <a:lstStyle/>
        <a:p>
          <a:endParaRPr lang="en-US"/>
        </a:p>
      </dgm:t>
    </dgm:pt>
    <dgm:pt modelId="{9E8B1DF0-71C6-469D-B1AF-B9FC032D6C8F}">
      <dgm:prSet phldrT="[Text]" custT="1"/>
      <dgm:spPr>
        <a:solidFill>
          <a:srgbClr val="A50E82"/>
        </a:solidFill>
      </dgm:spPr>
      <dgm:t>
        <a:bodyPr/>
        <a:lstStyle/>
        <a:p>
          <a:pPr>
            <a:lnSpc>
              <a:spcPct val="110000"/>
            </a:lnSpc>
          </a:pPr>
          <a:r>
            <a:rPr lang="ru-RU" sz="2000" dirty="0" smtClean="0"/>
            <a:t>Единое региональное</a:t>
          </a:r>
          <a:r>
            <a:rPr lang="en-US" sz="2000" dirty="0" smtClean="0"/>
            <a:t>/</a:t>
          </a:r>
          <a:r>
            <a:rPr lang="ru-RU" sz="2000" dirty="0" smtClean="0"/>
            <a:t>муниципальное корпоративное 3-х летнее соглашение от 250ПК (</a:t>
          </a:r>
          <a:r>
            <a:rPr lang="en-US" sz="2000" dirty="0" smtClean="0"/>
            <a:t>Enterprise Agreement)</a:t>
          </a:r>
          <a:endParaRPr lang="ru-RU" sz="2000" dirty="0"/>
        </a:p>
      </dgm:t>
    </dgm:pt>
    <dgm:pt modelId="{5D554487-38FB-4240-82E9-83260D9DAB1B}" type="parTrans" cxnId="{38E6A022-AC85-4F44-B5A1-6E9056901F40}">
      <dgm:prSet/>
      <dgm:spPr/>
      <dgm:t>
        <a:bodyPr/>
        <a:lstStyle/>
        <a:p>
          <a:endParaRPr lang="en-US"/>
        </a:p>
      </dgm:t>
    </dgm:pt>
    <dgm:pt modelId="{B2599CA1-3E60-4C3D-B0A7-E71DC507616A}" type="sibTrans" cxnId="{38E6A022-AC85-4F44-B5A1-6E9056901F40}">
      <dgm:prSet/>
      <dgm:spPr/>
      <dgm:t>
        <a:bodyPr/>
        <a:lstStyle/>
        <a:p>
          <a:endParaRPr lang="en-US"/>
        </a:p>
      </dgm:t>
    </dgm:pt>
    <dgm:pt modelId="{B008CEA3-D5B8-414E-B93B-A893CC33CA02}">
      <dgm:prSet custT="1"/>
      <dgm:spPr/>
      <dgm:t>
        <a:bodyPr/>
        <a:lstStyle/>
        <a:p>
          <a:r>
            <a:rPr lang="ru-RU" sz="1800" dirty="0" smtClean="0"/>
            <a:t>Возможность включения аффилированных лиц и гибкого распределения лицензий между ними</a:t>
          </a:r>
          <a:endParaRPr lang="ru-RU" sz="1800" dirty="0"/>
        </a:p>
      </dgm:t>
    </dgm:pt>
    <dgm:pt modelId="{BD266EE7-C654-49CA-80F4-23D4EED8BF7E}" type="parTrans" cxnId="{EF4E2577-38E0-4829-A492-C0C7D607F24C}">
      <dgm:prSet/>
      <dgm:spPr/>
      <dgm:t>
        <a:bodyPr/>
        <a:lstStyle/>
        <a:p>
          <a:endParaRPr lang="en-US"/>
        </a:p>
      </dgm:t>
    </dgm:pt>
    <dgm:pt modelId="{D325856E-D341-4AD9-B005-A094CF33889F}" type="sibTrans" cxnId="{EF4E2577-38E0-4829-A492-C0C7D607F24C}">
      <dgm:prSet/>
      <dgm:spPr/>
      <dgm:t>
        <a:bodyPr/>
        <a:lstStyle/>
        <a:p>
          <a:endParaRPr lang="en-US"/>
        </a:p>
      </dgm:t>
    </dgm:pt>
    <dgm:pt modelId="{0768832F-8D2F-4AD4-A4E5-1C6272B9DD15}">
      <dgm:prSet custT="1"/>
      <dgm:spPr/>
      <dgm:t>
        <a:bodyPr/>
        <a:lstStyle/>
        <a:p>
          <a:r>
            <a:rPr lang="ru-RU" sz="1800" dirty="0" smtClean="0"/>
            <a:t>Использование любых версий продуктов </a:t>
          </a:r>
          <a:endParaRPr lang="ru-RU" sz="1800" dirty="0"/>
        </a:p>
      </dgm:t>
    </dgm:pt>
    <dgm:pt modelId="{C959E51B-D594-4EC4-8853-25CAFB1D14A7}" type="parTrans" cxnId="{1A88A6D0-0E7F-456D-AE92-AAE005CE1A6A}">
      <dgm:prSet/>
      <dgm:spPr/>
      <dgm:t>
        <a:bodyPr/>
        <a:lstStyle/>
        <a:p>
          <a:endParaRPr lang="en-US"/>
        </a:p>
      </dgm:t>
    </dgm:pt>
    <dgm:pt modelId="{61285E84-253B-4542-A791-8C86BAA14D85}" type="sibTrans" cxnId="{1A88A6D0-0E7F-456D-AE92-AAE005CE1A6A}">
      <dgm:prSet/>
      <dgm:spPr/>
      <dgm:t>
        <a:bodyPr/>
        <a:lstStyle/>
        <a:p>
          <a:endParaRPr lang="en-US"/>
        </a:p>
      </dgm:t>
    </dgm:pt>
    <dgm:pt modelId="{BDB64CA6-F493-4179-B8B8-E48C0EB33724}">
      <dgm:prSet custT="1"/>
      <dgm:spPr/>
      <dgm:t>
        <a:bodyPr/>
        <a:lstStyle/>
        <a:p>
          <a:r>
            <a:rPr lang="ru-RU" sz="1800" dirty="0" smtClean="0"/>
            <a:t>Возможность начала использования новых продутов до их оплаты в годовщину </a:t>
          </a:r>
          <a:endParaRPr lang="ru-RU" sz="1800" dirty="0"/>
        </a:p>
      </dgm:t>
    </dgm:pt>
    <dgm:pt modelId="{C288BA6B-F349-4D0A-8C25-BA20326497D4}" type="parTrans" cxnId="{DEDB23BE-9B24-4D98-9BE5-1169CE2134D3}">
      <dgm:prSet/>
      <dgm:spPr/>
      <dgm:t>
        <a:bodyPr/>
        <a:lstStyle/>
        <a:p>
          <a:endParaRPr lang="en-US"/>
        </a:p>
      </dgm:t>
    </dgm:pt>
    <dgm:pt modelId="{92A5C02D-7553-4677-86A0-8DCF01587990}" type="sibTrans" cxnId="{DEDB23BE-9B24-4D98-9BE5-1169CE2134D3}">
      <dgm:prSet/>
      <dgm:spPr/>
      <dgm:t>
        <a:bodyPr/>
        <a:lstStyle/>
        <a:p>
          <a:endParaRPr lang="en-US"/>
        </a:p>
      </dgm:t>
    </dgm:pt>
    <dgm:pt modelId="{AA6FB231-AB94-4021-938A-2EDDFE1BB6D6}">
      <dgm:prSet custT="1"/>
      <dgm:spPr/>
      <dgm:t>
        <a:bodyPr/>
        <a:lstStyle/>
        <a:p>
          <a:r>
            <a:rPr lang="ru-RU" sz="1800" dirty="0" smtClean="0"/>
            <a:t>Максимальные скидки за лицензирование платформы и возможность получения инвестиций </a:t>
          </a:r>
          <a:endParaRPr lang="ru-RU" sz="1800" dirty="0"/>
        </a:p>
      </dgm:t>
    </dgm:pt>
    <dgm:pt modelId="{2D53ED5D-74EA-46DC-B86F-E259EAAE8816}" type="parTrans" cxnId="{72A9D0F8-1226-4427-A061-7B536B8396D4}">
      <dgm:prSet/>
      <dgm:spPr/>
      <dgm:t>
        <a:bodyPr/>
        <a:lstStyle/>
        <a:p>
          <a:endParaRPr lang="en-US"/>
        </a:p>
      </dgm:t>
    </dgm:pt>
    <dgm:pt modelId="{FC09DA86-A93E-4BF0-89C9-E6BBA874CACF}" type="sibTrans" cxnId="{72A9D0F8-1226-4427-A061-7B536B8396D4}">
      <dgm:prSet/>
      <dgm:spPr/>
      <dgm:t>
        <a:bodyPr/>
        <a:lstStyle/>
        <a:p>
          <a:endParaRPr lang="en-US"/>
        </a:p>
      </dgm:t>
    </dgm:pt>
    <dgm:pt modelId="{E6751F28-F412-4AAA-A612-E1B333E55531}" type="pres">
      <dgm:prSet presAssocID="{FBC98EA7-1662-4F1D-8BF0-1E2782010F7D}" presName="linear" presStyleCnt="0">
        <dgm:presLayoutVars>
          <dgm:animLvl val="lvl"/>
          <dgm:resizeHandles val="exact"/>
        </dgm:presLayoutVars>
      </dgm:prSet>
      <dgm:spPr/>
      <dgm:t>
        <a:bodyPr/>
        <a:lstStyle/>
        <a:p>
          <a:endParaRPr lang="en-US"/>
        </a:p>
      </dgm:t>
    </dgm:pt>
    <dgm:pt modelId="{314627C9-D4BC-4291-866E-CF392A9BF2EE}" type="pres">
      <dgm:prSet presAssocID="{9E8B1DF0-71C6-469D-B1AF-B9FC032D6C8F}" presName="parentText" presStyleLbl="node1" presStyleIdx="0" presStyleCnt="2" custScaleY="82188">
        <dgm:presLayoutVars>
          <dgm:chMax val="0"/>
          <dgm:bulletEnabled val="1"/>
        </dgm:presLayoutVars>
      </dgm:prSet>
      <dgm:spPr/>
      <dgm:t>
        <a:bodyPr/>
        <a:lstStyle/>
        <a:p>
          <a:endParaRPr lang="en-US"/>
        </a:p>
      </dgm:t>
    </dgm:pt>
    <dgm:pt modelId="{7BC7FEEC-51FE-40CF-AFB3-BC9DF608F8EB}" type="pres">
      <dgm:prSet presAssocID="{B2599CA1-3E60-4C3D-B0A7-E71DC507616A}" presName="spacer" presStyleCnt="0"/>
      <dgm:spPr/>
    </dgm:pt>
    <dgm:pt modelId="{988246EC-1CE4-4BA5-8CFE-231C21E5923D}" type="pres">
      <dgm:prSet presAssocID="{A687D30F-CE7F-48BD-99AB-706296BDA943}" presName="parentText" presStyleLbl="node1" presStyleIdx="1" presStyleCnt="2" custScaleY="53293">
        <dgm:presLayoutVars>
          <dgm:chMax val="0"/>
          <dgm:bulletEnabled val="1"/>
        </dgm:presLayoutVars>
      </dgm:prSet>
      <dgm:spPr/>
      <dgm:t>
        <a:bodyPr/>
        <a:lstStyle/>
        <a:p>
          <a:endParaRPr lang="ru-RU"/>
        </a:p>
      </dgm:t>
    </dgm:pt>
    <dgm:pt modelId="{26442406-4BAD-4F8F-BD9A-1F06E9A362C6}" type="pres">
      <dgm:prSet presAssocID="{A687D30F-CE7F-48BD-99AB-706296BDA943}" presName="childText" presStyleLbl="revTx" presStyleIdx="0" presStyleCnt="1">
        <dgm:presLayoutVars>
          <dgm:bulletEnabled val="1"/>
        </dgm:presLayoutVars>
      </dgm:prSet>
      <dgm:spPr/>
      <dgm:t>
        <a:bodyPr/>
        <a:lstStyle/>
        <a:p>
          <a:endParaRPr lang="ru-RU"/>
        </a:p>
      </dgm:t>
    </dgm:pt>
  </dgm:ptLst>
  <dgm:cxnLst>
    <dgm:cxn modelId="{72A9D0F8-1226-4427-A061-7B536B8396D4}" srcId="{A687D30F-CE7F-48BD-99AB-706296BDA943}" destId="{AA6FB231-AB94-4021-938A-2EDDFE1BB6D6}" srcOrd="5" destOrd="0" parTransId="{2D53ED5D-74EA-46DC-B86F-E259EAAE8816}" sibTransId="{FC09DA86-A93E-4BF0-89C9-E6BBA874CACF}"/>
    <dgm:cxn modelId="{E456BE0F-E0CB-4B51-9809-126F508F8D3E}" type="presOf" srcId="{B008CEA3-D5B8-414E-B93B-A893CC33CA02}" destId="{26442406-4BAD-4F8F-BD9A-1F06E9A362C6}" srcOrd="0" destOrd="2" presId="urn:microsoft.com/office/officeart/2005/8/layout/vList2"/>
    <dgm:cxn modelId="{648AEE9A-9369-4137-AD54-FB162FF6893F}" srcId="{FBC98EA7-1662-4F1D-8BF0-1E2782010F7D}" destId="{A687D30F-CE7F-48BD-99AB-706296BDA943}" srcOrd="1" destOrd="0" parTransId="{502E1456-4239-403F-9358-32C39621069C}" sibTransId="{A5343F5D-10F7-4F98-A7E5-CE0598D10F41}"/>
    <dgm:cxn modelId="{EA564E42-9428-4708-8DC0-F42FAAF2AE65}" type="presOf" srcId="{1653CD1D-9456-4BF4-AE38-248FFA042664}" destId="{26442406-4BAD-4F8F-BD9A-1F06E9A362C6}" srcOrd="0" destOrd="1" presId="urn:microsoft.com/office/officeart/2005/8/layout/vList2"/>
    <dgm:cxn modelId="{DEDB23BE-9B24-4D98-9BE5-1169CE2134D3}" srcId="{A687D30F-CE7F-48BD-99AB-706296BDA943}" destId="{BDB64CA6-F493-4179-B8B8-E48C0EB33724}" srcOrd="4" destOrd="0" parTransId="{C288BA6B-F349-4D0A-8C25-BA20326497D4}" sibTransId="{92A5C02D-7553-4677-86A0-8DCF01587990}"/>
    <dgm:cxn modelId="{93A8FE91-0D28-4AE0-8C5F-6FA356F5AF0E}" type="presOf" srcId="{5FFA0F99-DE4E-43FC-A5E9-0FF2AADAE42E}" destId="{26442406-4BAD-4F8F-BD9A-1F06E9A362C6}" srcOrd="0" destOrd="0" presId="urn:microsoft.com/office/officeart/2005/8/layout/vList2"/>
    <dgm:cxn modelId="{23E45359-D5B1-45DD-A25A-033119F338D9}" srcId="{A687D30F-CE7F-48BD-99AB-706296BDA943}" destId="{1653CD1D-9456-4BF4-AE38-248FFA042664}" srcOrd="1" destOrd="0" parTransId="{E69FB8D7-EE23-450F-916D-C479FFBF345B}" sibTransId="{4DF3C034-7A6B-4E28-A395-D3CE5884AE70}"/>
    <dgm:cxn modelId="{6E2B63A2-FF25-417E-B208-716E1F83D9F2}" srcId="{A687D30F-CE7F-48BD-99AB-706296BDA943}" destId="{5FFA0F99-DE4E-43FC-A5E9-0FF2AADAE42E}" srcOrd="0" destOrd="0" parTransId="{69C4C6A5-531B-40EE-B401-D7A4519414DD}" sibTransId="{E78BF872-B45F-4ED6-93F3-ED0A6A605488}"/>
    <dgm:cxn modelId="{B5295D43-B604-4829-A117-BE68CFC6ACFA}" type="presOf" srcId="{BDB64CA6-F493-4179-B8B8-E48C0EB33724}" destId="{26442406-4BAD-4F8F-BD9A-1F06E9A362C6}" srcOrd="0" destOrd="4" presId="urn:microsoft.com/office/officeart/2005/8/layout/vList2"/>
    <dgm:cxn modelId="{38E6A022-AC85-4F44-B5A1-6E9056901F40}" srcId="{FBC98EA7-1662-4F1D-8BF0-1E2782010F7D}" destId="{9E8B1DF0-71C6-469D-B1AF-B9FC032D6C8F}" srcOrd="0" destOrd="0" parTransId="{5D554487-38FB-4240-82E9-83260D9DAB1B}" sibTransId="{B2599CA1-3E60-4C3D-B0A7-E71DC507616A}"/>
    <dgm:cxn modelId="{4D36547D-671E-4A6F-800C-DC5155E08EB9}" type="presOf" srcId="{AA6FB231-AB94-4021-938A-2EDDFE1BB6D6}" destId="{26442406-4BAD-4F8F-BD9A-1F06E9A362C6}" srcOrd="0" destOrd="5" presId="urn:microsoft.com/office/officeart/2005/8/layout/vList2"/>
    <dgm:cxn modelId="{B919CC84-4824-4DA2-A2BF-0440F99CBDC8}" type="presOf" srcId="{0768832F-8D2F-4AD4-A4E5-1C6272B9DD15}" destId="{26442406-4BAD-4F8F-BD9A-1F06E9A362C6}" srcOrd="0" destOrd="3" presId="urn:microsoft.com/office/officeart/2005/8/layout/vList2"/>
    <dgm:cxn modelId="{0C10615F-3EB1-4448-985F-2A350F961FE8}" type="presOf" srcId="{9E8B1DF0-71C6-469D-B1AF-B9FC032D6C8F}" destId="{314627C9-D4BC-4291-866E-CF392A9BF2EE}" srcOrd="0" destOrd="0" presId="urn:microsoft.com/office/officeart/2005/8/layout/vList2"/>
    <dgm:cxn modelId="{779C85CC-25A3-4591-895E-BC60805E3E8A}" type="presOf" srcId="{A687D30F-CE7F-48BD-99AB-706296BDA943}" destId="{988246EC-1CE4-4BA5-8CFE-231C21E5923D}" srcOrd="0" destOrd="0" presId="urn:microsoft.com/office/officeart/2005/8/layout/vList2"/>
    <dgm:cxn modelId="{1A88A6D0-0E7F-456D-AE92-AAE005CE1A6A}" srcId="{A687D30F-CE7F-48BD-99AB-706296BDA943}" destId="{0768832F-8D2F-4AD4-A4E5-1C6272B9DD15}" srcOrd="3" destOrd="0" parTransId="{C959E51B-D594-4EC4-8853-25CAFB1D14A7}" sibTransId="{61285E84-253B-4542-A791-8C86BAA14D85}"/>
    <dgm:cxn modelId="{EF4E2577-38E0-4829-A492-C0C7D607F24C}" srcId="{A687D30F-CE7F-48BD-99AB-706296BDA943}" destId="{B008CEA3-D5B8-414E-B93B-A893CC33CA02}" srcOrd="2" destOrd="0" parTransId="{BD266EE7-C654-49CA-80F4-23D4EED8BF7E}" sibTransId="{D325856E-D341-4AD9-B005-A094CF33889F}"/>
    <dgm:cxn modelId="{94BFD92B-7C85-4DF2-B292-A8FBFADD6F0F}" type="presOf" srcId="{FBC98EA7-1662-4F1D-8BF0-1E2782010F7D}" destId="{E6751F28-F412-4AAA-A612-E1B333E55531}" srcOrd="0" destOrd="0" presId="urn:microsoft.com/office/officeart/2005/8/layout/vList2"/>
    <dgm:cxn modelId="{A4FBDCE1-9541-4A9B-9D7F-C00B562857CA}" type="presParOf" srcId="{E6751F28-F412-4AAA-A612-E1B333E55531}" destId="{314627C9-D4BC-4291-866E-CF392A9BF2EE}" srcOrd="0" destOrd="0" presId="urn:microsoft.com/office/officeart/2005/8/layout/vList2"/>
    <dgm:cxn modelId="{8E264D20-8F17-493B-92A6-3ADC2324C3C6}" type="presParOf" srcId="{E6751F28-F412-4AAA-A612-E1B333E55531}" destId="{7BC7FEEC-51FE-40CF-AFB3-BC9DF608F8EB}" srcOrd="1" destOrd="0" presId="urn:microsoft.com/office/officeart/2005/8/layout/vList2"/>
    <dgm:cxn modelId="{1E6220E7-6A8A-47B9-A456-8A1FCD884C4E}" type="presParOf" srcId="{E6751F28-F412-4AAA-A612-E1B333E55531}" destId="{988246EC-1CE4-4BA5-8CFE-231C21E5923D}" srcOrd="2" destOrd="0" presId="urn:microsoft.com/office/officeart/2005/8/layout/vList2"/>
    <dgm:cxn modelId="{3FA865E5-5D06-4F6B-AC50-68291C565FA1}" type="presParOf" srcId="{E6751F28-F412-4AAA-A612-E1B333E55531}" destId="{26442406-4BAD-4F8F-BD9A-1F06E9A362C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59761-06D6-475E-8DC2-B91870BCC8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5444BDF-1906-4E72-BB5E-97B8C90775EE}">
      <dgm:prSet/>
      <dgm:spPr/>
      <dgm:t>
        <a:bodyPr/>
        <a:lstStyle/>
        <a:p>
          <a:r>
            <a:rPr lang="ru-RU" dirty="0" smtClean="0"/>
            <a:t>Экономия финансовых средств</a:t>
          </a:r>
          <a:endParaRPr lang="ru-RU" dirty="0"/>
        </a:p>
      </dgm:t>
    </dgm:pt>
    <dgm:pt modelId="{14885817-F410-45D9-9FDD-12BD96338BF6}" type="parTrans" cxnId="{2048E170-F7FF-4491-99BC-00DCD50D59C4}">
      <dgm:prSet/>
      <dgm:spPr/>
      <dgm:t>
        <a:bodyPr/>
        <a:lstStyle/>
        <a:p>
          <a:endParaRPr lang="ru-RU"/>
        </a:p>
      </dgm:t>
    </dgm:pt>
    <dgm:pt modelId="{6DBF17CD-FD01-4FB2-BB09-09B2D4A9C820}" type="sibTrans" cxnId="{2048E170-F7FF-4491-99BC-00DCD50D59C4}">
      <dgm:prSet/>
      <dgm:spPr/>
      <dgm:t>
        <a:bodyPr/>
        <a:lstStyle/>
        <a:p>
          <a:endParaRPr lang="ru-RU"/>
        </a:p>
      </dgm:t>
    </dgm:pt>
    <dgm:pt modelId="{E9965F36-0F27-44E0-AD27-444C9F5D636A}">
      <dgm:prSet phldrT="[Text]"/>
      <dgm:spPr/>
      <dgm:t>
        <a:bodyPr/>
        <a:lstStyle/>
        <a:p>
          <a:pPr>
            <a:lnSpc>
              <a:spcPct val="150000"/>
            </a:lnSpc>
          </a:pPr>
          <a:r>
            <a:rPr lang="ru-RU" dirty="0" smtClean="0"/>
            <a:t>Сокращение количества серверного оборудования и ПО в силу централизации</a:t>
          </a:r>
          <a:endParaRPr lang="ru-RU" dirty="0"/>
        </a:p>
      </dgm:t>
    </dgm:pt>
    <dgm:pt modelId="{A38497FD-3D82-4636-B55B-23C3BE68EA77}" type="parTrans" cxnId="{FB42DC9B-8DCE-4F5F-8DBA-4EA12F544C1E}">
      <dgm:prSet/>
      <dgm:spPr/>
      <dgm:t>
        <a:bodyPr/>
        <a:lstStyle/>
        <a:p>
          <a:endParaRPr lang="ru-RU"/>
        </a:p>
      </dgm:t>
    </dgm:pt>
    <dgm:pt modelId="{FC62FF6D-A880-464C-92BB-07BFD9F0EC45}" type="sibTrans" cxnId="{FB42DC9B-8DCE-4F5F-8DBA-4EA12F544C1E}">
      <dgm:prSet/>
      <dgm:spPr/>
      <dgm:t>
        <a:bodyPr/>
        <a:lstStyle/>
        <a:p>
          <a:endParaRPr lang="ru-RU"/>
        </a:p>
      </dgm:t>
    </dgm:pt>
    <dgm:pt modelId="{E257237D-9047-412D-8CD3-10CCF81A7676}">
      <dgm:prSet phldrT="[Text]"/>
      <dgm:spPr/>
      <dgm:t>
        <a:bodyPr/>
        <a:lstStyle/>
        <a:p>
          <a:r>
            <a:rPr lang="ru-RU" dirty="0" smtClean="0"/>
            <a:t>Повышение эффективности работы сотрудников</a:t>
          </a:r>
          <a:endParaRPr lang="ru-RU" dirty="0"/>
        </a:p>
      </dgm:t>
    </dgm:pt>
    <dgm:pt modelId="{4DA5484B-5E32-42B5-B6DB-2CBA96F6681B}" type="parTrans" cxnId="{0CC8D984-25E9-48EA-8B1F-9B71129A14B6}">
      <dgm:prSet/>
      <dgm:spPr/>
      <dgm:t>
        <a:bodyPr/>
        <a:lstStyle/>
        <a:p>
          <a:endParaRPr lang="ru-RU"/>
        </a:p>
      </dgm:t>
    </dgm:pt>
    <dgm:pt modelId="{BA395CAE-B14A-4A6B-A4DF-6A7190F34181}" type="sibTrans" cxnId="{0CC8D984-25E9-48EA-8B1F-9B71129A14B6}">
      <dgm:prSet/>
      <dgm:spPr/>
      <dgm:t>
        <a:bodyPr/>
        <a:lstStyle/>
        <a:p>
          <a:endParaRPr lang="ru-RU"/>
        </a:p>
      </dgm:t>
    </dgm:pt>
    <dgm:pt modelId="{41F29F11-6F84-44C2-BFA7-60852EBED7A4}">
      <dgm:prSet phldrT="[Text]"/>
      <dgm:spPr/>
      <dgm:t>
        <a:bodyPr/>
        <a:lstStyle/>
        <a:p>
          <a:pPr>
            <a:lnSpc>
              <a:spcPct val="90000"/>
            </a:lnSpc>
          </a:pPr>
          <a:r>
            <a:rPr lang="ru-RU" dirty="0" smtClean="0"/>
            <a:t>Внедрение современных инструментов работы с информацией</a:t>
          </a:r>
          <a:endParaRPr lang="ru-RU" dirty="0"/>
        </a:p>
      </dgm:t>
    </dgm:pt>
    <dgm:pt modelId="{093B0251-4E1B-47B5-B368-7F30A56B117C}" type="parTrans" cxnId="{A5343D61-5640-4503-A86D-7AA957B3B222}">
      <dgm:prSet/>
      <dgm:spPr/>
      <dgm:t>
        <a:bodyPr/>
        <a:lstStyle/>
        <a:p>
          <a:endParaRPr lang="ru-RU"/>
        </a:p>
      </dgm:t>
    </dgm:pt>
    <dgm:pt modelId="{CCEB2385-BB8C-437C-AEFA-BB13071B27A6}" type="sibTrans" cxnId="{A5343D61-5640-4503-A86D-7AA957B3B222}">
      <dgm:prSet/>
      <dgm:spPr/>
      <dgm:t>
        <a:bodyPr/>
        <a:lstStyle/>
        <a:p>
          <a:endParaRPr lang="ru-RU"/>
        </a:p>
      </dgm:t>
    </dgm:pt>
    <dgm:pt modelId="{75A5FF3E-D36B-4E32-953C-69D215F6A168}">
      <dgm:prSet/>
      <dgm:spPr/>
      <dgm:t>
        <a:bodyPr/>
        <a:lstStyle/>
        <a:p>
          <a:pPr>
            <a:lnSpc>
              <a:spcPct val="90000"/>
            </a:lnSpc>
          </a:pPr>
          <a:r>
            <a:rPr lang="ru-RU" dirty="0" smtClean="0"/>
            <a:t>Снижение расходов на связь и коммуникации между ОГИВ</a:t>
          </a:r>
        </a:p>
      </dgm:t>
    </dgm:pt>
    <dgm:pt modelId="{01F24D96-4531-48CC-824B-98A83D348C77}" type="parTrans" cxnId="{32969492-B5F6-439E-B8B5-A166B1240B96}">
      <dgm:prSet/>
      <dgm:spPr/>
      <dgm:t>
        <a:bodyPr/>
        <a:lstStyle/>
        <a:p>
          <a:endParaRPr lang="ru-RU"/>
        </a:p>
      </dgm:t>
    </dgm:pt>
    <dgm:pt modelId="{60092320-B0C3-4BB9-8129-7DD12966F963}" type="sibTrans" cxnId="{32969492-B5F6-439E-B8B5-A166B1240B96}">
      <dgm:prSet/>
      <dgm:spPr/>
      <dgm:t>
        <a:bodyPr/>
        <a:lstStyle/>
        <a:p>
          <a:endParaRPr lang="ru-RU"/>
        </a:p>
      </dgm:t>
    </dgm:pt>
    <dgm:pt modelId="{3B48D0C0-51CB-43DF-B20B-1C3B94D13EBA}">
      <dgm:prSet/>
      <dgm:spPr/>
      <dgm:t>
        <a:bodyPr/>
        <a:lstStyle/>
        <a:p>
          <a:pPr>
            <a:lnSpc>
              <a:spcPct val="90000"/>
            </a:lnSpc>
          </a:pPr>
          <a:r>
            <a:rPr lang="ru-RU" dirty="0" smtClean="0"/>
            <a:t>Оптимизация процессов управления и обслуживания информационных систем</a:t>
          </a:r>
        </a:p>
      </dgm:t>
    </dgm:pt>
    <dgm:pt modelId="{209D2EA8-A15F-432E-AFDF-83DBE7646B1E}" type="parTrans" cxnId="{39757822-A959-44AD-B14B-0D6A3CA2B3EA}">
      <dgm:prSet/>
      <dgm:spPr/>
      <dgm:t>
        <a:bodyPr/>
        <a:lstStyle/>
        <a:p>
          <a:endParaRPr lang="ru-RU"/>
        </a:p>
      </dgm:t>
    </dgm:pt>
    <dgm:pt modelId="{1DA819E5-B2EA-4FDC-85AB-3D06CCFFE479}" type="sibTrans" cxnId="{39757822-A959-44AD-B14B-0D6A3CA2B3EA}">
      <dgm:prSet/>
      <dgm:spPr/>
      <dgm:t>
        <a:bodyPr/>
        <a:lstStyle/>
        <a:p>
          <a:endParaRPr lang="ru-RU"/>
        </a:p>
      </dgm:t>
    </dgm:pt>
    <dgm:pt modelId="{D11BAA2F-646C-4BF6-9B7C-9FD5B79BB143}">
      <dgm:prSet/>
      <dgm:spPr/>
      <dgm:t>
        <a:bodyPr/>
        <a:lstStyle/>
        <a:p>
          <a:pPr>
            <a:lnSpc>
              <a:spcPct val="150000"/>
            </a:lnSpc>
          </a:pPr>
          <a:r>
            <a:rPr lang="ru-RU" dirty="0" smtClean="0"/>
            <a:t>Сокращение времени выполнения задач за счет единой информационно-коммуникационной платформы</a:t>
          </a:r>
          <a:endParaRPr lang="ru-RU" dirty="0"/>
        </a:p>
      </dgm:t>
    </dgm:pt>
    <dgm:pt modelId="{2950D3EC-9E25-4FF5-9C0A-2BDEB3AA8D0F}" type="parTrans" cxnId="{B067EEB2-BD88-4172-979D-27A4DBAC4BDE}">
      <dgm:prSet/>
      <dgm:spPr/>
      <dgm:t>
        <a:bodyPr/>
        <a:lstStyle/>
        <a:p>
          <a:endParaRPr lang="ru-RU"/>
        </a:p>
      </dgm:t>
    </dgm:pt>
    <dgm:pt modelId="{F36B5EEE-0C5F-438E-9F23-37F995A49022}" type="sibTrans" cxnId="{B067EEB2-BD88-4172-979D-27A4DBAC4BDE}">
      <dgm:prSet/>
      <dgm:spPr/>
      <dgm:t>
        <a:bodyPr/>
        <a:lstStyle/>
        <a:p>
          <a:endParaRPr lang="ru-RU"/>
        </a:p>
      </dgm:t>
    </dgm:pt>
    <dgm:pt modelId="{EE545A01-2026-4372-BA1B-B8E45CAC38E7}">
      <dgm:prSet/>
      <dgm:spPr/>
      <dgm:t>
        <a:bodyPr/>
        <a:lstStyle/>
        <a:p>
          <a:pPr>
            <a:lnSpc>
              <a:spcPct val="90000"/>
            </a:lnSpc>
          </a:pPr>
          <a:endParaRPr lang="ru-RU" dirty="0" smtClean="0"/>
        </a:p>
      </dgm:t>
    </dgm:pt>
    <dgm:pt modelId="{1472E2EF-2E38-49E3-B770-5E2A99BE440A}" type="parTrans" cxnId="{694E2346-071D-4796-92E0-56A3BDB2F33C}">
      <dgm:prSet/>
      <dgm:spPr/>
      <dgm:t>
        <a:bodyPr/>
        <a:lstStyle/>
        <a:p>
          <a:endParaRPr lang="en-US"/>
        </a:p>
      </dgm:t>
    </dgm:pt>
    <dgm:pt modelId="{5A814A26-B578-42C8-8A6E-C5BDDE42AD0B}" type="sibTrans" cxnId="{694E2346-071D-4796-92E0-56A3BDB2F33C}">
      <dgm:prSet/>
      <dgm:spPr/>
      <dgm:t>
        <a:bodyPr/>
        <a:lstStyle/>
        <a:p>
          <a:endParaRPr lang="en-US"/>
        </a:p>
      </dgm:t>
    </dgm:pt>
    <dgm:pt modelId="{04890A19-6085-416E-BB2C-47663B9683C3}" type="pres">
      <dgm:prSet presAssocID="{35159761-06D6-475E-8DC2-B91870BCC817}" presName="linear" presStyleCnt="0">
        <dgm:presLayoutVars>
          <dgm:animLvl val="lvl"/>
          <dgm:resizeHandles val="exact"/>
        </dgm:presLayoutVars>
      </dgm:prSet>
      <dgm:spPr/>
      <dgm:t>
        <a:bodyPr/>
        <a:lstStyle/>
        <a:p>
          <a:endParaRPr lang="en-US"/>
        </a:p>
      </dgm:t>
    </dgm:pt>
    <dgm:pt modelId="{A281D1F8-7218-4376-81DA-6A1BECA47294}" type="pres">
      <dgm:prSet presAssocID="{05444BDF-1906-4E72-BB5E-97B8C90775EE}" presName="parentText" presStyleLbl="node1" presStyleIdx="0" presStyleCnt="2">
        <dgm:presLayoutVars>
          <dgm:chMax val="0"/>
          <dgm:bulletEnabled val="1"/>
        </dgm:presLayoutVars>
      </dgm:prSet>
      <dgm:spPr/>
      <dgm:t>
        <a:bodyPr/>
        <a:lstStyle/>
        <a:p>
          <a:endParaRPr lang="ru-RU"/>
        </a:p>
      </dgm:t>
    </dgm:pt>
    <dgm:pt modelId="{2C2FBD53-A39E-4494-A614-A8E0FC6AA117}" type="pres">
      <dgm:prSet presAssocID="{05444BDF-1906-4E72-BB5E-97B8C90775EE}" presName="childText" presStyleLbl="revTx" presStyleIdx="0" presStyleCnt="2">
        <dgm:presLayoutVars>
          <dgm:bulletEnabled val="1"/>
        </dgm:presLayoutVars>
      </dgm:prSet>
      <dgm:spPr/>
      <dgm:t>
        <a:bodyPr/>
        <a:lstStyle/>
        <a:p>
          <a:endParaRPr lang="ru-RU"/>
        </a:p>
      </dgm:t>
    </dgm:pt>
    <dgm:pt modelId="{9C2E2CDB-FC77-4071-88F1-35860119DF31}" type="pres">
      <dgm:prSet presAssocID="{E257237D-9047-412D-8CD3-10CCF81A7676}" presName="parentText" presStyleLbl="node1" presStyleIdx="1" presStyleCnt="2">
        <dgm:presLayoutVars>
          <dgm:chMax val="0"/>
          <dgm:bulletEnabled val="1"/>
        </dgm:presLayoutVars>
      </dgm:prSet>
      <dgm:spPr/>
      <dgm:t>
        <a:bodyPr/>
        <a:lstStyle/>
        <a:p>
          <a:endParaRPr lang="ru-RU"/>
        </a:p>
      </dgm:t>
    </dgm:pt>
    <dgm:pt modelId="{1528331E-BF67-4879-8B1E-555B4616BDD6}" type="pres">
      <dgm:prSet presAssocID="{E257237D-9047-412D-8CD3-10CCF81A7676}" presName="childText" presStyleLbl="revTx" presStyleIdx="1" presStyleCnt="2">
        <dgm:presLayoutVars>
          <dgm:bulletEnabled val="1"/>
        </dgm:presLayoutVars>
      </dgm:prSet>
      <dgm:spPr/>
      <dgm:t>
        <a:bodyPr/>
        <a:lstStyle/>
        <a:p>
          <a:endParaRPr lang="ru-RU"/>
        </a:p>
      </dgm:t>
    </dgm:pt>
  </dgm:ptLst>
  <dgm:cxnLst>
    <dgm:cxn modelId="{0D809BF8-4D60-4297-B9FB-ACBAF9DA0643}" type="presOf" srcId="{E9965F36-0F27-44E0-AD27-444C9F5D636A}" destId="{2C2FBD53-A39E-4494-A614-A8E0FC6AA117}" srcOrd="0" destOrd="0" presId="urn:microsoft.com/office/officeart/2005/8/layout/vList2"/>
    <dgm:cxn modelId="{577A0CC1-E0BC-4DD9-8CE7-8536C6A14077}" type="presOf" srcId="{35159761-06D6-475E-8DC2-B91870BCC817}" destId="{04890A19-6085-416E-BB2C-47663B9683C3}" srcOrd="0" destOrd="0" presId="urn:microsoft.com/office/officeart/2005/8/layout/vList2"/>
    <dgm:cxn modelId="{027A4EA2-5AEB-4BF3-B494-BBD5680D4918}" type="presOf" srcId="{05444BDF-1906-4E72-BB5E-97B8C90775EE}" destId="{A281D1F8-7218-4376-81DA-6A1BECA47294}" srcOrd="0" destOrd="0" presId="urn:microsoft.com/office/officeart/2005/8/layout/vList2"/>
    <dgm:cxn modelId="{32969492-B5F6-439E-B8B5-A166B1240B96}" srcId="{05444BDF-1906-4E72-BB5E-97B8C90775EE}" destId="{75A5FF3E-D36B-4E32-953C-69D215F6A168}" srcOrd="1" destOrd="0" parTransId="{01F24D96-4531-48CC-824B-98A83D348C77}" sibTransId="{60092320-B0C3-4BB9-8129-7DD12966F963}"/>
    <dgm:cxn modelId="{40AFAF53-BAB1-4EF7-B79E-3A5296B12612}" type="presOf" srcId="{D11BAA2F-646C-4BF6-9B7C-9FD5B79BB143}" destId="{1528331E-BF67-4879-8B1E-555B4616BDD6}" srcOrd="0" destOrd="1" presId="urn:microsoft.com/office/officeart/2005/8/layout/vList2"/>
    <dgm:cxn modelId="{8E7653EC-DB0A-4C59-8804-B6C0E4D8E21B}" type="presOf" srcId="{EE545A01-2026-4372-BA1B-B8E45CAC38E7}" destId="{2C2FBD53-A39E-4494-A614-A8E0FC6AA117}" srcOrd="0" destOrd="3" presId="urn:microsoft.com/office/officeart/2005/8/layout/vList2"/>
    <dgm:cxn modelId="{0CC8D984-25E9-48EA-8B1F-9B71129A14B6}" srcId="{35159761-06D6-475E-8DC2-B91870BCC817}" destId="{E257237D-9047-412D-8CD3-10CCF81A7676}" srcOrd="1" destOrd="0" parTransId="{4DA5484B-5E32-42B5-B6DB-2CBA96F6681B}" sibTransId="{BA395CAE-B14A-4A6B-A4DF-6A7190F34181}"/>
    <dgm:cxn modelId="{28A55567-2F00-426F-8E61-0A2BDEBF03A2}" type="presOf" srcId="{41F29F11-6F84-44C2-BFA7-60852EBED7A4}" destId="{1528331E-BF67-4879-8B1E-555B4616BDD6}" srcOrd="0" destOrd="0" presId="urn:microsoft.com/office/officeart/2005/8/layout/vList2"/>
    <dgm:cxn modelId="{D573525B-64ED-4894-89ED-97BF5D9A1056}" type="presOf" srcId="{75A5FF3E-D36B-4E32-953C-69D215F6A168}" destId="{2C2FBD53-A39E-4494-A614-A8E0FC6AA117}" srcOrd="0" destOrd="1" presId="urn:microsoft.com/office/officeart/2005/8/layout/vList2"/>
    <dgm:cxn modelId="{39757822-A959-44AD-B14B-0D6A3CA2B3EA}" srcId="{05444BDF-1906-4E72-BB5E-97B8C90775EE}" destId="{3B48D0C0-51CB-43DF-B20B-1C3B94D13EBA}" srcOrd="2" destOrd="0" parTransId="{209D2EA8-A15F-432E-AFDF-83DBE7646B1E}" sibTransId="{1DA819E5-B2EA-4FDC-85AB-3D06CCFFE479}"/>
    <dgm:cxn modelId="{A5343D61-5640-4503-A86D-7AA957B3B222}" srcId="{E257237D-9047-412D-8CD3-10CCF81A7676}" destId="{41F29F11-6F84-44C2-BFA7-60852EBED7A4}" srcOrd="0" destOrd="0" parTransId="{093B0251-4E1B-47B5-B368-7F30A56B117C}" sibTransId="{CCEB2385-BB8C-437C-AEFA-BB13071B27A6}"/>
    <dgm:cxn modelId="{BEFCC77B-8E88-409F-8EA4-4C75D2C03AF0}" type="presOf" srcId="{E257237D-9047-412D-8CD3-10CCF81A7676}" destId="{9C2E2CDB-FC77-4071-88F1-35860119DF31}" srcOrd="0" destOrd="0" presId="urn:microsoft.com/office/officeart/2005/8/layout/vList2"/>
    <dgm:cxn modelId="{694E2346-071D-4796-92E0-56A3BDB2F33C}" srcId="{05444BDF-1906-4E72-BB5E-97B8C90775EE}" destId="{EE545A01-2026-4372-BA1B-B8E45CAC38E7}" srcOrd="3" destOrd="0" parTransId="{1472E2EF-2E38-49E3-B770-5E2A99BE440A}" sibTransId="{5A814A26-B578-42C8-8A6E-C5BDDE42AD0B}"/>
    <dgm:cxn modelId="{CF000DA7-3A26-4669-82DF-5FD77D263105}" type="presOf" srcId="{3B48D0C0-51CB-43DF-B20B-1C3B94D13EBA}" destId="{2C2FBD53-A39E-4494-A614-A8E0FC6AA117}" srcOrd="0" destOrd="2" presId="urn:microsoft.com/office/officeart/2005/8/layout/vList2"/>
    <dgm:cxn modelId="{FB42DC9B-8DCE-4F5F-8DBA-4EA12F544C1E}" srcId="{05444BDF-1906-4E72-BB5E-97B8C90775EE}" destId="{E9965F36-0F27-44E0-AD27-444C9F5D636A}" srcOrd="0" destOrd="0" parTransId="{A38497FD-3D82-4636-B55B-23C3BE68EA77}" sibTransId="{FC62FF6D-A880-464C-92BB-07BFD9F0EC45}"/>
    <dgm:cxn modelId="{2048E170-F7FF-4491-99BC-00DCD50D59C4}" srcId="{35159761-06D6-475E-8DC2-B91870BCC817}" destId="{05444BDF-1906-4E72-BB5E-97B8C90775EE}" srcOrd="0" destOrd="0" parTransId="{14885817-F410-45D9-9FDD-12BD96338BF6}" sibTransId="{6DBF17CD-FD01-4FB2-BB09-09B2D4A9C820}"/>
    <dgm:cxn modelId="{B067EEB2-BD88-4172-979D-27A4DBAC4BDE}" srcId="{E257237D-9047-412D-8CD3-10CCF81A7676}" destId="{D11BAA2F-646C-4BF6-9B7C-9FD5B79BB143}" srcOrd="1" destOrd="0" parTransId="{2950D3EC-9E25-4FF5-9C0A-2BDEB3AA8D0F}" sibTransId="{F36B5EEE-0C5F-438E-9F23-37F995A49022}"/>
    <dgm:cxn modelId="{45F4F92E-0C1F-4358-BF9B-8056193A45FB}" type="presParOf" srcId="{04890A19-6085-416E-BB2C-47663B9683C3}" destId="{A281D1F8-7218-4376-81DA-6A1BECA47294}" srcOrd="0" destOrd="0" presId="urn:microsoft.com/office/officeart/2005/8/layout/vList2"/>
    <dgm:cxn modelId="{9E971459-5854-4C35-8515-5FA015061C48}" type="presParOf" srcId="{04890A19-6085-416E-BB2C-47663B9683C3}" destId="{2C2FBD53-A39E-4494-A614-A8E0FC6AA117}" srcOrd="1" destOrd="0" presId="urn:microsoft.com/office/officeart/2005/8/layout/vList2"/>
    <dgm:cxn modelId="{4B743CD7-246B-4734-8386-B0511C61020A}" type="presParOf" srcId="{04890A19-6085-416E-BB2C-47663B9683C3}" destId="{9C2E2CDB-FC77-4071-88F1-35860119DF31}" srcOrd="2" destOrd="0" presId="urn:microsoft.com/office/officeart/2005/8/layout/vList2"/>
    <dgm:cxn modelId="{D7B004F9-DC88-433B-9338-BD0736EC22B3}" type="presParOf" srcId="{04890A19-6085-416E-BB2C-47663B9683C3}" destId="{1528331E-BF67-4879-8B1E-555B4616BDD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627C9-D4BC-4291-866E-CF392A9BF2EE}">
      <dsp:nvSpPr>
        <dsp:cNvPr id="0" name=""/>
        <dsp:cNvSpPr/>
      </dsp:nvSpPr>
      <dsp:spPr>
        <a:xfrm>
          <a:off x="0" y="105058"/>
          <a:ext cx="7379286" cy="650522"/>
        </a:xfrm>
        <a:prstGeom prst="roundRect">
          <a:avLst/>
        </a:prstGeom>
        <a:solidFill>
          <a:srgbClr val="A50E8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10000"/>
            </a:lnSpc>
            <a:spcBef>
              <a:spcPct val="0"/>
            </a:spcBef>
            <a:spcAft>
              <a:spcPct val="35000"/>
            </a:spcAft>
          </a:pPr>
          <a:r>
            <a:rPr lang="ru-RU" sz="2000" kern="1200" dirty="0" smtClean="0"/>
            <a:t>Единоразовые неуправляемые децентрализаванные закупки от 5 ПК (</a:t>
          </a:r>
          <a:r>
            <a:rPr lang="en-US" sz="2000" kern="1200" dirty="0" smtClean="0"/>
            <a:t>Open License,</a:t>
          </a:r>
          <a:r>
            <a:rPr lang="ru-RU" sz="2000" kern="1200" dirty="0" smtClean="0"/>
            <a:t>коробочное ПО</a:t>
          </a:r>
          <a:r>
            <a:rPr lang="en-US" sz="2000" kern="1200" dirty="0" smtClean="0"/>
            <a:t>)</a:t>
          </a:r>
          <a:endParaRPr lang="ru-RU" sz="2000" kern="1200" dirty="0"/>
        </a:p>
      </dsp:txBody>
      <dsp:txXfrm>
        <a:off x="31756" y="136814"/>
        <a:ext cx="7315774" cy="587010"/>
      </dsp:txXfrm>
    </dsp:sp>
    <dsp:sp modelId="{988246EC-1CE4-4BA5-8CFE-231C21E5923D}">
      <dsp:nvSpPr>
        <dsp:cNvPr id="0" name=""/>
        <dsp:cNvSpPr/>
      </dsp:nvSpPr>
      <dsp:spPr>
        <a:xfrm>
          <a:off x="0" y="873660"/>
          <a:ext cx="7379286" cy="42181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10000"/>
            </a:lnSpc>
            <a:spcBef>
              <a:spcPct val="0"/>
            </a:spcBef>
            <a:spcAft>
              <a:spcPct val="35000"/>
            </a:spcAft>
          </a:pPr>
          <a:r>
            <a:rPr lang="ru-RU" sz="2000" kern="1200" dirty="0" smtClean="0"/>
            <a:t>Возможные сложности децентрализованного подхода</a:t>
          </a:r>
          <a:endParaRPr lang="ru-RU" sz="2000" kern="1200" dirty="0"/>
        </a:p>
      </dsp:txBody>
      <dsp:txXfrm>
        <a:off x="20591" y="894251"/>
        <a:ext cx="7338104" cy="380634"/>
      </dsp:txXfrm>
    </dsp:sp>
    <dsp:sp modelId="{26442406-4BAD-4F8F-BD9A-1F06E9A362C6}">
      <dsp:nvSpPr>
        <dsp:cNvPr id="0" name=""/>
        <dsp:cNvSpPr/>
      </dsp:nvSpPr>
      <dsp:spPr>
        <a:xfrm>
          <a:off x="0" y="1295476"/>
          <a:ext cx="7379286" cy="246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292" tIns="10160" rIns="56896" bIns="10160" numCol="1" spcCol="1270" anchor="t" anchorCtr="0">
          <a:noAutofit/>
        </a:bodyPr>
        <a:lstStyle/>
        <a:p>
          <a:pPr marL="57150" lvl="1" indent="-57150" algn="l" defTabSz="355600">
            <a:lnSpc>
              <a:spcPct val="110000"/>
            </a:lnSpc>
            <a:spcBef>
              <a:spcPct val="0"/>
            </a:spcBef>
            <a:spcAft>
              <a:spcPct val="20000"/>
            </a:spcAft>
            <a:buChar char="••"/>
          </a:pPr>
          <a:endParaRPr lang="ru-RU" sz="800" kern="1200" dirty="0"/>
        </a:p>
        <a:p>
          <a:pPr marL="171450" lvl="1" indent="-171450" algn="l" defTabSz="800100">
            <a:lnSpc>
              <a:spcPct val="110000"/>
            </a:lnSpc>
            <a:spcBef>
              <a:spcPct val="0"/>
            </a:spcBef>
            <a:spcAft>
              <a:spcPct val="20000"/>
            </a:spcAft>
            <a:buChar char="••"/>
          </a:pPr>
          <a:r>
            <a:rPr lang="ru-RU" sz="1800" kern="1200" dirty="0" smtClean="0"/>
            <a:t>Высокая стоимость и непрогнозируемые затраты на ПО, сложность бюджетирования финансовых средств</a:t>
          </a:r>
          <a:endParaRPr lang="ru-RU" sz="1800" kern="1200" dirty="0"/>
        </a:p>
        <a:p>
          <a:pPr marL="171450" lvl="1" indent="-171450" algn="l" defTabSz="800100">
            <a:lnSpc>
              <a:spcPct val="110000"/>
            </a:lnSpc>
            <a:spcBef>
              <a:spcPct val="0"/>
            </a:spcBef>
            <a:spcAft>
              <a:spcPct val="20000"/>
            </a:spcAft>
            <a:buChar char="••"/>
          </a:pPr>
          <a:r>
            <a:rPr lang="ru-RU" sz="1800" kern="1200" dirty="0" smtClean="0"/>
            <a:t>Нерациональное использование бюджетных средств: дублирование расходов, отсутствие возможности передачи лицензий и пр.</a:t>
          </a:r>
          <a:endParaRPr lang="ru-RU" sz="1800" kern="1200" dirty="0"/>
        </a:p>
        <a:p>
          <a:pPr marL="171450" lvl="1" indent="-171450" algn="l" defTabSz="800100">
            <a:lnSpc>
              <a:spcPct val="110000"/>
            </a:lnSpc>
            <a:spcBef>
              <a:spcPct val="0"/>
            </a:spcBef>
            <a:spcAft>
              <a:spcPct val="20000"/>
            </a:spcAft>
            <a:buChar char="••"/>
          </a:pPr>
          <a:r>
            <a:rPr lang="ru-RU" sz="1800" kern="1200" dirty="0" smtClean="0"/>
            <a:t>Сложности в учете и управлении ПО, высокие риски недолицензирования</a:t>
          </a:r>
          <a:endParaRPr lang="ru-RU" sz="1800" kern="1200" dirty="0"/>
        </a:p>
      </dsp:txBody>
      <dsp:txXfrm>
        <a:off x="0" y="1295476"/>
        <a:ext cx="7379286" cy="246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627C9-D4BC-4291-866E-CF392A9BF2EE}">
      <dsp:nvSpPr>
        <dsp:cNvPr id="0" name=""/>
        <dsp:cNvSpPr/>
      </dsp:nvSpPr>
      <dsp:spPr>
        <a:xfrm>
          <a:off x="0" y="114741"/>
          <a:ext cx="7379286" cy="646194"/>
        </a:xfrm>
        <a:prstGeom prst="roundRect">
          <a:avLst/>
        </a:prstGeom>
        <a:solidFill>
          <a:srgbClr val="A50E8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10000"/>
            </a:lnSpc>
            <a:spcBef>
              <a:spcPct val="0"/>
            </a:spcBef>
            <a:spcAft>
              <a:spcPct val="35000"/>
            </a:spcAft>
          </a:pPr>
          <a:r>
            <a:rPr lang="ru-RU" sz="2000" kern="1200" dirty="0" smtClean="0"/>
            <a:t>Единое региональное</a:t>
          </a:r>
          <a:r>
            <a:rPr lang="en-US" sz="2000" kern="1200" dirty="0" smtClean="0"/>
            <a:t>/</a:t>
          </a:r>
          <a:r>
            <a:rPr lang="ru-RU" sz="2000" kern="1200" dirty="0" smtClean="0"/>
            <a:t>муниципальное корпоративное 3-х летнее соглашение от 250ПК (</a:t>
          </a:r>
          <a:r>
            <a:rPr lang="en-US" sz="2000" kern="1200" dirty="0" smtClean="0"/>
            <a:t>Enterprise Agreement)</a:t>
          </a:r>
          <a:endParaRPr lang="ru-RU" sz="2000" kern="1200" dirty="0"/>
        </a:p>
      </dsp:txBody>
      <dsp:txXfrm>
        <a:off x="31545" y="146286"/>
        <a:ext cx="7316196" cy="583104"/>
      </dsp:txXfrm>
    </dsp:sp>
    <dsp:sp modelId="{988246EC-1CE4-4BA5-8CFE-231C21E5923D}">
      <dsp:nvSpPr>
        <dsp:cNvPr id="0" name=""/>
        <dsp:cNvSpPr/>
      </dsp:nvSpPr>
      <dsp:spPr>
        <a:xfrm>
          <a:off x="0" y="853096"/>
          <a:ext cx="7379286" cy="4190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10000"/>
            </a:lnSpc>
            <a:spcBef>
              <a:spcPct val="0"/>
            </a:spcBef>
            <a:spcAft>
              <a:spcPct val="35000"/>
            </a:spcAft>
          </a:pPr>
          <a:r>
            <a:rPr lang="ru-RU" sz="2000" kern="1200" dirty="0" smtClean="0"/>
            <a:t>Преимущества централизованного подхода:</a:t>
          </a:r>
          <a:endParaRPr lang="ru-RU" sz="2000" kern="1200" dirty="0"/>
        </a:p>
      </dsp:txBody>
      <dsp:txXfrm>
        <a:off x="20454" y="873550"/>
        <a:ext cx="7338378" cy="378102"/>
      </dsp:txXfrm>
    </dsp:sp>
    <dsp:sp modelId="{26442406-4BAD-4F8F-BD9A-1F06E9A362C6}">
      <dsp:nvSpPr>
        <dsp:cNvPr id="0" name=""/>
        <dsp:cNvSpPr/>
      </dsp:nvSpPr>
      <dsp:spPr>
        <a:xfrm>
          <a:off x="0" y="1272106"/>
          <a:ext cx="7379286"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292" tIns="10160" rIns="56896" bIns="10160" numCol="1" spcCol="1270" anchor="t" anchorCtr="0">
          <a:noAutofit/>
        </a:bodyPr>
        <a:lstStyle/>
        <a:p>
          <a:pPr marL="57150" lvl="1" indent="-57150" algn="l" defTabSz="355600">
            <a:lnSpc>
              <a:spcPct val="110000"/>
            </a:lnSpc>
            <a:spcBef>
              <a:spcPct val="0"/>
            </a:spcBef>
            <a:spcAft>
              <a:spcPct val="20000"/>
            </a:spcAft>
            <a:buChar char="••"/>
          </a:pPr>
          <a:endParaRPr lang="ru-RU" sz="800" kern="1200" dirty="0"/>
        </a:p>
        <a:p>
          <a:pPr marL="171450" lvl="1" indent="-171450" algn="l" defTabSz="800100">
            <a:lnSpc>
              <a:spcPct val="110000"/>
            </a:lnSpc>
            <a:spcBef>
              <a:spcPct val="0"/>
            </a:spcBef>
            <a:spcAft>
              <a:spcPct val="20000"/>
            </a:spcAft>
            <a:buChar char="••"/>
          </a:pPr>
          <a:r>
            <a:rPr lang="ru-RU" sz="1800" kern="1200" dirty="0" smtClean="0"/>
            <a:t>Рассрочка оплаты на 3 года с фиксацией цен в рублях</a:t>
          </a:r>
          <a:endParaRPr lang="ru-RU" sz="1800" kern="1200" dirty="0"/>
        </a:p>
        <a:p>
          <a:pPr marL="171450" lvl="1" indent="-171450" algn="l" defTabSz="800100">
            <a:lnSpc>
              <a:spcPct val="90000"/>
            </a:lnSpc>
            <a:spcBef>
              <a:spcPct val="0"/>
            </a:spcBef>
            <a:spcAft>
              <a:spcPct val="20000"/>
            </a:spcAft>
            <a:buChar char="••"/>
          </a:pPr>
          <a:r>
            <a:rPr lang="ru-RU" sz="1800" kern="1200" dirty="0" smtClean="0"/>
            <a:t>Возможность включения аффилированных лиц и гибкого распределения лицензий между ними</a:t>
          </a:r>
          <a:endParaRPr lang="ru-RU" sz="1800" kern="1200" dirty="0"/>
        </a:p>
        <a:p>
          <a:pPr marL="171450" lvl="1" indent="-171450" algn="l" defTabSz="800100">
            <a:lnSpc>
              <a:spcPct val="90000"/>
            </a:lnSpc>
            <a:spcBef>
              <a:spcPct val="0"/>
            </a:spcBef>
            <a:spcAft>
              <a:spcPct val="20000"/>
            </a:spcAft>
            <a:buChar char="••"/>
          </a:pPr>
          <a:r>
            <a:rPr lang="ru-RU" sz="1800" kern="1200" dirty="0" smtClean="0"/>
            <a:t>Использование любых версий продуктов </a:t>
          </a:r>
          <a:endParaRPr lang="ru-RU" sz="1800" kern="1200" dirty="0"/>
        </a:p>
        <a:p>
          <a:pPr marL="171450" lvl="1" indent="-171450" algn="l" defTabSz="800100">
            <a:lnSpc>
              <a:spcPct val="90000"/>
            </a:lnSpc>
            <a:spcBef>
              <a:spcPct val="0"/>
            </a:spcBef>
            <a:spcAft>
              <a:spcPct val="20000"/>
            </a:spcAft>
            <a:buChar char="••"/>
          </a:pPr>
          <a:r>
            <a:rPr lang="ru-RU" sz="1800" kern="1200" dirty="0" smtClean="0"/>
            <a:t>Возможность начала использования новых продутов до их оплаты в годовщину </a:t>
          </a:r>
          <a:endParaRPr lang="ru-RU" sz="1800" kern="1200" dirty="0"/>
        </a:p>
        <a:p>
          <a:pPr marL="171450" lvl="1" indent="-171450" algn="l" defTabSz="800100">
            <a:lnSpc>
              <a:spcPct val="90000"/>
            </a:lnSpc>
            <a:spcBef>
              <a:spcPct val="0"/>
            </a:spcBef>
            <a:spcAft>
              <a:spcPct val="20000"/>
            </a:spcAft>
            <a:buChar char="••"/>
          </a:pPr>
          <a:r>
            <a:rPr lang="ru-RU" sz="1800" kern="1200" dirty="0" smtClean="0"/>
            <a:t>Максимальные скидки за лицензирование платформы и возможность получения инвестиций </a:t>
          </a:r>
          <a:endParaRPr lang="ru-RU" sz="1800" kern="1200" dirty="0"/>
        </a:p>
      </dsp:txBody>
      <dsp:txXfrm>
        <a:off x="0" y="1272106"/>
        <a:ext cx="7379286" cy="251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1D1F8-7218-4376-81DA-6A1BECA47294}">
      <dsp:nvSpPr>
        <dsp:cNvPr id="0" name=""/>
        <dsp:cNvSpPr/>
      </dsp:nvSpPr>
      <dsp:spPr>
        <a:xfrm>
          <a:off x="0" y="131398"/>
          <a:ext cx="5848684" cy="7150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Экономия финансовых средств</a:t>
          </a:r>
          <a:endParaRPr lang="ru-RU" sz="1800" kern="1200" dirty="0"/>
        </a:p>
      </dsp:txBody>
      <dsp:txXfrm>
        <a:off x="34906" y="166304"/>
        <a:ext cx="5778872" cy="645240"/>
      </dsp:txXfrm>
    </dsp:sp>
    <dsp:sp modelId="{2C2FBD53-A39E-4494-A614-A8E0FC6AA117}">
      <dsp:nvSpPr>
        <dsp:cNvPr id="0" name=""/>
        <dsp:cNvSpPr/>
      </dsp:nvSpPr>
      <dsp:spPr>
        <a:xfrm>
          <a:off x="0" y="846450"/>
          <a:ext cx="5848684"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96" tIns="22860" rIns="128016" bIns="22860" numCol="1" spcCol="1270" anchor="t" anchorCtr="0">
          <a:noAutofit/>
        </a:bodyPr>
        <a:lstStyle/>
        <a:p>
          <a:pPr marL="114300" lvl="1" indent="-114300" algn="l" defTabSz="622300">
            <a:lnSpc>
              <a:spcPct val="150000"/>
            </a:lnSpc>
            <a:spcBef>
              <a:spcPct val="0"/>
            </a:spcBef>
            <a:spcAft>
              <a:spcPct val="20000"/>
            </a:spcAft>
            <a:buChar char="••"/>
          </a:pPr>
          <a:r>
            <a:rPr lang="ru-RU" sz="1400" kern="1200" dirty="0" smtClean="0"/>
            <a:t>Сокращение количества серверного оборудования и ПО в силу централизации</a:t>
          </a:r>
          <a:endParaRPr lang="ru-RU" sz="1400" kern="1200" dirty="0"/>
        </a:p>
        <a:p>
          <a:pPr marL="114300" lvl="1" indent="-114300" algn="l" defTabSz="622300">
            <a:lnSpc>
              <a:spcPct val="90000"/>
            </a:lnSpc>
            <a:spcBef>
              <a:spcPct val="0"/>
            </a:spcBef>
            <a:spcAft>
              <a:spcPct val="20000"/>
            </a:spcAft>
            <a:buChar char="••"/>
          </a:pPr>
          <a:r>
            <a:rPr lang="ru-RU" sz="1400" kern="1200" dirty="0" smtClean="0"/>
            <a:t>Снижение расходов на связь и коммуникации между ОГИВ</a:t>
          </a:r>
        </a:p>
        <a:p>
          <a:pPr marL="114300" lvl="1" indent="-114300" algn="l" defTabSz="622300">
            <a:lnSpc>
              <a:spcPct val="90000"/>
            </a:lnSpc>
            <a:spcBef>
              <a:spcPct val="0"/>
            </a:spcBef>
            <a:spcAft>
              <a:spcPct val="20000"/>
            </a:spcAft>
            <a:buChar char="••"/>
          </a:pPr>
          <a:r>
            <a:rPr lang="ru-RU" sz="1400" kern="1200" dirty="0" smtClean="0"/>
            <a:t>Оптимизация процессов управления и обслуживания информационных систем</a:t>
          </a:r>
        </a:p>
        <a:p>
          <a:pPr marL="114300" lvl="1" indent="-114300" algn="l" defTabSz="622300">
            <a:lnSpc>
              <a:spcPct val="90000"/>
            </a:lnSpc>
            <a:spcBef>
              <a:spcPct val="0"/>
            </a:spcBef>
            <a:spcAft>
              <a:spcPct val="20000"/>
            </a:spcAft>
            <a:buChar char="••"/>
          </a:pPr>
          <a:endParaRPr lang="ru-RU" sz="1400" kern="1200" dirty="0" smtClean="0"/>
        </a:p>
      </dsp:txBody>
      <dsp:txXfrm>
        <a:off x="0" y="846450"/>
        <a:ext cx="5848684" cy="1639440"/>
      </dsp:txXfrm>
    </dsp:sp>
    <dsp:sp modelId="{9C2E2CDB-FC77-4071-88F1-35860119DF31}">
      <dsp:nvSpPr>
        <dsp:cNvPr id="0" name=""/>
        <dsp:cNvSpPr/>
      </dsp:nvSpPr>
      <dsp:spPr>
        <a:xfrm>
          <a:off x="0" y="2485891"/>
          <a:ext cx="5848684" cy="7150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Повышение эффективности работы сотрудников</a:t>
          </a:r>
          <a:endParaRPr lang="ru-RU" sz="1800" kern="1200" dirty="0"/>
        </a:p>
      </dsp:txBody>
      <dsp:txXfrm>
        <a:off x="34906" y="2520797"/>
        <a:ext cx="5778872" cy="645240"/>
      </dsp:txXfrm>
    </dsp:sp>
    <dsp:sp modelId="{1528331E-BF67-4879-8B1E-555B4616BDD6}">
      <dsp:nvSpPr>
        <dsp:cNvPr id="0" name=""/>
        <dsp:cNvSpPr/>
      </dsp:nvSpPr>
      <dsp:spPr>
        <a:xfrm>
          <a:off x="0" y="3200943"/>
          <a:ext cx="5848684" cy="113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t>Внедрение современных инструментов работы с информацией</a:t>
          </a:r>
          <a:endParaRPr lang="ru-RU" sz="1400" kern="1200" dirty="0"/>
        </a:p>
        <a:p>
          <a:pPr marL="114300" lvl="1" indent="-114300" algn="l" defTabSz="622300">
            <a:lnSpc>
              <a:spcPct val="150000"/>
            </a:lnSpc>
            <a:spcBef>
              <a:spcPct val="0"/>
            </a:spcBef>
            <a:spcAft>
              <a:spcPct val="20000"/>
            </a:spcAft>
            <a:buChar char="••"/>
          </a:pPr>
          <a:r>
            <a:rPr lang="ru-RU" sz="1400" kern="1200" dirty="0" smtClean="0"/>
            <a:t>Сокращение времени выполнения задач за счет единой информационно-коммуникационной платформы</a:t>
          </a:r>
          <a:endParaRPr lang="ru-RU" sz="1400" kern="1200" dirty="0"/>
        </a:p>
      </dsp:txBody>
      <dsp:txXfrm>
        <a:off x="0" y="3200943"/>
        <a:ext cx="5848684" cy="1136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7FF8A-9208-4081-83EA-28D20145113A}" type="datetimeFigureOut">
              <a:rPr lang="ru-RU" smtClean="0"/>
              <a:t>14.10.2015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85098-842C-4085-B30B-16059302A149}" type="slidenum">
              <a:rPr lang="ru-RU" smtClean="0"/>
              <a:t>‹#›</a:t>
            </a:fld>
            <a:endParaRPr lang="ru-RU"/>
          </a:p>
        </p:txBody>
      </p:sp>
    </p:spTree>
    <p:extLst>
      <p:ext uri="{BB962C8B-B14F-4D97-AF65-F5344CB8AC3E}">
        <p14:creationId xmlns:p14="http://schemas.microsoft.com/office/powerpoint/2010/main" val="428016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За годы работы в региональном сегменте </a:t>
            </a:r>
            <a:r>
              <a:rPr lang="en-US" sz="1200" kern="1200" dirty="0" smtClean="0">
                <a:solidFill>
                  <a:schemeClr val="tx1"/>
                </a:solidFill>
                <a:effectLst/>
                <a:latin typeface="+mn-lt"/>
                <a:ea typeface="+mn-ea"/>
                <a:cs typeface="+mn-cs"/>
              </a:rPr>
              <a:t>Microsoft</a:t>
            </a:r>
            <a:r>
              <a:rPr lang="ru-RU" sz="1200" kern="1200" dirty="0" smtClean="0">
                <a:solidFill>
                  <a:schemeClr val="tx1"/>
                </a:solidFill>
                <a:effectLst/>
                <a:latin typeface="+mn-lt"/>
                <a:ea typeface="+mn-ea"/>
                <a:cs typeface="+mn-cs"/>
              </a:rPr>
              <a:t> накопила богатый опыт, демонстрирующий позитивное влияние ИТ на развитие субъекта РФ. Так же, как и пальцы одной руки, ИТ в каждом регионе вносят свой уникальный вклад в его развитие. Где-то главным драйвером является реализация технопарковой идеологии и создание ИТ-кластера, позволяющие активизировать развитие компаний-разработчиков ПО. Где-то первую скрипку играют ИТ в образовании и подготовке кадров. В ряде регионов прорывными являются усилия в области телекоммуникаций.</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Я думаю, все эти регионы узнаваемы вами. Позитивным для Майкрософт является тот факт, что и в Новосибирске, и в Томске, и в Якутске, а так же в ряде других регионов, мы принимали и принимаем активное участие в реализации, а иногда и в формировании стратегии развития ИТ, в значительной степени влияющий на развитие региона в целом.</a:t>
            </a:r>
          </a:p>
          <a:p>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1</a:t>
            </a:fld>
            <a:endParaRPr lang="ru-RU"/>
          </a:p>
        </p:txBody>
      </p:sp>
    </p:spTree>
    <p:extLst>
      <p:ext uri="{BB962C8B-B14F-4D97-AF65-F5344CB8AC3E}">
        <p14:creationId xmlns:p14="http://schemas.microsoft.com/office/powerpoint/2010/main" val="286172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Были маленькие ресурсы</a:t>
            </a:r>
            <a:r>
              <a:rPr lang="ru-RU" baseline="0" dirty="0" smtClean="0"/>
              <a:t> тк не могли показать рук что могут реализовать проекты аккумулируя средства проекты локомотивы и пов эффективногсти исполь</a:t>
            </a:r>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10</a:t>
            </a:fld>
            <a:endParaRPr lang="ru-RU"/>
          </a:p>
        </p:txBody>
      </p:sp>
    </p:spTree>
    <p:extLst>
      <p:ext uri="{BB962C8B-B14F-4D97-AF65-F5344CB8AC3E}">
        <p14:creationId xmlns:p14="http://schemas.microsoft.com/office/powerpoint/2010/main" val="392421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Унифицируя информационные потоки и системы, переходя к сервисной модели построения ИС, мы:</a:t>
            </a:r>
          </a:p>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выигрываем время</a:t>
            </a:r>
          </a:p>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минимизируем и делаем прогнозируемыми затраты</a:t>
            </a:r>
          </a:p>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обеспечиваем устойчивую систему обслуживания государственных</a:t>
            </a:r>
            <a:r>
              <a:rPr lang="en-US" sz="2800" dirty="0" smtClean="0"/>
              <a:t>/</a:t>
            </a:r>
            <a:r>
              <a:rPr lang="ru-RU" sz="2800" dirty="0" smtClean="0"/>
              <a:t>муниципальных информационных систем.</a:t>
            </a:r>
          </a:p>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Основное внимания сосредотачивая на поиске и развитии точек роста ИТ, как драйвера развития</a:t>
            </a:r>
            <a:r>
              <a:rPr lang="ru-RU" sz="2800" baseline="0" dirty="0" smtClean="0"/>
              <a:t> региона.</a:t>
            </a:r>
            <a:endParaRPr lang="ru-RU" sz="2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smtClean="0"/>
          </a:p>
          <a:p>
            <a:endParaRPr lang="ru-RU" sz="2800" dirty="0"/>
          </a:p>
        </p:txBody>
      </p:sp>
      <p:sp>
        <p:nvSpPr>
          <p:cNvPr id="4" name="Номер слайда 3"/>
          <p:cNvSpPr>
            <a:spLocks noGrp="1"/>
          </p:cNvSpPr>
          <p:nvPr>
            <p:ph type="sldNum" sz="quarter" idx="10"/>
          </p:nvPr>
        </p:nvSpPr>
        <p:spPr/>
        <p:txBody>
          <a:bodyPr/>
          <a:lstStyle/>
          <a:p>
            <a:fld id="{7CA85098-842C-4085-B30B-16059302A149}" type="slidenum">
              <a:rPr lang="ru-RU" smtClean="0"/>
              <a:t>11</a:t>
            </a:fld>
            <a:endParaRPr lang="ru-RU"/>
          </a:p>
        </p:txBody>
      </p:sp>
    </p:spTree>
    <p:extLst>
      <p:ext uri="{BB962C8B-B14F-4D97-AF65-F5344CB8AC3E}">
        <p14:creationId xmlns:p14="http://schemas.microsoft.com/office/powerpoint/2010/main" val="125874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Накопленный опыт позволяет сделать заключение о том, что главными факторами, определяющими эффективное развитие ИТ являются: системный подход в реализации проектов информатизации органов управления регионом, определение точек роста ИТ, ликвидация цифрового неравенство между центром и муниципальными районами.</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Основной акцент в своём докладе я хотел бы сделать на первом и, отчасти, на третьем факторах. Почему именно на них? Ответ прост, указанные факторы ключевым образом влияют на совокупную стоимость владения, время реализации и, пожалуй, ресурсной обеспечение – одни из самых значимых </a:t>
            </a:r>
            <a:r>
              <a:rPr lang="en-US" sz="1200" kern="1200" dirty="0" smtClean="0">
                <a:solidFill>
                  <a:schemeClr val="tx1"/>
                </a:solidFill>
                <a:effectLst/>
                <a:latin typeface="+mn-lt"/>
                <a:ea typeface="+mn-ea"/>
                <a:cs typeface="+mn-cs"/>
              </a:rPr>
              <a:t>KPI</a:t>
            </a:r>
            <a:r>
              <a:rPr lang="ru-RU" sz="1200" kern="1200" dirty="0" smtClean="0">
                <a:solidFill>
                  <a:schemeClr val="tx1"/>
                </a:solidFill>
                <a:effectLst/>
                <a:latin typeface="+mn-lt"/>
                <a:ea typeface="+mn-ea"/>
                <a:cs typeface="+mn-cs"/>
              </a:rPr>
              <a:t> развития ИТ современности.</a:t>
            </a:r>
          </a:p>
          <a:p>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2</a:t>
            </a:fld>
            <a:endParaRPr lang="ru-RU"/>
          </a:p>
        </p:txBody>
      </p:sp>
    </p:spTree>
    <p:extLst>
      <p:ext uri="{BB962C8B-B14F-4D97-AF65-F5344CB8AC3E}">
        <p14:creationId xmlns:p14="http://schemas.microsoft.com/office/powerpoint/2010/main" val="41075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Утилизация ресурсов в т.ч.человеческих</a:t>
            </a:r>
          </a:p>
          <a:p>
            <a:r>
              <a:rPr lang="ru-RU" dirty="0" smtClean="0"/>
              <a:t>Где</a:t>
            </a:r>
            <a:r>
              <a:rPr lang="ru-RU" baseline="0" dirty="0" smtClean="0"/>
              <a:t> взять деньги и во что вкладывать что отдача была</a:t>
            </a:r>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3</a:t>
            </a:fld>
            <a:endParaRPr lang="ru-RU"/>
          </a:p>
        </p:txBody>
      </p:sp>
    </p:spTree>
    <p:extLst>
      <p:ext uri="{BB962C8B-B14F-4D97-AF65-F5344CB8AC3E}">
        <p14:creationId xmlns:p14="http://schemas.microsoft.com/office/powerpoint/2010/main" val="410399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Сист подх явл важным по авт процессов управ регионом</a:t>
            </a:r>
          </a:p>
          <a:p>
            <a:r>
              <a:rPr lang="ru-RU" dirty="0" smtClean="0"/>
              <a:t>Нужно создать ряд ис которые ээф взаимодействие</a:t>
            </a:r>
          </a:p>
          <a:p>
            <a:endParaRPr lang="ru-RU" dirty="0" smtClean="0"/>
          </a:p>
          <a:p>
            <a:r>
              <a:rPr lang="ru-RU" dirty="0" smtClean="0"/>
              <a:t>Примеры проектов:</a:t>
            </a:r>
          </a:p>
          <a:p>
            <a:r>
              <a:rPr lang="ru-RU" b="1" baseline="0" dirty="0" smtClean="0"/>
              <a:t>Власть-власть: </a:t>
            </a:r>
            <a:r>
              <a:rPr lang="ru-RU" baseline="0" dirty="0" smtClean="0"/>
              <a:t>СЭД, объединенные коммуникации, совместная работа, управление проектами</a:t>
            </a:r>
            <a:endParaRPr lang="ru-RU" dirty="0" smtClean="0"/>
          </a:p>
          <a:p>
            <a:r>
              <a:rPr lang="ru-RU" b="1" dirty="0" smtClean="0"/>
              <a:t>Власть-общество: </a:t>
            </a:r>
            <a:r>
              <a:rPr lang="ru-RU" dirty="0" smtClean="0"/>
              <a:t>госуслуги,</a:t>
            </a:r>
            <a:r>
              <a:rPr lang="ru-RU" baseline="0" dirty="0" smtClean="0"/>
              <a:t> мфц, запись в ДС, больницу, информационные порталы для населения, обществ.приемная, Инфоррмационный киоск (адм.Красноярского края)</a:t>
            </a:r>
          </a:p>
          <a:p>
            <a:r>
              <a:rPr lang="ru-RU" b="1" dirty="0" smtClean="0"/>
              <a:t>Власть-бизнес: </a:t>
            </a:r>
            <a:r>
              <a:rPr lang="ru-RU" dirty="0" smtClean="0"/>
              <a:t>открытые данные, управление инвестициями</a:t>
            </a:r>
          </a:p>
          <a:p>
            <a:r>
              <a:rPr lang="ru-RU" b="1" dirty="0" smtClean="0"/>
              <a:t>Качество управления </a:t>
            </a:r>
            <a:r>
              <a:rPr lang="ru-RU" dirty="0" smtClean="0"/>
              <a:t>– финансовые вещи (исполение бюджета, доходы-расходы),</a:t>
            </a:r>
            <a:r>
              <a:rPr lang="ru-RU" baseline="0" dirty="0" smtClean="0"/>
              <a:t> исполнительская дисциплина, </a:t>
            </a:r>
            <a:r>
              <a:rPr lang="en-US" baseline="0" dirty="0" smtClean="0"/>
              <a:t>KPI</a:t>
            </a:r>
          </a:p>
          <a:p>
            <a:endParaRPr lang="en-US" baseline="0" dirty="0" smtClean="0"/>
          </a:p>
          <a:p>
            <a:pPr rtl="0" fontAlgn="ctr"/>
            <a:r>
              <a:rPr lang="ru-RU" sz="1200" kern="1200" dirty="0" smtClean="0">
                <a:solidFill>
                  <a:schemeClr val="tx1"/>
                </a:solidFill>
                <a:effectLst/>
                <a:latin typeface="+mn-lt"/>
                <a:ea typeface="+mn-ea"/>
                <a:cs typeface="+mn-cs"/>
              </a:rPr>
              <a:t>Единое адресное пространство и объединенные коммуникация для чиновников регионального и муниципального уровня.</a:t>
            </a:r>
          </a:p>
          <a:p>
            <a:pPr rtl="0" fontAlgn="ctr"/>
            <a:r>
              <a:rPr lang="ru-RU" sz="1200" kern="1200" dirty="0" smtClean="0">
                <a:solidFill>
                  <a:schemeClr val="tx1"/>
                </a:solidFill>
                <a:effectLst/>
                <a:latin typeface="+mn-lt"/>
                <a:ea typeface="+mn-ea"/>
                <a:cs typeface="+mn-cs"/>
              </a:rPr>
              <a:t>Внутрений портал правительства с коллекией сайтов ОГИВ, интегрированных с аресной книгой, общими календарями, статусами присутствия и телефонии. </a:t>
            </a:r>
          </a:p>
          <a:p>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4</a:t>
            </a:fld>
            <a:endParaRPr lang="ru-RU"/>
          </a:p>
        </p:txBody>
      </p:sp>
    </p:spTree>
    <p:extLst>
      <p:ext uri="{BB962C8B-B14F-4D97-AF65-F5344CB8AC3E}">
        <p14:creationId xmlns:p14="http://schemas.microsoft.com/office/powerpoint/2010/main" val="333903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Дублир расходов на созд собст ис</a:t>
            </a:r>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5</a:t>
            </a:fld>
            <a:endParaRPr lang="ru-RU"/>
          </a:p>
        </p:txBody>
      </p:sp>
    </p:spTree>
    <p:extLst>
      <p:ext uri="{BB962C8B-B14F-4D97-AF65-F5344CB8AC3E}">
        <p14:creationId xmlns:p14="http://schemas.microsoft.com/office/powerpoint/2010/main" val="201502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Каждый</a:t>
            </a:r>
            <a:r>
              <a:rPr lang="ru-RU" baseline="0" dirty="0" smtClean="0"/>
              <a:t> разр свою ИС</a:t>
            </a:r>
          </a:p>
          <a:p>
            <a:r>
              <a:rPr lang="ru-RU" baseline="0" dirty="0" smtClean="0"/>
              <a:t>Не коррелируетя что делает сосед</a:t>
            </a:r>
          </a:p>
          <a:p>
            <a:r>
              <a:rPr lang="ru-RU" baseline="0" dirty="0" smtClean="0"/>
              <a:t>Трат деньги на сопровожд, развие</a:t>
            </a:r>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6</a:t>
            </a:fld>
            <a:endParaRPr lang="ru-RU"/>
          </a:p>
        </p:txBody>
      </p:sp>
    </p:spTree>
    <p:extLst>
      <p:ext uri="{BB962C8B-B14F-4D97-AF65-F5344CB8AC3E}">
        <p14:creationId xmlns:p14="http://schemas.microsoft.com/office/powerpoint/2010/main" val="275935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Деньги большие их не хватает</a:t>
            </a:r>
          </a:p>
          <a:p>
            <a:r>
              <a:rPr lang="ru-RU" dirty="0" smtClean="0"/>
              <a:t>Как считали</a:t>
            </a:r>
          </a:p>
          <a:p>
            <a:r>
              <a:rPr lang="ru-RU" dirty="0" smtClean="0"/>
              <a:t>Только 1000пк</a:t>
            </a:r>
          </a:p>
          <a:p>
            <a:r>
              <a:rPr lang="ru-RU" dirty="0" smtClean="0"/>
              <a:t>Будет повышение цен на рынке</a:t>
            </a:r>
          </a:p>
          <a:p>
            <a:r>
              <a:rPr lang="ru-RU" dirty="0" smtClean="0"/>
              <a:t>Дублирование расходов</a:t>
            </a:r>
          </a:p>
          <a:p>
            <a:r>
              <a:rPr lang="ru-RU" dirty="0" smtClean="0"/>
              <a:t>Управление</a:t>
            </a:r>
            <a:r>
              <a:rPr lang="ru-RU" baseline="0" dirty="0" smtClean="0"/>
              <a:t> никакое лицнзиями – переименование ОГИВ – если железо обновлять-то заново</a:t>
            </a:r>
            <a:endParaRPr lang="ru-RU" dirty="0" smtClean="0"/>
          </a:p>
        </p:txBody>
      </p:sp>
      <p:sp>
        <p:nvSpPr>
          <p:cNvPr id="4" name="Slide Number Placeholder 3"/>
          <p:cNvSpPr>
            <a:spLocks noGrp="1"/>
          </p:cNvSpPr>
          <p:nvPr>
            <p:ph type="sldNum" sz="quarter" idx="10"/>
          </p:nvPr>
        </p:nvSpPr>
        <p:spPr/>
        <p:txBody>
          <a:bodyPr/>
          <a:lstStyle/>
          <a:p>
            <a:fld id="{7CA85098-842C-4085-B30B-16059302A149}" type="slidenum">
              <a:rPr lang="ru-RU" smtClean="0"/>
              <a:t>7</a:t>
            </a:fld>
            <a:endParaRPr lang="ru-RU"/>
          </a:p>
        </p:txBody>
      </p:sp>
    </p:spTree>
    <p:extLst>
      <p:ext uri="{BB962C8B-B14F-4D97-AF65-F5344CB8AC3E}">
        <p14:creationId xmlns:p14="http://schemas.microsoft.com/office/powerpoint/2010/main" val="30536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Эффективно на уровне управления фин средств – расх на развитие и драйвер разв региона</a:t>
            </a:r>
          </a:p>
          <a:p>
            <a:r>
              <a:rPr lang="ru-RU" dirty="0" smtClean="0"/>
              <a:t>Сосредот в рамках одного юл – рещ вопрос кадров, макс занр серверов, отст дубл и эфеект раздача ис как сервисов и также на лицензирования</a:t>
            </a:r>
          </a:p>
          <a:p>
            <a:r>
              <a:rPr lang="ru-RU" dirty="0" smtClean="0"/>
              <a:t>Одно большое</a:t>
            </a:r>
            <a:r>
              <a:rPr lang="ru-RU" baseline="0" dirty="0" smtClean="0"/>
              <a:t> соглашение  -- могут присод муниципалитеты</a:t>
            </a:r>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8</a:t>
            </a:fld>
            <a:endParaRPr lang="ru-RU"/>
          </a:p>
        </p:txBody>
      </p:sp>
    </p:spTree>
    <p:extLst>
      <p:ext uri="{BB962C8B-B14F-4D97-AF65-F5344CB8AC3E}">
        <p14:creationId xmlns:p14="http://schemas.microsoft.com/office/powerpoint/2010/main" val="426831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Есть</a:t>
            </a:r>
            <a:r>
              <a:rPr lang="ru-RU" baseline="0" dirty="0" smtClean="0"/>
              <a:t> и совокупная экономия и </a:t>
            </a:r>
          </a:p>
          <a:p>
            <a:r>
              <a:rPr lang="ru-RU" baseline="0" dirty="0" smtClean="0"/>
              <a:t>Спрогнозировать расходы</a:t>
            </a:r>
          </a:p>
          <a:p>
            <a:r>
              <a:rPr lang="ru-RU" baseline="0" dirty="0" smtClean="0"/>
              <a:t>Фикс стоимость</a:t>
            </a:r>
          </a:p>
          <a:p>
            <a:r>
              <a:rPr lang="ru-RU" baseline="0" dirty="0" smtClean="0"/>
              <a:t>Весь стек продуктов и версий</a:t>
            </a:r>
          </a:p>
          <a:p>
            <a:r>
              <a:rPr lang="ru-RU" baseline="0" dirty="0" smtClean="0"/>
              <a:t>Присоединение доп огив с темеже премущ</a:t>
            </a:r>
          </a:p>
          <a:p>
            <a:r>
              <a:rPr lang="ru-RU" baseline="0" dirty="0" smtClean="0"/>
              <a:t>Экономия на лиц-е для переброса средств на проекты которые будут точками роста региона – телекоммун и развитие разработчиками</a:t>
            </a:r>
          </a:p>
          <a:p>
            <a:r>
              <a:rPr lang="ru-RU" b="1" baseline="0" dirty="0" smtClean="0"/>
              <a:t>Единое информационное пространство</a:t>
            </a:r>
            <a:endParaRPr lang="ru-RU" b="1" dirty="0" smtClean="0"/>
          </a:p>
          <a:p>
            <a:endParaRPr lang="ru-RU" dirty="0"/>
          </a:p>
        </p:txBody>
      </p:sp>
      <p:sp>
        <p:nvSpPr>
          <p:cNvPr id="4" name="Slide Number Placeholder 3"/>
          <p:cNvSpPr>
            <a:spLocks noGrp="1"/>
          </p:cNvSpPr>
          <p:nvPr>
            <p:ph type="sldNum" sz="quarter" idx="10"/>
          </p:nvPr>
        </p:nvSpPr>
        <p:spPr/>
        <p:txBody>
          <a:bodyPr/>
          <a:lstStyle/>
          <a:p>
            <a:fld id="{7CA85098-842C-4085-B30B-16059302A149}" type="slidenum">
              <a:rPr lang="ru-RU" smtClean="0"/>
              <a:t>9</a:t>
            </a:fld>
            <a:endParaRPr lang="ru-RU"/>
          </a:p>
        </p:txBody>
      </p:sp>
    </p:spTree>
    <p:extLst>
      <p:ext uri="{BB962C8B-B14F-4D97-AF65-F5344CB8AC3E}">
        <p14:creationId xmlns:p14="http://schemas.microsoft.com/office/powerpoint/2010/main" val="313982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8.xml"/><Relationship Id="rId9"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image" Target="../media/image4.png"/><Relationship Id="rId4" Type="http://schemas.openxmlformats.org/officeDocument/2006/relationships/tags" Target="../tags/tag11.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5.xml"/><Relationship Id="rId7"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tags" Target="../tags/tag18.xml"/><Relationship Id="rId11" Type="http://schemas.openxmlformats.org/officeDocument/2006/relationships/image" Target="../media/image2.png"/><Relationship Id="rId5" Type="http://schemas.openxmlformats.org/officeDocument/2006/relationships/tags" Target="../tags/tag17.xml"/><Relationship Id="rId10" Type="http://schemas.openxmlformats.org/officeDocument/2006/relationships/image" Target="../media/image5.png"/><Relationship Id="rId4" Type="http://schemas.openxmlformats.org/officeDocument/2006/relationships/tags" Target="../tags/tag16.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tags" Target="../tags/tag23.xml"/><Relationship Id="rId11" Type="http://schemas.openxmlformats.org/officeDocument/2006/relationships/image" Target="../media/image2.png"/><Relationship Id="rId5" Type="http://schemas.openxmlformats.org/officeDocument/2006/relationships/tags" Target="../tags/tag22.xml"/><Relationship Id="rId10" Type="http://schemas.openxmlformats.org/officeDocument/2006/relationships/image" Target="../media/image6.png"/><Relationship Id="rId4" Type="http://schemas.openxmlformats.org/officeDocument/2006/relationships/tags" Target="../tags/tag21.xml"/><Relationship Id="rId9"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5.xml"/><Relationship Id="rId7"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tags" Target="../tags/tag28.xml"/><Relationship Id="rId11" Type="http://schemas.openxmlformats.org/officeDocument/2006/relationships/image" Target="../media/image2.png"/><Relationship Id="rId5" Type="http://schemas.openxmlformats.org/officeDocument/2006/relationships/tags" Target="../tags/tag27.xml"/><Relationship Id="rId10" Type="http://schemas.openxmlformats.org/officeDocument/2006/relationships/image" Target="../media/image7.png"/><Relationship Id="rId4" Type="http://schemas.openxmlformats.org/officeDocument/2006/relationships/tags" Target="../tags/tag26.xml"/><Relationship Id="rId9"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7.vml"/><Relationship Id="rId6" Type="http://schemas.openxmlformats.org/officeDocument/2006/relationships/tags" Target="../tags/tag33.xml"/><Relationship Id="rId11" Type="http://schemas.openxmlformats.org/officeDocument/2006/relationships/image" Target="../media/image2.png"/><Relationship Id="rId5" Type="http://schemas.openxmlformats.org/officeDocument/2006/relationships/tags" Target="../tags/tag32.xml"/><Relationship Id="rId10" Type="http://schemas.openxmlformats.org/officeDocument/2006/relationships/image" Target="../media/image8.png"/><Relationship Id="rId4" Type="http://schemas.openxmlformats.org/officeDocument/2006/relationships/tags" Target="../tags/tag31.xml"/><Relationship Id="rId9"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8.vml"/><Relationship Id="rId6" Type="http://schemas.openxmlformats.org/officeDocument/2006/relationships/tags" Target="../tags/tag38.xml"/><Relationship Id="rId11" Type="http://schemas.openxmlformats.org/officeDocument/2006/relationships/oleObject" Target="../embeddings/oleObject8.bin"/><Relationship Id="rId5" Type="http://schemas.openxmlformats.org/officeDocument/2006/relationships/tags" Target="../tags/tag37.xml"/><Relationship Id="rId10" Type="http://schemas.openxmlformats.org/officeDocument/2006/relationships/slideMaster" Target="../slideMasters/slideMaster2.xml"/><Relationship Id="rId4" Type="http://schemas.openxmlformats.org/officeDocument/2006/relationships/tags" Target="../tags/tag36.xml"/><Relationship Id="rId9" Type="http://schemas.openxmlformats.org/officeDocument/2006/relationships/tags" Target="../tags/tag4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1.emf"/><Relationship Id="rId2" Type="http://schemas.openxmlformats.org/officeDocument/2006/relationships/tags" Target="../tags/tag42.xml"/><Relationship Id="rId1" Type="http://schemas.openxmlformats.org/officeDocument/2006/relationships/vmlDrawing" Target="../drawings/vmlDrawing9.vml"/><Relationship Id="rId6" Type="http://schemas.openxmlformats.org/officeDocument/2006/relationships/tags" Target="../tags/tag46.xml"/><Relationship Id="rId11" Type="http://schemas.openxmlformats.org/officeDocument/2006/relationships/oleObject" Target="../embeddings/oleObject9.bin"/><Relationship Id="rId5" Type="http://schemas.openxmlformats.org/officeDocument/2006/relationships/tags" Target="../tags/tag45.xml"/><Relationship Id="rId10" Type="http://schemas.openxmlformats.org/officeDocument/2006/relationships/slideMaster" Target="../slideMasters/slideMaster2.xml"/><Relationship Id="rId4" Type="http://schemas.openxmlformats.org/officeDocument/2006/relationships/tags" Target="../tags/tag44.xml"/><Relationship Id="rId9" Type="http://schemas.openxmlformats.org/officeDocument/2006/relationships/tags" Target="../tags/tag49.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10.v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vmlDrawing" Target="../drawings/vmlDrawing11.vml"/><Relationship Id="rId6" Type="http://schemas.openxmlformats.org/officeDocument/2006/relationships/tags" Target="../tags/tag59.xml"/><Relationship Id="rId11" Type="http://schemas.openxmlformats.org/officeDocument/2006/relationships/image" Target="../media/image1.emf"/><Relationship Id="rId5" Type="http://schemas.openxmlformats.org/officeDocument/2006/relationships/tags" Target="../tags/tag58.xml"/><Relationship Id="rId10" Type="http://schemas.openxmlformats.org/officeDocument/2006/relationships/oleObject" Target="../embeddings/oleObject11.bin"/><Relationship Id="rId4" Type="http://schemas.openxmlformats.org/officeDocument/2006/relationships/tags" Target="../tags/tag57.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vmlDrawing" Target="../drawings/vmlDrawing12.vml"/><Relationship Id="rId6" Type="http://schemas.openxmlformats.org/officeDocument/2006/relationships/tags" Target="../tags/tag66.xml"/><Relationship Id="rId11" Type="http://schemas.openxmlformats.org/officeDocument/2006/relationships/image" Target="../media/image9.png"/><Relationship Id="rId5" Type="http://schemas.openxmlformats.org/officeDocument/2006/relationships/tags" Target="../tags/tag65.xml"/><Relationship Id="rId10" Type="http://schemas.openxmlformats.org/officeDocument/2006/relationships/image" Target="../media/image1.emf"/><Relationship Id="rId4" Type="http://schemas.openxmlformats.org/officeDocument/2006/relationships/tags" Target="../tags/tag64.xml"/><Relationship Id="rId9" Type="http://schemas.openxmlformats.org/officeDocument/2006/relationships/oleObject" Target="../embeddings/oleObject12.bin"/></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e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oleObject" Target="../embeddings/oleObject13.bin"/><Relationship Id="rId2" Type="http://schemas.openxmlformats.org/officeDocument/2006/relationships/tags" Target="../tags/tag68.xml"/><Relationship Id="rId1" Type="http://schemas.openxmlformats.org/officeDocument/2006/relationships/vmlDrawing" Target="../drawings/vmlDrawing13.vml"/><Relationship Id="rId6" Type="http://schemas.openxmlformats.org/officeDocument/2006/relationships/tags" Target="../tags/tag72.xml"/><Relationship Id="rId11" Type="http://schemas.openxmlformats.org/officeDocument/2006/relationships/slideMaster" Target="../slideMasters/slideMaster2.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1.emf"/><Relationship Id="rId2" Type="http://schemas.openxmlformats.org/officeDocument/2006/relationships/tags" Target="../tags/tag77.xml"/><Relationship Id="rId1" Type="http://schemas.openxmlformats.org/officeDocument/2006/relationships/vmlDrawing" Target="../drawings/vmlDrawing14.vml"/><Relationship Id="rId6" Type="http://schemas.openxmlformats.org/officeDocument/2006/relationships/tags" Target="../tags/tag81.xml"/><Relationship Id="rId11" Type="http://schemas.openxmlformats.org/officeDocument/2006/relationships/oleObject" Target="../embeddings/oleObject14.bin"/><Relationship Id="rId5" Type="http://schemas.openxmlformats.org/officeDocument/2006/relationships/tags" Target="../tags/tag80.xml"/><Relationship Id="rId10" Type="http://schemas.openxmlformats.org/officeDocument/2006/relationships/slideMaster" Target="../slideMasters/slideMaster2.xml"/><Relationship Id="rId4" Type="http://schemas.openxmlformats.org/officeDocument/2006/relationships/tags" Target="../tags/tag79.xml"/><Relationship Id="rId9" Type="http://schemas.openxmlformats.org/officeDocument/2006/relationships/tags" Target="../tags/tag84.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15.vml"/><Relationship Id="rId6" Type="http://schemas.openxmlformats.org/officeDocument/2006/relationships/tags" Target="../tags/tag89.xml"/><Relationship Id="rId11" Type="http://schemas.openxmlformats.org/officeDocument/2006/relationships/oleObject" Target="../embeddings/oleObject15.bin"/><Relationship Id="rId5" Type="http://schemas.openxmlformats.org/officeDocument/2006/relationships/tags" Target="../tags/tag88.xml"/><Relationship Id="rId10" Type="http://schemas.openxmlformats.org/officeDocument/2006/relationships/slideMaster" Target="../slideMasters/slideMaster2.xml"/><Relationship Id="rId4" Type="http://schemas.openxmlformats.org/officeDocument/2006/relationships/tags" Target="../tags/tag87.xml"/><Relationship Id="rId9" Type="http://schemas.openxmlformats.org/officeDocument/2006/relationships/tags" Target="../tags/tag92.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vmlDrawing" Target="../drawings/vmlDrawing16.v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image" Target="../media/image1.emf"/><Relationship Id="rId4" Type="http://schemas.openxmlformats.org/officeDocument/2006/relationships/tags" Target="../tags/tag95.xml"/><Relationship Id="rId9" Type="http://schemas.openxmlformats.org/officeDocument/2006/relationships/oleObject" Target="../embeddings/oleObject16.bin"/></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1.emf"/><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oleObject" Target="../embeddings/oleObject17.bin"/><Relationship Id="rId2" Type="http://schemas.openxmlformats.org/officeDocument/2006/relationships/tags" Target="../tags/tag99.xml"/><Relationship Id="rId1" Type="http://schemas.openxmlformats.org/officeDocument/2006/relationships/vmlDrawing" Target="../drawings/vmlDrawing17.vml"/><Relationship Id="rId6" Type="http://schemas.openxmlformats.org/officeDocument/2006/relationships/tags" Target="../tags/tag103.xml"/><Relationship Id="rId11" Type="http://schemas.openxmlformats.org/officeDocument/2006/relationships/slideMaster" Target="../slideMasters/slideMaster2.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1.emf"/><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oleObject" Target="../embeddings/oleObject18.bin"/><Relationship Id="rId2" Type="http://schemas.openxmlformats.org/officeDocument/2006/relationships/tags" Target="../tags/tag108.xml"/><Relationship Id="rId1" Type="http://schemas.openxmlformats.org/officeDocument/2006/relationships/vmlDrawing" Target="../drawings/vmlDrawing18.vml"/><Relationship Id="rId6" Type="http://schemas.openxmlformats.org/officeDocument/2006/relationships/tags" Target="../tags/tag112.xml"/><Relationship Id="rId11" Type="http://schemas.openxmlformats.org/officeDocument/2006/relationships/slideMaster" Target="../slideMasters/slideMaster2.xml"/><Relationship Id="rId5" Type="http://schemas.openxmlformats.org/officeDocument/2006/relationships/tags" Target="../tags/tag11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8.xml"/><Relationship Id="rId7" Type="http://schemas.openxmlformats.org/officeDocument/2006/relationships/oleObject" Target="../embeddings/oleObject19.bin"/><Relationship Id="rId2" Type="http://schemas.openxmlformats.org/officeDocument/2006/relationships/tags" Target="../tags/tag117.xml"/><Relationship Id="rId1" Type="http://schemas.openxmlformats.org/officeDocument/2006/relationships/vmlDrawing" Target="../drawings/vmlDrawing19.vml"/><Relationship Id="rId6" Type="http://schemas.openxmlformats.org/officeDocument/2006/relationships/slideMaster" Target="../slideMasters/slideMaster2.xml"/><Relationship Id="rId5" Type="http://schemas.openxmlformats.org/officeDocument/2006/relationships/tags" Target="../tags/tag120.xml"/><Relationship Id="rId4" Type="http://schemas.openxmlformats.org/officeDocument/2006/relationships/tags" Target="../tags/tag119.xml"/></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vmlDrawing" Target="../drawings/vmlDrawing20.v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1.emf"/><Relationship Id="rId4" Type="http://schemas.openxmlformats.org/officeDocument/2006/relationships/tags" Target="../tags/tag123.xml"/><Relationship Id="rId9" Type="http://schemas.openxmlformats.org/officeDocument/2006/relationships/oleObject" Target="../embeddings/oleObject20.bin"/></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vmlDrawing" Target="../drawings/vmlDrawing21.vml"/><Relationship Id="rId6" Type="http://schemas.openxmlformats.org/officeDocument/2006/relationships/tags" Target="../tags/tag131.xml"/><Relationship Id="rId5" Type="http://schemas.openxmlformats.org/officeDocument/2006/relationships/tags" Target="../tags/tag130.xml"/><Relationship Id="rId10" Type="http://schemas.openxmlformats.org/officeDocument/2006/relationships/image" Target="../media/image1.emf"/><Relationship Id="rId4" Type="http://schemas.openxmlformats.org/officeDocument/2006/relationships/tags" Target="../tags/tag129.xml"/><Relationship Id="rId9" Type="http://schemas.openxmlformats.org/officeDocument/2006/relationships/oleObject" Target="../embeddings/oleObject21.bin"/></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vmlDrawing" Target="../drawings/vmlDrawing22.v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image" Target="../media/image1.emf"/><Relationship Id="rId4" Type="http://schemas.openxmlformats.org/officeDocument/2006/relationships/tags" Target="../tags/tag135.xml"/><Relationship Id="rId9" Type="http://schemas.openxmlformats.org/officeDocument/2006/relationships/oleObject" Target="../embeddings/oleObject22.bin"/></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vmlDrawing" Target="../drawings/vmlDrawing23.v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image" Target="../media/image1.emf"/><Relationship Id="rId4" Type="http://schemas.openxmlformats.org/officeDocument/2006/relationships/tags" Target="../tags/tag141.xml"/><Relationship Id="rId9" Type="http://schemas.openxmlformats.org/officeDocument/2006/relationships/oleObject" Target="../embeddings/oleObject2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vmlDrawing" Target="../drawings/vmlDrawing24.v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image" Target="../media/image1.emf"/><Relationship Id="rId4" Type="http://schemas.openxmlformats.org/officeDocument/2006/relationships/tags" Target="../tags/tag147.xml"/><Relationship Id="rId9" Type="http://schemas.openxmlformats.org/officeDocument/2006/relationships/oleObject" Target="../embeddings/oleObject24.bin"/></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52.xml"/><Relationship Id="rId7"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vmlDrawing" Target="../drawings/vmlDrawing25.vml"/><Relationship Id="rId6" Type="http://schemas.openxmlformats.org/officeDocument/2006/relationships/tags" Target="../tags/tag155.xml"/><Relationship Id="rId11" Type="http://schemas.openxmlformats.org/officeDocument/2006/relationships/image" Target="../media/image11.png"/><Relationship Id="rId5" Type="http://schemas.openxmlformats.org/officeDocument/2006/relationships/tags" Target="../tags/tag154.xml"/><Relationship Id="rId10" Type="http://schemas.openxmlformats.org/officeDocument/2006/relationships/image" Target="../media/image10.png"/><Relationship Id="rId4" Type="http://schemas.openxmlformats.org/officeDocument/2006/relationships/tags" Target="../tags/tag153.xml"/><Relationship Id="rId9"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11.pn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image" Target="../media/image10.png"/><Relationship Id="rId2" Type="http://schemas.openxmlformats.org/officeDocument/2006/relationships/tags" Target="../tags/tag156.xml"/><Relationship Id="rId1" Type="http://schemas.openxmlformats.org/officeDocument/2006/relationships/vmlDrawing" Target="../drawings/vmlDrawing26.vml"/><Relationship Id="rId6" Type="http://schemas.openxmlformats.org/officeDocument/2006/relationships/tags" Target="../tags/tag160.xml"/><Relationship Id="rId11" Type="http://schemas.openxmlformats.org/officeDocument/2006/relationships/image" Target="../media/image1.emf"/><Relationship Id="rId5" Type="http://schemas.openxmlformats.org/officeDocument/2006/relationships/tags" Target="../tags/tag159.xml"/><Relationship Id="rId10" Type="http://schemas.openxmlformats.org/officeDocument/2006/relationships/oleObject" Target="../embeddings/oleObject26.bin"/><Relationship Id="rId4" Type="http://schemas.openxmlformats.org/officeDocument/2006/relationships/tags" Target="../tags/tag158.xml"/><Relationship Id="rId9"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image" Target="../media/image11.png"/><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12.png"/><Relationship Id="rId2" Type="http://schemas.openxmlformats.org/officeDocument/2006/relationships/tags" Target="../tags/tag163.xml"/><Relationship Id="rId1" Type="http://schemas.openxmlformats.org/officeDocument/2006/relationships/vmlDrawing" Target="../drawings/vmlDrawing27.vml"/><Relationship Id="rId6" Type="http://schemas.openxmlformats.org/officeDocument/2006/relationships/tags" Target="../tags/tag167.xml"/><Relationship Id="rId11" Type="http://schemas.openxmlformats.org/officeDocument/2006/relationships/image" Target="../media/image1.emf"/><Relationship Id="rId5" Type="http://schemas.openxmlformats.org/officeDocument/2006/relationships/tags" Target="../tags/tag166.xml"/><Relationship Id="rId10" Type="http://schemas.openxmlformats.org/officeDocument/2006/relationships/oleObject" Target="../embeddings/oleObject27.bin"/><Relationship Id="rId4" Type="http://schemas.openxmlformats.org/officeDocument/2006/relationships/tags" Target="../tags/tag165.xml"/><Relationship Id="rId9"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EP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61"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p:custDataLst>
              <p:tags r:id="rId3"/>
            </p:custDataLst>
          </p:nvPr>
        </p:nvSpPr>
        <p:spPr>
          <a:xfrm>
            <a:off x="0" y="5333470"/>
            <a:ext cx="4572000"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hasCustomPrompt="1"/>
            <p:custDataLst>
              <p:tags r:id="rId4"/>
            </p:custDataLst>
          </p:nvPr>
        </p:nvSpPr>
        <p:spPr>
          <a:xfrm>
            <a:off x="0" y="1524000"/>
            <a:ext cx="8382000" cy="3810000"/>
          </a:xfrm>
          <a:prstGeom prst="rect">
            <a:avLst/>
          </a:prstGeom>
          <a:solidFill>
            <a:schemeClr val="accent4"/>
          </a:solidFill>
        </p:spPr>
        <p:txBody>
          <a:bodyPr lIns="114268" tIns="152357" rIns="76171" bIns="76171" anchor="t">
            <a:noAutofit/>
          </a:bodyPr>
          <a:lstStyle>
            <a:lvl1pPr algn="l">
              <a:lnSpc>
                <a:spcPct val="9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39997" y="6043416"/>
            <a:ext cx="2076084" cy="443221"/>
          </a:xfrm>
          <a:prstGeom prst="rect">
            <a:avLst/>
          </a:prstGeom>
        </p:spPr>
      </p:pic>
      <p:sp>
        <p:nvSpPr>
          <p:cNvPr id="7" name="Rectangle 6"/>
          <p:cNvSpPr/>
          <p:nvPr userDrawn="1"/>
        </p:nvSpPr>
        <p:spPr>
          <a:xfrm>
            <a:off x="0" y="0"/>
            <a:ext cx="165711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smtClean="0">
              <a:ln>
                <a:noFill/>
              </a:ln>
              <a:solidFill>
                <a:prstClr val="white"/>
              </a:solidFill>
              <a:effectLst/>
              <a:uLnTx/>
              <a:uFillTx/>
              <a:latin typeface="Segoe UI"/>
              <a:ea typeface="+mn-ea"/>
              <a:cs typeface="+mn-cs"/>
            </a:endParaRPr>
          </a:p>
        </p:txBody>
      </p:sp>
      <p:pic>
        <p:nvPicPr>
          <p:cNvPr id="8" name="Picture 7"/>
          <p:cNvPicPr>
            <a:picLocks noChangeAspect="1"/>
          </p:cNvPicPr>
          <p:nvPr userDrawn="1"/>
        </p:nvPicPr>
        <p:blipFill>
          <a:blip r:embed="rId9"/>
          <a:stretch>
            <a:fillRect/>
          </a:stretch>
        </p:blipFill>
        <p:spPr>
          <a:xfrm>
            <a:off x="8378803" y="1524001"/>
            <a:ext cx="3813197" cy="3810000"/>
          </a:xfrm>
          <a:prstGeom prst="rect">
            <a:avLst/>
          </a:prstGeom>
        </p:spPr>
      </p:pic>
    </p:spTree>
    <p:extLst>
      <p:ext uri="{BB962C8B-B14F-4D97-AF65-F5344CB8AC3E}">
        <p14:creationId xmlns:p14="http://schemas.microsoft.com/office/powerpoint/2010/main" val="296105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 Enterprise Market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085"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0" y="283"/>
            <a:ext cx="1523718" cy="1523718"/>
          </a:xfrm>
          <a:prstGeom prst="rect">
            <a:avLst/>
          </a:prstGeom>
        </p:spPr>
      </p:pic>
      <p:sp>
        <p:nvSpPr>
          <p:cNvPr id="12" name="Picture Placeholder 11"/>
          <p:cNvSpPr>
            <a:spLocks noGrp="1"/>
          </p:cNvSpPr>
          <p:nvPr>
            <p:ph type="pic" sz="quarter" idx="13" hasCustomPrompt="1"/>
            <p:custDataLst>
              <p:tags r:id="rId4"/>
            </p:custDataLst>
          </p:nvPr>
        </p:nvSpPr>
        <p:spPr>
          <a:xfrm>
            <a:off x="8382000" y="1524000"/>
            <a:ext cx="3810000" cy="3809470"/>
          </a:xfrm>
          <a:prstGeom prst="rect">
            <a:avLst/>
          </a:prstGeom>
          <a:solidFill>
            <a:schemeClr val="tx2"/>
          </a:solidFill>
          <a:ln>
            <a:noFill/>
          </a:ln>
        </p:spPr>
        <p:txBody>
          <a:bodyPr lIns="76179" tIns="38089" rIns="76179" bIns="38089">
            <a:noAutofit/>
          </a:bodyPr>
          <a:lstStyle>
            <a:lvl1pPr marL="0" indent="0">
              <a:buNone/>
              <a:defRPr>
                <a:solidFill>
                  <a:schemeClr val="bg1"/>
                </a:solidFill>
              </a:defRPr>
            </a:lvl1pPr>
          </a:lstStyle>
          <a:p>
            <a:r>
              <a:rPr lang="en-US" dirty="0" smtClean="0"/>
              <a:t>Click to add optional icon or picture</a:t>
            </a:r>
          </a:p>
        </p:txBody>
      </p:sp>
      <p:sp>
        <p:nvSpPr>
          <p:cNvPr id="8" name="Subtitle 2"/>
          <p:cNvSpPr>
            <a:spLocks noGrp="1"/>
          </p:cNvSpPr>
          <p:nvPr>
            <p:ph type="subTitle" idx="1"/>
            <p:custDataLst>
              <p:tags r:id="rId5"/>
            </p:custDataLst>
          </p:nvPr>
        </p:nvSpPr>
        <p:spPr>
          <a:xfrm>
            <a:off x="0" y="5333470"/>
            <a:ext cx="4572000"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hasCustomPrompt="1"/>
            <p:custDataLst>
              <p:tags r:id="rId6"/>
            </p:custDataLst>
          </p:nvPr>
        </p:nvSpPr>
        <p:spPr>
          <a:xfrm>
            <a:off x="0" y="1524000"/>
            <a:ext cx="8382000" cy="3810000"/>
          </a:xfrm>
          <a:prstGeom prst="rect">
            <a:avLst/>
          </a:prstGeom>
          <a:solidFill>
            <a:schemeClr val="accent4"/>
          </a:solidFill>
        </p:spPr>
        <p:txBody>
          <a:bodyPr lIns="114268" tIns="152357" rIns="76171" bIns="76171" anchor="t">
            <a:noAutofit/>
          </a:bodyPr>
          <a:lstStyle>
            <a:lvl1pPr algn="l">
              <a:lnSpc>
                <a:spcPct val="8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9997" y="6043416"/>
            <a:ext cx="2076084" cy="443221"/>
          </a:xfrm>
          <a:prstGeom prst="rect">
            <a:avLst/>
          </a:prstGeom>
        </p:spPr>
      </p:pic>
    </p:spTree>
    <p:extLst>
      <p:ext uri="{BB962C8B-B14F-4D97-AF65-F5344CB8AC3E}">
        <p14:creationId xmlns:p14="http://schemas.microsoft.com/office/powerpoint/2010/main" val="105031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 Specialist Sa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109"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0" y="283"/>
            <a:ext cx="1523718" cy="1523718"/>
          </a:xfrm>
          <a:prstGeom prst="rect">
            <a:avLst/>
          </a:prstGeom>
        </p:spPr>
      </p:pic>
      <p:sp>
        <p:nvSpPr>
          <p:cNvPr id="12" name="Picture Placeholder 11"/>
          <p:cNvSpPr>
            <a:spLocks noGrp="1"/>
          </p:cNvSpPr>
          <p:nvPr>
            <p:ph type="pic" sz="quarter" idx="13" hasCustomPrompt="1"/>
            <p:custDataLst>
              <p:tags r:id="rId4"/>
            </p:custDataLst>
          </p:nvPr>
        </p:nvSpPr>
        <p:spPr>
          <a:xfrm>
            <a:off x="8382000" y="1524000"/>
            <a:ext cx="3810000" cy="3810000"/>
          </a:xfrm>
          <a:prstGeom prst="rect">
            <a:avLst/>
          </a:prstGeom>
          <a:solidFill>
            <a:schemeClr val="tx2"/>
          </a:solidFill>
          <a:ln>
            <a:noFill/>
          </a:ln>
        </p:spPr>
        <p:txBody>
          <a:bodyPr lIns="76179" tIns="38089" rIns="76179" bIns="38089">
            <a:noAutofit/>
          </a:bodyPr>
          <a:lstStyle>
            <a:lvl1pPr marL="0" indent="0">
              <a:buNone/>
              <a:defRPr>
                <a:solidFill>
                  <a:schemeClr val="bg1"/>
                </a:solidFill>
              </a:defRPr>
            </a:lvl1pPr>
          </a:lstStyle>
          <a:p>
            <a:r>
              <a:rPr lang="en-US" dirty="0" smtClean="0"/>
              <a:t>Click to add optional icon or picture</a:t>
            </a:r>
          </a:p>
        </p:txBody>
      </p:sp>
      <p:sp>
        <p:nvSpPr>
          <p:cNvPr id="8" name="Subtitle 2"/>
          <p:cNvSpPr>
            <a:spLocks noGrp="1"/>
          </p:cNvSpPr>
          <p:nvPr>
            <p:ph type="subTitle" idx="1"/>
            <p:custDataLst>
              <p:tags r:id="rId5"/>
            </p:custDataLst>
          </p:nvPr>
        </p:nvSpPr>
        <p:spPr>
          <a:xfrm>
            <a:off x="0" y="5333470"/>
            <a:ext cx="4572000"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hasCustomPrompt="1"/>
            <p:custDataLst>
              <p:tags r:id="rId6"/>
            </p:custDataLst>
          </p:nvPr>
        </p:nvSpPr>
        <p:spPr>
          <a:xfrm>
            <a:off x="0" y="1524000"/>
            <a:ext cx="8382000" cy="3810000"/>
          </a:xfrm>
          <a:prstGeom prst="rect">
            <a:avLst/>
          </a:prstGeom>
          <a:solidFill>
            <a:schemeClr val="accent4"/>
          </a:solidFill>
        </p:spPr>
        <p:txBody>
          <a:bodyPr lIns="114268" tIns="152357" rIns="76171" bIns="76171" anchor="t">
            <a:noAutofit/>
          </a:bodyPr>
          <a:lstStyle>
            <a:lvl1pPr algn="l">
              <a:lnSpc>
                <a:spcPct val="8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9997" y="6043416"/>
            <a:ext cx="2076084" cy="443221"/>
          </a:xfrm>
          <a:prstGeom prst="rect">
            <a:avLst/>
          </a:prstGeom>
        </p:spPr>
      </p:pic>
    </p:spTree>
    <p:extLst>
      <p:ext uri="{BB962C8B-B14F-4D97-AF65-F5344CB8AC3E}">
        <p14:creationId xmlns:p14="http://schemas.microsoft.com/office/powerpoint/2010/main" val="254876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 Enterprise Partner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33"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pic>
        <p:nvPicPr>
          <p:cNvPr id="13" name="Picture 12"/>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0" y="283"/>
            <a:ext cx="1523718" cy="1523718"/>
          </a:xfrm>
          <a:prstGeom prst="rect">
            <a:avLst/>
          </a:prstGeom>
        </p:spPr>
      </p:pic>
      <p:sp>
        <p:nvSpPr>
          <p:cNvPr id="12" name="Picture Placeholder 11"/>
          <p:cNvSpPr>
            <a:spLocks noGrp="1"/>
          </p:cNvSpPr>
          <p:nvPr>
            <p:ph type="pic" sz="quarter" idx="13" hasCustomPrompt="1"/>
            <p:custDataLst>
              <p:tags r:id="rId4"/>
            </p:custDataLst>
          </p:nvPr>
        </p:nvSpPr>
        <p:spPr>
          <a:xfrm>
            <a:off x="8382000" y="1524000"/>
            <a:ext cx="3810000" cy="3810000"/>
          </a:xfrm>
          <a:prstGeom prst="rect">
            <a:avLst/>
          </a:prstGeom>
          <a:solidFill>
            <a:schemeClr val="tx2"/>
          </a:solidFill>
          <a:ln>
            <a:noFill/>
          </a:ln>
        </p:spPr>
        <p:txBody>
          <a:bodyPr lIns="76179" tIns="38089" rIns="76179" bIns="38089">
            <a:noAutofit/>
          </a:bodyPr>
          <a:lstStyle>
            <a:lvl1pPr marL="0" indent="0">
              <a:buNone/>
              <a:defRPr>
                <a:solidFill>
                  <a:schemeClr val="bg1"/>
                </a:solidFill>
              </a:defRPr>
            </a:lvl1pPr>
          </a:lstStyle>
          <a:p>
            <a:r>
              <a:rPr lang="en-US" dirty="0" smtClean="0"/>
              <a:t>Click to add optional icon or picture</a:t>
            </a:r>
          </a:p>
        </p:txBody>
      </p:sp>
      <p:sp>
        <p:nvSpPr>
          <p:cNvPr id="8" name="Subtitle 2"/>
          <p:cNvSpPr>
            <a:spLocks noGrp="1"/>
          </p:cNvSpPr>
          <p:nvPr>
            <p:ph type="subTitle" idx="1"/>
            <p:custDataLst>
              <p:tags r:id="rId5"/>
            </p:custDataLst>
          </p:nvPr>
        </p:nvSpPr>
        <p:spPr>
          <a:xfrm>
            <a:off x="0" y="5333470"/>
            <a:ext cx="4572000"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hasCustomPrompt="1"/>
            <p:custDataLst>
              <p:tags r:id="rId6"/>
            </p:custDataLst>
          </p:nvPr>
        </p:nvSpPr>
        <p:spPr>
          <a:xfrm>
            <a:off x="0" y="1524000"/>
            <a:ext cx="8382000" cy="3810000"/>
          </a:xfrm>
          <a:prstGeom prst="rect">
            <a:avLst/>
          </a:prstGeom>
          <a:solidFill>
            <a:schemeClr val="accent4"/>
          </a:solidFill>
        </p:spPr>
        <p:txBody>
          <a:bodyPr lIns="114268" tIns="152357" rIns="76171" bIns="76171" anchor="t">
            <a:noAutofit/>
          </a:bodyPr>
          <a:lstStyle>
            <a:lvl1pPr algn="l">
              <a:lnSpc>
                <a:spcPct val="8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9997" y="6043416"/>
            <a:ext cx="2076084" cy="443221"/>
          </a:xfrm>
          <a:prstGeom prst="rect">
            <a:avLst/>
          </a:prstGeom>
        </p:spPr>
      </p:pic>
    </p:spTree>
    <p:extLst>
      <p:ext uri="{BB962C8B-B14F-4D97-AF65-F5344CB8AC3E}">
        <p14:creationId xmlns:p14="http://schemas.microsoft.com/office/powerpoint/2010/main" val="89968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WW Industry &amp; Global Accou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57"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0" y="283"/>
            <a:ext cx="1523718" cy="1523718"/>
          </a:xfrm>
          <a:prstGeom prst="rect">
            <a:avLst/>
          </a:prstGeom>
        </p:spPr>
      </p:pic>
      <p:sp>
        <p:nvSpPr>
          <p:cNvPr id="12" name="Picture Placeholder 11"/>
          <p:cNvSpPr>
            <a:spLocks noGrp="1"/>
          </p:cNvSpPr>
          <p:nvPr>
            <p:ph type="pic" sz="quarter" idx="13" hasCustomPrompt="1"/>
            <p:custDataLst>
              <p:tags r:id="rId4"/>
            </p:custDataLst>
          </p:nvPr>
        </p:nvSpPr>
        <p:spPr>
          <a:xfrm>
            <a:off x="8382000" y="1524000"/>
            <a:ext cx="3810000" cy="3810000"/>
          </a:xfrm>
          <a:prstGeom prst="rect">
            <a:avLst/>
          </a:prstGeom>
          <a:solidFill>
            <a:schemeClr val="tx2"/>
          </a:solidFill>
          <a:ln>
            <a:noFill/>
          </a:ln>
        </p:spPr>
        <p:txBody>
          <a:bodyPr lIns="76179" tIns="38089" rIns="76179" bIns="38089">
            <a:noAutofit/>
          </a:bodyPr>
          <a:lstStyle>
            <a:lvl1pPr marL="0" indent="0">
              <a:buNone/>
              <a:defRPr>
                <a:solidFill>
                  <a:schemeClr val="bg1"/>
                </a:solidFill>
              </a:defRPr>
            </a:lvl1pPr>
          </a:lstStyle>
          <a:p>
            <a:r>
              <a:rPr lang="en-US" dirty="0" smtClean="0"/>
              <a:t>Click to add optional icon or picture</a:t>
            </a:r>
          </a:p>
        </p:txBody>
      </p:sp>
      <p:sp>
        <p:nvSpPr>
          <p:cNvPr id="8" name="Subtitle 2"/>
          <p:cNvSpPr>
            <a:spLocks noGrp="1"/>
          </p:cNvSpPr>
          <p:nvPr>
            <p:ph type="subTitle" idx="1"/>
            <p:custDataLst>
              <p:tags r:id="rId5"/>
            </p:custDataLst>
          </p:nvPr>
        </p:nvSpPr>
        <p:spPr>
          <a:xfrm>
            <a:off x="0" y="5333470"/>
            <a:ext cx="4572000"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hasCustomPrompt="1"/>
            <p:custDataLst>
              <p:tags r:id="rId6"/>
            </p:custDataLst>
          </p:nvPr>
        </p:nvSpPr>
        <p:spPr>
          <a:xfrm>
            <a:off x="0" y="1524000"/>
            <a:ext cx="8382000" cy="3810000"/>
          </a:xfrm>
          <a:prstGeom prst="rect">
            <a:avLst/>
          </a:prstGeom>
          <a:solidFill>
            <a:schemeClr val="accent4"/>
          </a:solidFill>
        </p:spPr>
        <p:txBody>
          <a:bodyPr lIns="114268" tIns="152357" rIns="76171" bIns="76171" anchor="t">
            <a:noAutofit/>
          </a:bodyPr>
          <a:lstStyle>
            <a:lvl1pPr algn="l">
              <a:lnSpc>
                <a:spcPct val="8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9997" y="6043416"/>
            <a:ext cx="2076084" cy="443221"/>
          </a:xfrm>
          <a:prstGeom prst="rect">
            <a:avLst/>
          </a:prstGeom>
        </p:spPr>
      </p:pic>
    </p:spTree>
    <p:extLst>
      <p:ext uri="{BB962C8B-B14F-4D97-AF65-F5344CB8AC3E}">
        <p14:creationId xmlns:p14="http://schemas.microsoft.com/office/powerpoint/2010/main" val="367700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Sales Excellenc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181"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0" y="283"/>
            <a:ext cx="1523718" cy="1523718"/>
          </a:xfrm>
          <a:prstGeom prst="rect">
            <a:avLst/>
          </a:prstGeom>
        </p:spPr>
      </p:pic>
      <p:sp>
        <p:nvSpPr>
          <p:cNvPr id="12" name="Picture Placeholder 11"/>
          <p:cNvSpPr>
            <a:spLocks noGrp="1"/>
          </p:cNvSpPr>
          <p:nvPr>
            <p:ph type="pic" sz="quarter" idx="13" hasCustomPrompt="1"/>
            <p:custDataLst>
              <p:tags r:id="rId4"/>
            </p:custDataLst>
          </p:nvPr>
        </p:nvSpPr>
        <p:spPr>
          <a:xfrm>
            <a:off x="8382000" y="1524000"/>
            <a:ext cx="3810000" cy="3810000"/>
          </a:xfrm>
          <a:prstGeom prst="rect">
            <a:avLst/>
          </a:prstGeom>
          <a:solidFill>
            <a:schemeClr val="tx2"/>
          </a:solidFill>
          <a:ln>
            <a:noFill/>
          </a:ln>
        </p:spPr>
        <p:txBody>
          <a:bodyPr lIns="76179" tIns="38089" rIns="76179" bIns="38089">
            <a:noAutofit/>
          </a:bodyPr>
          <a:lstStyle>
            <a:lvl1pPr marL="0" indent="0">
              <a:buNone/>
              <a:defRPr>
                <a:solidFill>
                  <a:schemeClr val="bg1"/>
                </a:solidFill>
              </a:defRPr>
            </a:lvl1pPr>
          </a:lstStyle>
          <a:p>
            <a:r>
              <a:rPr lang="en-US" dirty="0" smtClean="0"/>
              <a:t>Click to add optional icon or picture</a:t>
            </a:r>
          </a:p>
        </p:txBody>
      </p:sp>
      <p:sp>
        <p:nvSpPr>
          <p:cNvPr id="7" name="Subtitle 2"/>
          <p:cNvSpPr>
            <a:spLocks noGrp="1"/>
          </p:cNvSpPr>
          <p:nvPr>
            <p:ph type="subTitle" idx="1"/>
            <p:custDataLst>
              <p:tags r:id="rId5"/>
            </p:custDataLst>
          </p:nvPr>
        </p:nvSpPr>
        <p:spPr>
          <a:xfrm>
            <a:off x="0" y="5333470"/>
            <a:ext cx="4572000"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hasCustomPrompt="1"/>
            <p:custDataLst>
              <p:tags r:id="rId6"/>
            </p:custDataLst>
          </p:nvPr>
        </p:nvSpPr>
        <p:spPr>
          <a:xfrm>
            <a:off x="0" y="1524000"/>
            <a:ext cx="8382000" cy="3810000"/>
          </a:xfrm>
          <a:prstGeom prst="rect">
            <a:avLst/>
          </a:prstGeom>
          <a:solidFill>
            <a:schemeClr val="accent4"/>
          </a:solidFill>
        </p:spPr>
        <p:txBody>
          <a:bodyPr lIns="114268" tIns="152357" rIns="76171" bIns="76171" anchor="t">
            <a:noAutofit/>
          </a:bodyPr>
          <a:lstStyle>
            <a:lvl1pPr algn="l">
              <a:lnSpc>
                <a:spcPct val="8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9997" y="6043416"/>
            <a:ext cx="2076084" cy="443221"/>
          </a:xfrm>
          <a:prstGeom prst="rect">
            <a:avLst/>
          </a:prstGeom>
        </p:spPr>
      </p:pic>
    </p:spTree>
    <p:extLst>
      <p:ext uri="{BB962C8B-B14F-4D97-AF65-F5344CB8AC3E}">
        <p14:creationId xmlns:p14="http://schemas.microsoft.com/office/powerpoint/2010/main" val="24381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205" name="think-cell Slide" r:id="rId11" imgW="270" imgH="270" progId="TCLayout.ActiveDocument.1">
                  <p:embed/>
                </p:oleObj>
              </mc:Choice>
              <mc:Fallback>
                <p:oleObj name="think-cell Slide" r:id="rId11" imgW="270" imgH="270" progId="TCLayout.ActiveDocument.1">
                  <p:embed/>
                  <p:pic>
                    <p:nvPicPr>
                      <p:cNvPr id="3" name="Object 2"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1" name="Rectangle 20"/>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p:cNvSpPr>
            <a:spLocks noGrp="1"/>
          </p:cNvSpPr>
          <p:nvPr>
            <p:ph type="title"/>
            <p:custDataLst>
              <p:tags r:id="rId4"/>
            </p:custDataLst>
          </p:nvPr>
        </p:nvSpPr>
        <p:spPr/>
        <p:txBody>
          <a:bodyPr>
            <a:noAutofit/>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custDataLst>
              <p:tags r:id="rId5"/>
            </p:custDataLst>
          </p:nvPr>
        </p:nvSpPr>
        <p:spPr>
          <a:xfrm>
            <a:off x="466465" y="832706"/>
            <a:ext cx="11268215"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9" name="Footer Placeholder 2"/>
          <p:cNvSpPr txBox="1">
            <a:spLocks/>
          </p:cNvSpPr>
          <p:nvPr userDrawn="1">
            <p:custDataLst>
              <p:tags r:id="rId6"/>
            </p:custDataLst>
          </p:nvPr>
        </p:nvSpPr>
        <p:spPr>
          <a:xfrm>
            <a:off x="1"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16" name="Text Placeholder 15"/>
          <p:cNvSpPr>
            <a:spLocks noGrp="1"/>
          </p:cNvSpPr>
          <p:nvPr>
            <p:ph type="body" sz="quarter" idx="14"/>
            <p:custDataLst>
              <p:tags r:id="rId7"/>
            </p:custDataLst>
          </p:nvPr>
        </p:nvSpPr>
        <p:spPr>
          <a:xfrm>
            <a:off x="466465" y="1524000"/>
            <a:ext cx="11268215" cy="4572000"/>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15"/>
            <p:custDataLst>
              <p:tags r:id="rId8"/>
            </p:custDataLst>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
        <p:nvSpPr>
          <p:cNvPr id="20" name="Footer Placeholder 19"/>
          <p:cNvSpPr>
            <a:spLocks noGrp="1"/>
          </p:cNvSpPr>
          <p:nvPr>
            <p:ph type="ftr" sz="quarter" idx="16"/>
            <p:custDataLst>
              <p:tags r:id="rId9"/>
            </p:custDataLst>
          </p:nvPr>
        </p:nvSpPr>
        <p:spPr/>
        <p:txBody>
          <a:bodyPr/>
          <a:lstStyle/>
          <a:p>
            <a:pPr defTabSz="1088105"/>
            <a:endParaRPr lang="en-US" dirty="0">
              <a:solidFill>
                <a:srgbClr val="505050"/>
              </a:solidFill>
            </a:endParaRPr>
          </a:p>
        </p:txBody>
      </p:sp>
    </p:spTree>
    <p:extLst>
      <p:ext uri="{BB962C8B-B14F-4D97-AF65-F5344CB8AC3E}">
        <p14:creationId xmlns:p14="http://schemas.microsoft.com/office/powerpoint/2010/main" val="31730478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229" name="think-cell Slide" r:id="rId11" imgW="270" imgH="270" progId="TCLayout.ActiveDocument.1">
                  <p:embed/>
                </p:oleObj>
              </mc:Choice>
              <mc:Fallback>
                <p:oleObj name="think-cell Slide" r:id="rId11" imgW="270" imgH="270" progId="TCLayout.ActiveDocument.1">
                  <p:embed/>
                  <p:pic>
                    <p:nvPicPr>
                      <p:cNvPr id="3" name="Object 2"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1" name="Rectangle 20"/>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p:cNvSpPr>
            <a:spLocks noGrp="1"/>
          </p:cNvSpPr>
          <p:nvPr>
            <p:ph type="title"/>
            <p:custDataLst>
              <p:tags r:id="rId4"/>
            </p:custDataLst>
          </p:nvPr>
        </p:nvSpPr>
        <p:spPr>
          <a:xfrm>
            <a:off x="3176" y="188031"/>
            <a:ext cx="11731505" cy="646042"/>
          </a:xfrm>
          <a:solidFill>
            <a:schemeClr val="bg1">
              <a:lumMod val="95000"/>
            </a:schemeClr>
          </a:solidFill>
        </p:spPr>
        <p:txBody>
          <a:bodyPr lIns="457200">
            <a:noAutofit/>
          </a:bodyPr>
          <a:lstStyle>
            <a:lvl1pPr>
              <a:defRPr b="0">
                <a:latin typeface="Segoe UI Semibold"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custDataLst>
              <p:tags r:id="rId5"/>
            </p:custDataLst>
          </p:nvPr>
        </p:nvSpPr>
        <p:spPr>
          <a:xfrm>
            <a:off x="466465" y="832706"/>
            <a:ext cx="11268215"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9" name="Footer Placeholder 2"/>
          <p:cNvSpPr txBox="1">
            <a:spLocks/>
          </p:cNvSpPr>
          <p:nvPr userDrawn="1">
            <p:custDataLst>
              <p:tags r:id="rId6"/>
            </p:custDataLst>
          </p:nvPr>
        </p:nvSpPr>
        <p:spPr>
          <a:xfrm>
            <a:off x="1"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16" name="Text Placeholder 15"/>
          <p:cNvSpPr>
            <a:spLocks noGrp="1"/>
          </p:cNvSpPr>
          <p:nvPr>
            <p:ph type="body" sz="quarter" idx="14"/>
            <p:custDataLst>
              <p:tags r:id="rId7"/>
            </p:custDataLst>
          </p:nvPr>
        </p:nvSpPr>
        <p:spPr>
          <a:xfrm>
            <a:off x="466465" y="1524000"/>
            <a:ext cx="11268215" cy="4572000"/>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15"/>
            <p:custDataLst>
              <p:tags r:id="rId8"/>
            </p:custDataLst>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
        <p:nvSpPr>
          <p:cNvPr id="20" name="Footer Placeholder 19"/>
          <p:cNvSpPr>
            <a:spLocks noGrp="1"/>
          </p:cNvSpPr>
          <p:nvPr>
            <p:ph type="ftr" sz="quarter" idx="16"/>
            <p:custDataLst>
              <p:tags r:id="rId9"/>
            </p:custDataLst>
          </p:nvPr>
        </p:nvSpPr>
        <p:spPr/>
        <p:txBody>
          <a:bodyPr/>
          <a:lstStyle/>
          <a:p>
            <a:pPr defTabSz="1088105"/>
            <a:endParaRPr lang="en-US" dirty="0">
              <a:solidFill>
                <a:srgbClr val="505050"/>
              </a:solidFill>
            </a:endParaRPr>
          </a:p>
        </p:txBody>
      </p:sp>
    </p:spTree>
    <p:extLst>
      <p:ext uri="{BB962C8B-B14F-4D97-AF65-F5344CB8AC3E}">
        <p14:creationId xmlns:p14="http://schemas.microsoft.com/office/powerpoint/2010/main" val="25485198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53" name="think-cell Slide" r:id="rId8" imgW="270" imgH="270" progId="TCLayout.ActiveDocument.1">
                  <p:embed/>
                </p:oleObj>
              </mc:Choice>
              <mc:Fallback>
                <p:oleObj name="think-cell Slide" r:id="rId8" imgW="270" imgH="270" progId="TCLayout.ActiveDocument.1">
                  <p:embed/>
                  <p:pic>
                    <p:nvPicPr>
                      <p:cNvPr id="3" name="Object 2" hidden="1"/>
                      <p:cNvPicPr/>
                      <p:nvPr/>
                    </p:nvPicPr>
                    <p:blipFill>
                      <a:blip r:embed="rId9"/>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176" y="188031"/>
            <a:ext cx="11731505" cy="646042"/>
          </a:xfrm>
          <a:solidFill>
            <a:schemeClr val="bg1">
              <a:lumMod val="95000"/>
            </a:schemeClr>
          </a:solidFill>
        </p:spPr>
        <p:txBody>
          <a:bodyPr lIns="457200">
            <a:noAutofit/>
          </a:bodyPr>
          <a:lstStyle>
            <a:lvl1pPr>
              <a:defRPr b="0">
                <a:latin typeface="Segoe UI Semibold"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custDataLst>
              <p:tags r:id="rId4"/>
            </p:custDataLst>
          </p:nvPr>
        </p:nvSpPr>
        <p:spPr>
          <a:xfrm>
            <a:off x="466465" y="832706"/>
            <a:ext cx="11268215"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9" name="Slide Number Placeholder 18"/>
          <p:cNvSpPr>
            <a:spLocks noGrp="1"/>
          </p:cNvSpPr>
          <p:nvPr>
            <p:ph type="sldNum" sz="quarter" idx="15"/>
            <p:custDataLst>
              <p:tags r:id="rId5"/>
            </p:custDataLst>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
        <p:nvSpPr>
          <p:cNvPr id="20" name="Footer Placeholder 19"/>
          <p:cNvSpPr>
            <a:spLocks noGrp="1"/>
          </p:cNvSpPr>
          <p:nvPr>
            <p:ph type="ftr" sz="quarter" idx="16"/>
            <p:custDataLst>
              <p:tags r:id="rId6"/>
            </p:custDataLst>
          </p:nvPr>
        </p:nvSpPr>
        <p:spPr/>
        <p:txBody>
          <a:bodyPr/>
          <a:lstStyle/>
          <a:p>
            <a:pPr defTabSz="1088105"/>
            <a:endParaRPr lang="en-US" dirty="0">
              <a:solidFill>
                <a:srgbClr val="505050"/>
              </a:solidFill>
            </a:endParaRPr>
          </a:p>
        </p:txBody>
      </p:sp>
    </p:spTree>
    <p:extLst>
      <p:ext uri="{BB962C8B-B14F-4D97-AF65-F5344CB8AC3E}">
        <p14:creationId xmlns:p14="http://schemas.microsoft.com/office/powerpoint/2010/main" val="22298821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277"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10" name="Rectangle 9"/>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 name="Footer Placeholder 3"/>
          <p:cNvSpPr>
            <a:spLocks noGrp="1"/>
          </p:cNvSpPr>
          <p:nvPr>
            <p:ph type="ftr" sz="quarter" idx="11"/>
            <p:custDataLst>
              <p:tags r:id="rId4"/>
            </p:custDataLst>
          </p:nvPr>
        </p:nvSpPr>
        <p:spPr/>
        <p:txBody>
          <a:bodyPr/>
          <a:lstStyle/>
          <a:p>
            <a:pPr defTabSz="1088105"/>
            <a:endParaRPr lang="en-US" dirty="0">
              <a:solidFill>
                <a:srgbClr val="505050"/>
              </a:solidFill>
            </a:endParaRPr>
          </a:p>
        </p:txBody>
      </p:sp>
      <p:sp>
        <p:nvSpPr>
          <p:cNvPr id="5" name="Slide Number Placeholder 4"/>
          <p:cNvSpPr>
            <a:spLocks noGrp="1"/>
          </p:cNvSpPr>
          <p:nvPr>
            <p:ph type="sldNum" sz="quarter" idx="12"/>
            <p:custDataLst>
              <p:tags r:id="rId5"/>
            </p:custDataLst>
          </p:nvPr>
        </p:nvSpPr>
        <p:spPr>
          <a:xfrm>
            <a:off x="11430001" y="6478588"/>
            <a:ext cx="761998" cy="379413"/>
          </a:xfrm>
          <a:prstGeom prst="rect">
            <a:avLst/>
          </a:prstGeom>
        </p:spPr>
        <p:txBody>
          <a:bodyPr/>
          <a:lstStyle/>
          <a:p>
            <a:pPr defTabSz="1088105"/>
            <a:fld id="{6A4C1A4A-E5E6-4CC1-B72C-A20A4EB3E2D2}" type="slidenum">
              <a:rPr lang="en-US" smtClean="0">
                <a:solidFill>
                  <a:srgbClr val="505050"/>
                </a:solidFill>
              </a:rPr>
              <a:pPr defTabSz="1088105"/>
              <a:t>‹#›</a:t>
            </a:fld>
            <a:endParaRPr lang="en-US" dirty="0">
              <a:solidFill>
                <a:srgbClr val="505050"/>
              </a:solidFill>
            </a:endParaRPr>
          </a:p>
        </p:txBody>
      </p:sp>
      <p:sp>
        <p:nvSpPr>
          <p:cNvPr id="9" name="Footer Placeholder 2"/>
          <p:cNvSpPr txBox="1">
            <a:spLocks/>
          </p:cNvSpPr>
          <p:nvPr userDrawn="1">
            <p:custDataLst>
              <p:tags r:id="rId6"/>
            </p:custDataLst>
          </p:nvPr>
        </p:nvSpPr>
        <p:spPr>
          <a:xfrm>
            <a:off x="1"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8" name="Title 1"/>
          <p:cNvSpPr>
            <a:spLocks noGrp="1"/>
          </p:cNvSpPr>
          <p:nvPr>
            <p:ph type="title"/>
            <p:custDataLst>
              <p:tags r:id="rId7"/>
            </p:custDataLst>
          </p:nvPr>
        </p:nvSpPr>
        <p:spPr>
          <a:xfrm>
            <a:off x="462083" y="188031"/>
            <a:ext cx="11272598" cy="646042"/>
          </a:xfrm>
        </p:spPr>
        <p:txBody>
          <a:bodyPr>
            <a:noAutofit/>
          </a:bodyPr>
          <a:lstStyle>
            <a:lvl1pPr>
              <a:defRPr/>
            </a:lvl1pPr>
          </a:lstStyle>
          <a:p>
            <a:r>
              <a:rPr lang="en-US" dirty="0" smtClean="0"/>
              <a:t>Click to edit Master title style</a:t>
            </a:r>
            <a:endParaRPr lang="en-US" dirty="0"/>
          </a:p>
        </p:txBody>
      </p:sp>
      <p:sp>
        <p:nvSpPr>
          <p:cNvPr id="11" name="Text Placeholder 5"/>
          <p:cNvSpPr>
            <a:spLocks noGrp="1"/>
          </p:cNvSpPr>
          <p:nvPr>
            <p:ph type="body" sz="quarter" idx="13" hasCustomPrompt="1"/>
            <p:custDataLst>
              <p:tags r:id="rId8"/>
            </p:custDataLst>
          </p:nvPr>
        </p:nvSpPr>
        <p:spPr>
          <a:xfrm>
            <a:off x="466465" y="832706"/>
            <a:ext cx="11268215"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8824946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301"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5" name="Slide Number Placeholder 4"/>
          <p:cNvSpPr>
            <a:spLocks noGrp="1"/>
          </p:cNvSpPr>
          <p:nvPr>
            <p:ph type="sldNum" sz="quarter" idx="12"/>
            <p:custDataLst>
              <p:tags r:id="rId3"/>
            </p:custDataLst>
          </p:nvPr>
        </p:nvSpPr>
        <p:spPr>
          <a:xfrm>
            <a:off x="11430001" y="6478588"/>
            <a:ext cx="761998" cy="379413"/>
          </a:xfrm>
          <a:prstGeom prst="rect">
            <a:avLst/>
          </a:prstGeom>
        </p:spPr>
        <p:txBody>
          <a:bodyPr/>
          <a:lstStyle/>
          <a:p>
            <a:pPr defTabSz="1088105"/>
            <a:fld id="{6A4C1A4A-E5E6-4CC1-B72C-A20A4EB3E2D2}" type="slidenum">
              <a:rPr lang="en-US" smtClean="0">
                <a:solidFill>
                  <a:srgbClr val="505050"/>
                </a:solidFill>
              </a:rPr>
              <a:pPr defTabSz="1088105"/>
              <a:t>‹#›</a:t>
            </a:fld>
            <a:endParaRPr lang="en-US" dirty="0">
              <a:solidFill>
                <a:srgbClr val="505050"/>
              </a:solidFill>
            </a:endParaRPr>
          </a:p>
        </p:txBody>
      </p:sp>
      <p:sp>
        <p:nvSpPr>
          <p:cNvPr id="8" name="Title 1"/>
          <p:cNvSpPr>
            <a:spLocks noGrp="1"/>
          </p:cNvSpPr>
          <p:nvPr>
            <p:ph type="title"/>
            <p:custDataLst>
              <p:tags r:id="rId4"/>
            </p:custDataLst>
          </p:nvPr>
        </p:nvSpPr>
        <p:spPr>
          <a:xfrm>
            <a:off x="462083" y="188031"/>
            <a:ext cx="11272598" cy="646042"/>
          </a:xfrm>
        </p:spPr>
        <p:txBody>
          <a:bodyPr>
            <a:noAutofit/>
          </a:bodyPr>
          <a:lstStyle>
            <a:lvl1pPr>
              <a:defRPr/>
            </a:lvl1pPr>
          </a:lstStyle>
          <a:p>
            <a:r>
              <a:rPr lang="en-US" dirty="0" smtClean="0"/>
              <a:t>Click to edit Master title style</a:t>
            </a:r>
            <a:endParaRPr lang="en-US" dirty="0"/>
          </a:p>
        </p:txBody>
      </p:sp>
      <p:sp>
        <p:nvSpPr>
          <p:cNvPr id="11" name="Text Placeholder 5"/>
          <p:cNvSpPr>
            <a:spLocks noGrp="1"/>
          </p:cNvSpPr>
          <p:nvPr>
            <p:ph type="body" sz="quarter" idx="13" hasCustomPrompt="1"/>
            <p:custDataLst>
              <p:tags r:id="rId5"/>
            </p:custDataLst>
          </p:nvPr>
        </p:nvSpPr>
        <p:spPr>
          <a:xfrm>
            <a:off x="466465" y="832706"/>
            <a:ext cx="11268215"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2" name="Rectangle 11"/>
          <p:cNvSpPr/>
          <p:nvPr userDrawn="1">
            <p:custDataLst>
              <p:tags r:id="rId6"/>
            </p:custDataLst>
          </p:nvPr>
        </p:nvSpPr>
        <p:spPr>
          <a:xfrm>
            <a:off x="1141710" y="1627046"/>
            <a:ext cx="11050291" cy="40117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 name="Rectangle 12"/>
          <p:cNvSpPr/>
          <p:nvPr userDrawn="1">
            <p:custDataLst>
              <p:tags r:id="rId7"/>
            </p:custDataLst>
          </p:nvPr>
        </p:nvSpPr>
        <p:spPr>
          <a:xfrm>
            <a:off x="1141710" y="1627046"/>
            <a:ext cx="228660" cy="4011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03202" y="6483644"/>
            <a:ext cx="1038044" cy="221611"/>
          </a:xfrm>
          <a:prstGeom prst="rect">
            <a:avLst/>
          </a:prstGeom>
        </p:spPr>
      </p:pic>
    </p:spTree>
    <p:extLst>
      <p:ext uri="{BB962C8B-B14F-4D97-AF65-F5344CB8AC3E}">
        <p14:creationId xmlns:p14="http://schemas.microsoft.com/office/powerpoint/2010/main" val="74855973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3325" name="think-cell Slide" r:id="rId12" imgW="270" imgH="270" progId="TCLayout.ActiveDocument.1">
                  <p:embed/>
                </p:oleObj>
              </mc:Choice>
              <mc:Fallback>
                <p:oleObj name="think-cell Slide" r:id="rId12" imgW="270" imgH="270" progId="TCLayout.ActiveDocument.1">
                  <p:embed/>
                  <p:pic>
                    <p:nvPicPr>
                      <p:cNvPr id="3" name="Object 2" hidden="1"/>
                      <p:cNvPicPr/>
                      <p:nvPr/>
                    </p:nvPicPr>
                    <p:blipFill>
                      <a:blip r:embed="rId13"/>
                      <a:stretch>
                        <a:fillRect/>
                      </a:stretch>
                    </p:blipFill>
                    <p:spPr>
                      <a:xfrm>
                        <a:off x="1589" y="1589"/>
                        <a:ext cx="1587" cy="1587"/>
                      </a:xfrm>
                      <a:prstGeom prst="rect">
                        <a:avLst/>
                      </a:prstGeom>
                    </p:spPr>
                  </p:pic>
                </p:oleObj>
              </mc:Fallback>
            </mc:AlternateContent>
          </a:graphicData>
        </a:graphic>
      </p:graphicFrame>
      <p:sp>
        <p:nvSpPr>
          <p:cNvPr id="16" name="Rectangle 15"/>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p:cNvSpPr>
            <a:spLocks noGrp="1"/>
          </p:cNvSpPr>
          <p:nvPr>
            <p:ph type="title"/>
            <p:custDataLst>
              <p:tags r:id="rId4"/>
            </p:custDataLst>
          </p:nvPr>
        </p:nvSpPr>
        <p:spPr>
          <a:xfrm>
            <a:off x="945643" y="192024"/>
            <a:ext cx="10789038" cy="646042"/>
          </a:xfrm>
        </p:spPr>
        <p:txBody>
          <a:bodyPr>
            <a:noAutofit/>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2" hasCustomPrompt="1"/>
            <p:custDataLst>
              <p:tags r:id="rId5"/>
            </p:custDataLst>
          </p:nvPr>
        </p:nvSpPr>
        <p:spPr>
          <a:xfrm>
            <a:off x="945643" y="832105"/>
            <a:ext cx="10789038"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4" name="Text Placeholder 3"/>
          <p:cNvSpPr>
            <a:spLocks noGrp="1"/>
          </p:cNvSpPr>
          <p:nvPr>
            <p:ph type="body" sz="quarter" idx="15" hasCustomPrompt="1"/>
            <p:custDataLst>
              <p:tags r:id="rId6"/>
            </p:custDataLst>
          </p:nvPr>
        </p:nvSpPr>
        <p:spPr>
          <a:xfrm>
            <a:off x="945643" y="1524000"/>
            <a:ext cx="10484356" cy="4572000"/>
          </a:xfrm>
          <a:prstGeom prst="rect">
            <a:avLst/>
          </a:prstGeo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custDataLst>
              <p:tags r:id="rId7"/>
            </p:custDataLst>
          </p:nvPr>
        </p:nvSpPr>
        <p:spPr>
          <a:xfrm>
            <a:off x="0" y="1"/>
            <a:ext cx="76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Slide Number Placeholder 4"/>
          <p:cNvSpPr>
            <a:spLocks noGrp="1"/>
          </p:cNvSpPr>
          <p:nvPr>
            <p:ph type="sldNum" sz="quarter" idx="16"/>
            <p:custDataLst>
              <p:tags r:id="rId8"/>
            </p:custDataLst>
          </p:nvPr>
        </p:nvSpPr>
        <p:spPr>
          <a:xfrm>
            <a:off x="11430001" y="6478588"/>
            <a:ext cx="761998" cy="379413"/>
          </a:xfrm>
          <a:prstGeom prst="rect">
            <a:avLst/>
          </a:prstGeom>
        </p:spPr>
        <p:txBody>
          <a:bodyPr/>
          <a:lstStyle/>
          <a:p>
            <a:pPr defTabSz="1088105"/>
            <a:fld id="{6A4C1A4A-E5E6-4CC1-B72C-A20A4EB3E2D2}" type="slidenum">
              <a:rPr lang="en-US" smtClean="0">
                <a:solidFill>
                  <a:srgbClr val="505050"/>
                </a:solidFill>
              </a:rPr>
              <a:pPr defTabSz="1088105"/>
              <a:t>‹#›</a:t>
            </a:fld>
            <a:endParaRPr lang="en-US" dirty="0">
              <a:solidFill>
                <a:srgbClr val="505050"/>
              </a:solidFill>
            </a:endParaRPr>
          </a:p>
        </p:txBody>
      </p:sp>
      <p:sp>
        <p:nvSpPr>
          <p:cNvPr id="10" name="Footer Placeholder 3"/>
          <p:cNvSpPr>
            <a:spLocks noGrp="1"/>
          </p:cNvSpPr>
          <p:nvPr>
            <p:ph type="ftr" sz="quarter" idx="11"/>
            <p:custDataLst>
              <p:tags r:id="rId9"/>
            </p:custDataLst>
          </p:nvPr>
        </p:nvSpPr>
        <p:spPr>
          <a:xfrm>
            <a:off x="3048001" y="6477874"/>
            <a:ext cx="8381999" cy="380127"/>
          </a:xfrm>
        </p:spPr>
        <p:txBody>
          <a:bodyPr/>
          <a:lstStyle/>
          <a:p>
            <a:pPr defTabSz="1088105"/>
            <a:endParaRPr lang="en-US" dirty="0">
              <a:solidFill>
                <a:srgbClr val="505050"/>
              </a:solidFill>
            </a:endParaRPr>
          </a:p>
        </p:txBody>
      </p:sp>
      <p:sp>
        <p:nvSpPr>
          <p:cNvPr id="11" name="Footer Placeholder 2"/>
          <p:cNvSpPr txBox="1">
            <a:spLocks/>
          </p:cNvSpPr>
          <p:nvPr userDrawn="1">
            <p:custDataLst>
              <p:tags r:id="rId10"/>
            </p:custDataLst>
          </p:nvPr>
        </p:nvSpPr>
        <p:spPr>
          <a:xfrm>
            <a:off x="762000"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68198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alterna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4349"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12" name="Rectangle 11"/>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Rectangle 8"/>
          <p:cNvSpPr/>
          <p:nvPr userDrawn="1">
            <p:custDataLst>
              <p:tags r:id="rId4"/>
            </p:custDataLst>
          </p:nvPr>
        </p:nvSpPr>
        <p:spPr>
          <a:xfrm>
            <a:off x="0" y="1"/>
            <a:ext cx="762000" cy="6856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Slide Number Placeholder 4"/>
          <p:cNvSpPr>
            <a:spLocks noGrp="1"/>
          </p:cNvSpPr>
          <p:nvPr>
            <p:ph type="sldNum" sz="quarter" idx="16"/>
            <p:custDataLst>
              <p:tags r:id="rId5"/>
            </p:custDataLst>
          </p:nvPr>
        </p:nvSpPr>
        <p:spPr>
          <a:xfrm>
            <a:off x="11430001" y="6478588"/>
            <a:ext cx="761998" cy="379413"/>
          </a:xfrm>
          <a:prstGeom prst="rect">
            <a:avLst/>
          </a:prstGeom>
        </p:spPr>
        <p:txBody>
          <a:bodyPr/>
          <a:lstStyle/>
          <a:p>
            <a:pPr defTabSz="1088105"/>
            <a:fld id="{6A4C1A4A-E5E6-4CC1-B72C-A20A4EB3E2D2}" type="slidenum">
              <a:rPr lang="en-US" smtClean="0">
                <a:solidFill>
                  <a:srgbClr val="505050"/>
                </a:solidFill>
              </a:rPr>
              <a:pPr defTabSz="1088105"/>
              <a:t>‹#›</a:t>
            </a:fld>
            <a:endParaRPr lang="en-US" dirty="0">
              <a:solidFill>
                <a:srgbClr val="505050"/>
              </a:solidFill>
            </a:endParaRPr>
          </a:p>
        </p:txBody>
      </p:sp>
      <p:sp>
        <p:nvSpPr>
          <p:cNvPr id="10" name="Footer Placeholder 3"/>
          <p:cNvSpPr>
            <a:spLocks noGrp="1"/>
          </p:cNvSpPr>
          <p:nvPr>
            <p:ph type="ftr" sz="quarter" idx="11"/>
            <p:custDataLst>
              <p:tags r:id="rId6"/>
            </p:custDataLst>
          </p:nvPr>
        </p:nvSpPr>
        <p:spPr>
          <a:xfrm>
            <a:off x="3048000" y="6477874"/>
            <a:ext cx="8382000" cy="380127"/>
          </a:xfrm>
        </p:spPr>
        <p:txBody>
          <a:bodyPr/>
          <a:lstStyle/>
          <a:p>
            <a:pPr defTabSz="1088105"/>
            <a:endParaRPr lang="en-US" dirty="0">
              <a:solidFill>
                <a:srgbClr val="505050"/>
              </a:solidFill>
            </a:endParaRPr>
          </a:p>
        </p:txBody>
      </p:sp>
      <p:sp>
        <p:nvSpPr>
          <p:cNvPr id="11" name="Footer Placeholder 2"/>
          <p:cNvSpPr txBox="1">
            <a:spLocks/>
          </p:cNvSpPr>
          <p:nvPr userDrawn="1">
            <p:custDataLst>
              <p:tags r:id="rId7"/>
            </p:custDataLst>
          </p:nvPr>
        </p:nvSpPr>
        <p:spPr>
          <a:xfrm>
            <a:off x="762000"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13" name="Title 1"/>
          <p:cNvSpPr>
            <a:spLocks noGrp="1"/>
          </p:cNvSpPr>
          <p:nvPr>
            <p:ph type="title"/>
            <p:custDataLst>
              <p:tags r:id="rId8"/>
            </p:custDataLst>
          </p:nvPr>
        </p:nvSpPr>
        <p:spPr>
          <a:xfrm>
            <a:off x="945643" y="192024"/>
            <a:ext cx="10789038" cy="646042"/>
          </a:xfrm>
        </p:spPr>
        <p:txBody>
          <a:bodyPr>
            <a:noAutofit/>
          </a:bodyPr>
          <a:lstStyle>
            <a:lvl1pPr>
              <a:defRPr/>
            </a:lvl1pPr>
          </a:lstStyle>
          <a:p>
            <a:r>
              <a:rPr lang="en-US" dirty="0" smtClean="0"/>
              <a:t>Click to edit Master title style</a:t>
            </a:r>
            <a:endParaRPr lang="en-US" dirty="0"/>
          </a:p>
        </p:txBody>
      </p:sp>
      <p:sp>
        <p:nvSpPr>
          <p:cNvPr id="14" name="Text Placeholder 5"/>
          <p:cNvSpPr>
            <a:spLocks noGrp="1"/>
          </p:cNvSpPr>
          <p:nvPr>
            <p:ph type="body" sz="quarter" idx="12" hasCustomPrompt="1"/>
            <p:custDataLst>
              <p:tags r:id="rId9"/>
            </p:custDataLst>
          </p:nvPr>
        </p:nvSpPr>
        <p:spPr>
          <a:xfrm>
            <a:off x="945643" y="832105"/>
            <a:ext cx="10789038"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31599681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eloper co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373"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13" name="Rectangle 12"/>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 name="Text Placeholder 3"/>
          <p:cNvSpPr>
            <a:spLocks noGrp="1"/>
          </p:cNvSpPr>
          <p:nvPr>
            <p:ph type="body" sz="quarter" idx="15" hasCustomPrompt="1"/>
            <p:custDataLst>
              <p:tags r:id="rId4"/>
            </p:custDataLst>
          </p:nvPr>
        </p:nvSpPr>
        <p:spPr>
          <a:xfrm>
            <a:off x="462084" y="1524000"/>
            <a:ext cx="11272597" cy="4572000"/>
          </a:xfrm>
          <a:prstGeom prst="rect">
            <a:avLst/>
          </a:prstGeom>
        </p:spPr>
        <p:txBody>
          <a:bodyPr/>
          <a:lstStyle>
            <a:lvl1pPr marL="0" indent="0">
              <a:buNone/>
              <a:defRPr>
                <a:solidFill>
                  <a:schemeClr val="tx1"/>
                </a:solidFill>
                <a:latin typeface="Segoe UI"/>
                <a:cs typeface="Segoe UI"/>
                <a:sym typeface="Segoe UI"/>
              </a:defRPr>
            </a:lvl1pPr>
            <a:lvl2pPr marL="281674" indent="0">
              <a:buNone/>
              <a:defRPr>
                <a:solidFill>
                  <a:schemeClr val="tx1"/>
                </a:solidFill>
                <a:latin typeface="Segoe UI"/>
                <a:cs typeface="Segoe UI"/>
                <a:sym typeface="Segoe UI"/>
              </a:defRPr>
            </a:lvl2pPr>
            <a:lvl3pPr marL="588476" indent="0">
              <a:buNone/>
              <a:defRPr>
                <a:solidFill>
                  <a:schemeClr val="tx1"/>
                </a:solidFill>
                <a:latin typeface="Segoe UI"/>
                <a:cs typeface="Segoe UI"/>
                <a:sym typeface="Segoe UI"/>
              </a:defRPr>
            </a:lvl3pPr>
            <a:lvl4pPr marL="870150" indent="0">
              <a:buNone/>
              <a:defRPr>
                <a:solidFill>
                  <a:schemeClr val="tx1"/>
                </a:solidFill>
                <a:latin typeface="Segoe UI"/>
                <a:cs typeface="Segoe UI"/>
                <a:sym typeface="Segoe UI"/>
              </a:defRPr>
            </a:lvl4pPr>
            <a:lvl5pPr marL="1105540" indent="0">
              <a:buNone/>
              <a:defRPr>
                <a:solidFill>
                  <a:schemeClr val="tx1"/>
                </a:solidFill>
                <a:latin typeface="Segoe UI"/>
                <a:cs typeface="Segoe UI"/>
                <a:sym typeface="Segoe UI"/>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txBox="1">
            <a:spLocks/>
          </p:cNvSpPr>
          <p:nvPr userDrawn="1">
            <p:custDataLst>
              <p:tags r:id="rId5"/>
            </p:custDataLst>
          </p:nvPr>
        </p:nvSpPr>
        <p:spPr>
          <a:xfrm>
            <a:off x="1"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6" name="Footer Placeholder 5"/>
          <p:cNvSpPr>
            <a:spLocks noGrp="1"/>
          </p:cNvSpPr>
          <p:nvPr>
            <p:ph type="ftr" sz="quarter" idx="16"/>
            <p:custDataLst>
              <p:tags r:id="rId6"/>
            </p:custDataLst>
          </p:nvPr>
        </p:nvSpPr>
        <p:spPr/>
        <p:txBody>
          <a:bodyPr/>
          <a:lstStyle/>
          <a:p>
            <a:pPr defTabSz="1088105"/>
            <a:endParaRPr lang="en-US" dirty="0">
              <a:solidFill>
                <a:srgbClr val="505050"/>
              </a:solidFill>
            </a:endParaRPr>
          </a:p>
        </p:txBody>
      </p:sp>
      <p:sp>
        <p:nvSpPr>
          <p:cNvPr id="10" name="Slide Number Placeholder 9"/>
          <p:cNvSpPr>
            <a:spLocks noGrp="1"/>
          </p:cNvSpPr>
          <p:nvPr>
            <p:ph type="sldNum" sz="quarter" idx="17"/>
            <p:custDataLst>
              <p:tags r:id="rId7"/>
            </p:custDataLst>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
        <p:nvSpPr>
          <p:cNvPr id="11" name="Title 1"/>
          <p:cNvSpPr>
            <a:spLocks noGrp="1"/>
          </p:cNvSpPr>
          <p:nvPr>
            <p:ph type="title"/>
            <p:custDataLst>
              <p:tags r:id="rId8"/>
            </p:custDataLst>
          </p:nvPr>
        </p:nvSpPr>
        <p:spPr>
          <a:xfrm>
            <a:off x="462083" y="188031"/>
            <a:ext cx="11272598" cy="646042"/>
          </a:xfrm>
        </p:spPr>
        <p:txBody>
          <a:bodyPr>
            <a:noAutofit/>
          </a:bodyPr>
          <a:lstStyle>
            <a:lvl1pPr>
              <a:defRPr/>
            </a:lvl1pPr>
          </a:lstStyle>
          <a:p>
            <a:r>
              <a:rPr lang="en-US" dirty="0" smtClean="0"/>
              <a:t>Click to edit Master title style</a:t>
            </a:r>
            <a:endParaRPr lang="en-US" dirty="0"/>
          </a:p>
        </p:txBody>
      </p:sp>
      <p:sp>
        <p:nvSpPr>
          <p:cNvPr id="12" name="Text Placeholder 5"/>
          <p:cNvSpPr>
            <a:spLocks noGrp="1"/>
          </p:cNvSpPr>
          <p:nvPr>
            <p:ph type="body" sz="quarter" idx="13" hasCustomPrompt="1"/>
            <p:custDataLst>
              <p:tags r:id="rId9"/>
            </p:custDataLst>
          </p:nvPr>
        </p:nvSpPr>
        <p:spPr>
          <a:xfrm>
            <a:off x="466465" y="832706"/>
            <a:ext cx="11268215" cy="373063"/>
          </a:xfrm>
          <a:prstGeom prst="rect">
            <a:avLst/>
          </a:prstGeom>
        </p:spPr>
        <p:txBody>
          <a:bodyPr lIns="0" tIns="0" rIns="0" bIns="0">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13750327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6397"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1" y="6478588"/>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ext Placeholder 23"/>
          <p:cNvSpPr>
            <a:spLocks noGrp="1"/>
          </p:cNvSpPr>
          <p:nvPr>
            <p:ph type="body" sz="quarter" idx="14" hasCustomPrompt="1"/>
            <p:custDataLst>
              <p:tags r:id="rId4"/>
            </p:custDataLst>
          </p:nvPr>
        </p:nvSpPr>
        <p:spPr>
          <a:xfrm>
            <a:off x="11430000" y="6478324"/>
            <a:ext cx="762000"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t>‹#›</a:t>
            </a:fld>
            <a:endParaRPr lang="en-US" dirty="0"/>
          </a:p>
        </p:txBody>
      </p:sp>
      <p:sp>
        <p:nvSpPr>
          <p:cNvPr id="8" name="Footer Placeholder 2"/>
          <p:cNvSpPr txBox="1">
            <a:spLocks/>
          </p:cNvSpPr>
          <p:nvPr userDrawn="1">
            <p:custDataLst>
              <p:tags r:id="rId5"/>
            </p:custDataLst>
          </p:nvPr>
        </p:nvSpPr>
        <p:spPr>
          <a:xfrm>
            <a:off x="1" y="6478588"/>
            <a:ext cx="2286000" cy="379413"/>
          </a:xfrm>
          <a:prstGeom prst="rect">
            <a:avLst/>
          </a:prstGeom>
        </p:spPr>
        <p:txBody>
          <a:bodyPr lIns="380893" tIns="38089" rIns="76179" bIns="3808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marL="0" marR="0" lvl="0" indent="0" algn="l" defTabSz="130609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EPG | MICROSOFT CONFIDENTIAL</a:t>
            </a:r>
            <a:endParaRPr kumimoji="0" lang="en-US" sz="8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2" name="Footer Placeholder 1"/>
          <p:cNvSpPr>
            <a:spLocks noGrp="1"/>
          </p:cNvSpPr>
          <p:nvPr>
            <p:ph type="ftr" sz="quarter" idx="15"/>
            <p:custDataLst>
              <p:tags r:id="rId6"/>
            </p:custDataLst>
          </p:nvPr>
        </p:nvSpPr>
        <p:spPr/>
        <p:txBody>
          <a:bodyPr/>
          <a:lstStyle/>
          <a:p>
            <a:pPr defTabSz="1088105"/>
            <a:endParaRPr lang="en-US" dirty="0">
              <a:solidFill>
                <a:srgbClr val="505050"/>
              </a:solidFill>
            </a:endParaRPr>
          </a:p>
        </p:txBody>
      </p:sp>
      <p:sp>
        <p:nvSpPr>
          <p:cNvPr id="3" name="Slide Number Placeholder 2"/>
          <p:cNvSpPr>
            <a:spLocks noGrp="1"/>
          </p:cNvSpPr>
          <p:nvPr>
            <p:ph type="sldNum" sz="quarter" idx="16"/>
            <p:custDataLst>
              <p:tags r:id="rId7"/>
            </p:custDataLst>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3339246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em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7421"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custDataLst>
              <p:tags r:id="rId3"/>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Rectangle 9"/>
          <p:cNvSpPr/>
          <p:nvPr>
            <p:custDataLst>
              <p:tags r:id="rId4"/>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5"/>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p:custDataLst>
              <p:tags r:id="rId6"/>
            </p:custDataLst>
          </p:nvPr>
        </p:nvSpPr>
        <p:spPr>
          <a:xfrm>
            <a:off x="762000" y="2286001"/>
            <a:ext cx="7620000" cy="2286000"/>
          </a:xfrm>
          <a:prstGeom prst="rect">
            <a:avLst/>
          </a:prstGeom>
        </p:spPr>
        <p:txBody>
          <a:bodyPr lIns="380893" anchor="b">
            <a:noAutofit/>
          </a:bodyPr>
          <a:lstStyle>
            <a:lvl1pPr marL="0" indent="0">
              <a:lnSpc>
                <a:spcPct val="80000"/>
              </a:lnSpc>
              <a:buNone/>
              <a:defRPr sz="4800">
                <a:solidFill>
                  <a:schemeClr val="bg1"/>
                </a:solidFill>
                <a:latin typeface="Segoe UI Light" pitchFamily="34" charset="0"/>
              </a:defRPr>
            </a:lvl1pPr>
          </a:lstStyle>
          <a:p>
            <a:pPr lvl="0"/>
            <a:r>
              <a:rPr lang="en-US" smtClean="0"/>
              <a:t>Click to edit Master text styles</a:t>
            </a:r>
          </a:p>
        </p:txBody>
      </p:sp>
      <p:sp>
        <p:nvSpPr>
          <p:cNvPr id="11" name="Text Placeholder 10"/>
          <p:cNvSpPr>
            <a:spLocks noGrp="1"/>
          </p:cNvSpPr>
          <p:nvPr>
            <p:ph type="body" sz="quarter" idx="14"/>
            <p:custDataLst>
              <p:tags r:id="rId7"/>
            </p:custDataLst>
          </p:nvPr>
        </p:nvSpPr>
        <p:spPr>
          <a:xfrm>
            <a:off x="762000" y="4572000"/>
            <a:ext cx="7620000" cy="762000"/>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
        <p:nvSpPr>
          <p:cNvPr id="12" name="Rectangle 11"/>
          <p:cNvSpPr/>
          <p:nvPr>
            <p:custDataLst>
              <p:tags r:id="rId8"/>
            </p:custDataLst>
          </p:nvPr>
        </p:nvSpPr>
        <p:spPr>
          <a:xfrm>
            <a:off x="0" y="1"/>
            <a:ext cx="762000" cy="6856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TextBox 14"/>
          <p:cNvSpPr txBox="1"/>
          <p:nvPr>
            <p:custDataLst>
              <p:tags r:id="rId9"/>
            </p:custDataLst>
          </p:nvPr>
        </p:nvSpPr>
        <p:spPr>
          <a:xfrm>
            <a:off x="762001" y="1"/>
            <a:ext cx="5334000" cy="1313656"/>
          </a:xfrm>
          <a:prstGeom prst="rect">
            <a:avLst/>
          </a:prstGeom>
        </p:spPr>
        <p:txBody>
          <a:bodyPr vert="horz" wrap="square" lIns="380893" tIns="54411" rIns="108821" bIns="54411" rtlCol="0" anchor="ctr">
            <a:noAutofit/>
          </a:bodyPr>
          <a:lstStyle/>
          <a:p>
            <a:pPr marL="0" marR="0" lvl="0" indent="0" algn="l" defTabSz="108810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00188F"/>
                </a:solidFill>
                <a:effectLst/>
                <a:uLnTx/>
                <a:uFillTx/>
                <a:latin typeface="Segoe UI Light" pitchFamily="34" charset="0"/>
                <a:ea typeface="Segoe UI" pitchFamily="34" charset="0"/>
                <a:cs typeface="Segoe UI" pitchFamily="34" charset="0"/>
              </a:rPr>
              <a:t>Demo</a:t>
            </a:r>
          </a:p>
        </p:txBody>
      </p:sp>
      <p:sp>
        <p:nvSpPr>
          <p:cNvPr id="13" name="TextBox 12"/>
          <p:cNvSpPr txBox="1"/>
          <p:nvPr userDrawn="1">
            <p:custDataLst>
              <p:tags r:id="rId10"/>
            </p:custDataLst>
          </p:nvPr>
        </p:nvSpPr>
        <p:spPr>
          <a:xfrm>
            <a:off x="762001" y="1"/>
            <a:ext cx="5334000" cy="1313656"/>
          </a:xfrm>
          <a:prstGeom prst="rect">
            <a:avLst/>
          </a:prstGeom>
        </p:spPr>
        <p:txBody>
          <a:bodyPr vert="horz" wrap="square" lIns="380893" tIns="54411" rIns="108821" bIns="54411" rtlCol="0" anchor="ctr">
            <a:noAutofit/>
          </a:bodyPr>
          <a:lstStyle/>
          <a:p>
            <a:pPr marL="0" marR="0" lvl="0" indent="0" algn="l" defTabSz="108810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00BCF2"/>
                </a:solidFill>
                <a:effectLst/>
                <a:uLnTx/>
                <a:uFillTx/>
                <a:latin typeface="Segoe UI Light" pitchFamily="34" charset="0"/>
                <a:ea typeface="Segoe UI" pitchFamily="34" charset="0"/>
                <a:cs typeface="Segoe UI" pitchFamily="34" charset="0"/>
              </a:rPr>
              <a:t>Demo</a:t>
            </a:r>
          </a:p>
        </p:txBody>
      </p:sp>
    </p:spTree>
    <p:extLst>
      <p:ext uri="{BB962C8B-B14F-4D97-AF65-F5344CB8AC3E}">
        <p14:creationId xmlns:p14="http://schemas.microsoft.com/office/powerpoint/2010/main" val="23006267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8445" name="think-cell Slide" r:id="rId12" imgW="270" imgH="270" progId="TCLayout.ActiveDocument.1">
                  <p:embed/>
                </p:oleObj>
              </mc:Choice>
              <mc:Fallback>
                <p:oleObj name="think-cell Slide" r:id="rId12" imgW="270" imgH="270" progId="TCLayout.ActiveDocument.1">
                  <p:embed/>
                  <p:pic>
                    <p:nvPicPr>
                      <p:cNvPr id="3" name="Object 2" hidden="1"/>
                      <p:cNvPicPr/>
                      <p:nvPr/>
                    </p:nvPicPr>
                    <p:blipFill>
                      <a:blip r:embed="rId13"/>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custDataLst>
              <p:tags r:id="rId3"/>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Rectangle 9"/>
          <p:cNvSpPr/>
          <p:nvPr>
            <p:custDataLst>
              <p:tags r:id="rId4"/>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5"/>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p:custDataLst>
              <p:tags r:id="rId6"/>
            </p:custDataLst>
          </p:nvPr>
        </p:nvSpPr>
        <p:spPr>
          <a:xfrm>
            <a:off x="762000" y="2286001"/>
            <a:ext cx="7620000" cy="2286000"/>
          </a:xfrm>
          <a:prstGeom prst="rect">
            <a:avLst/>
          </a:prstGeom>
        </p:spPr>
        <p:txBody>
          <a:bodyPr lIns="380893" anchor="b">
            <a:noAutofit/>
          </a:bodyPr>
          <a:lstStyle>
            <a:lvl1pPr marL="0" indent="0">
              <a:lnSpc>
                <a:spcPct val="80000"/>
              </a:lnSpc>
              <a:buNone/>
              <a:defRPr sz="4800">
                <a:solidFill>
                  <a:schemeClr val="bg1"/>
                </a:solidFill>
                <a:latin typeface="Segoe UI Light" pitchFamily="34" charset="0"/>
              </a:defRPr>
            </a:lvl1pPr>
          </a:lstStyle>
          <a:p>
            <a:pPr lvl="0"/>
            <a:r>
              <a:rPr lang="en-US" smtClean="0"/>
              <a:t>Click to edit Master text styles</a:t>
            </a:r>
          </a:p>
        </p:txBody>
      </p:sp>
      <p:sp>
        <p:nvSpPr>
          <p:cNvPr id="11" name="Text Placeholder 10"/>
          <p:cNvSpPr>
            <a:spLocks noGrp="1"/>
          </p:cNvSpPr>
          <p:nvPr>
            <p:ph type="body" sz="quarter" idx="14"/>
            <p:custDataLst>
              <p:tags r:id="rId7"/>
            </p:custDataLst>
          </p:nvPr>
        </p:nvSpPr>
        <p:spPr>
          <a:xfrm>
            <a:off x="762000" y="4572000"/>
            <a:ext cx="7620000" cy="762000"/>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
        <p:nvSpPr>
          <p:cNvPr id="12" name="Rectangle 11"/>
          <p:cNvSpPr/>
          <p:nvPr>
            <p:custDataLst>
              <p:tags r:id="rId8"/>
            </p:custDataLst>
          </p:nvPr>
        </p:nvSpPr>
        <p:spPr>
          <a:xfrm>
            <a:off x="0" y="1"/>
            <a:ext cx="762000" cy="6856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extBox 1"/>
          <p:cNvSpPr txBox="1"/>
          <p:nvPr>
            <p:custDataLst>
              <p:tags r:id="rId9"/>
            </p:custDataLst>
          </p:nvPr>
        </p:nvSpPr>
        <p:spPr>
          <a:xfrm>
            <a:off x="762001" y="1"/>
            <a:ext cx="5334000" cy="1313656"/>
          </a:xfrm>
          <a:prstGeom prst="rect">
            <a:avLst/>
          </a:prstGeom>
        </p:spPr>
        <p:txBody>
          <a:bodyPr vert="horz" wrap="square" lIns="380893" tIns="54411" rIns="108821" bIns="54411" rtlCol="0" anchor="ctr">
            <a:noAutofit/>
          </a:bodyPr>
          <a:lstStyle/>
          <a:p>
            <a:pPr marL="0" marR="0" lvl="0" indent="0" algn="l" defTabSz="108810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00188F"/>
                </a:solidFill>
                <a:effectLst/>
                <a:uLnTx/>
                <a:uFillTx/>
                <a:latin typeface="Segoe UI Light" pitchFamily="34" charset="0"/>
                <a:ea typeface="Segoe UI" pitchFamily="34" charset="0"/>
                <a:cs typeface="Segoe UI" pitchFamily="34" charset="0"/>
              </a:rPr>
              <a:t>Video</a:t>
            </a:r>
          </a:p>
        </p:txBody>
      </p:sp>
      <p:sp>
        <p:nvSpPr>
          <p:cNvPr id="13" name="TextBox 12"/>
          <p:cNvSpPr txBox="1"/>
          <p:nvPr userDrawn="1">
            <p:custDataLst>
              <p:tags r:id="rId10"/>
            </p:custDataLst>
          </p:nvPr>
        </p:nvSpPr>
        <p:spPr>
          <a:xfrm>
            <a:off x="762001" y="1"/>
            <a:ext cx="5334000" cy="1313656"/>
          </a:xfrm>
          <a:prstGeom prst="rect">
            <a:avLst/>
          </a:prstGeom>
        </p:spPr>
        <p:txBody>
          <a:bodyPr vert="horz" wrap="square" lIns="380893" tIns="54411" rIns="108821" bIns="54411" rtlCol="0" anchor="ctr">
            <a:noAutofit/>
          </a:bodyPr>
          <a:lstStyle/>
          <a:p>
            <a:pPr marL="0" marR="0" lvl="0" indent="0" algn="l" defTabSz="108810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00BCF2"/>
                </a:solidFill>
                <a:effectLst/>
                <a:uLnTx/>
                <a:uFillTx/>
                <a:latin typeface="Segoe UI Light" pitchFamily="34" charset="0"/>
                <a:ea typeface="Segoe UI" pitchFamily="34" charset="0"/>
                <a:cs typeface="Segoe UI" pitchFamily="34" charset="0"/>
              </a:rPr>
              <a:t>Video</a:t>
            </a:r>
          </a:p>
        </p:txBody>
      </p:sp>
    </p:spTree>
    <p:extLst>
      <p:ext uri="{BB962C8B-B14F-4D97-AF65-F5344CB8AC3E}">
        <p14:creationId xmlns:p14="http://schemas.microsoft.com/office/powerpoint/2010/main" val="20469845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peaker not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469"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4" name="Text Placeholder 6"/>
          <p:cNvSpPr>
            <a:spLocks noGrp="1"/>
          </p:cNvSpPr>
          <p:nvPr>
            <p:ph type="body" sz="quarter" idx="11" hasCustomPrompt="1"/>
            <p:custDataLst>
              <p:tags r:id="rId3"/>
            </p:custDataLst>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smtClean="0"/>
              <a:t>Next slide topic</a:t>
            </a:r>
          </a:p>
        </p:txBody>
      </p:sp>
      <p:sp>
        <p:nvSpPr>
          <p:cNvPr id="5" name="Title 1"/>
          <p:cNvSpPr>
            <a:spLocks noGrp="1"/>
          </p:cNvSpPr>
          <p:nvPr>
            <p:ph type="title"/>
            <p:custDataLst>
              <p:tags r:id="rId4"/>
            </p:custDataLst>
          </p:nvPr>
        </p:nvSpPr>
        <p:spPr>
          <a:xfrm>
            <a:off x="1" y="2"/>
            <a:ext cx="12192000" cy="646042"/>
          </a:xfrm>
        </p:spPr>
        <p:txBody>
          <a:bodyPr>
            <a:noAutofit/>
          </a:bodyPr>
          <a:lstStyle>
            <a:lvl1pPr>
              <a:defRPr>
                <a:solidFill>
                  <a:schemeClr val="bg1"/>
                </a:solidFill>
              </a:defRPr>
            </a:lvl1pPr>
          </a:lstStyle>
          <a:p>
            <a:r>
              <a:rPr lang="en-US" smtClean="0"/>
              <a:t>Click to edit Master title style</a:t>
            </a:r>
            <a:endParaRPr lang="en-US" dirty="0"/>
          </a:p>
        </p:txBody>
      </p:sp>
      <p:sp>
        <p:nvSpPr>
          <p:cNvPr id="6" name="Text Placeholder 14"/>
          <p:cNvSpPr>
            <a:spLocks noGrp="1"/>
          </p:cNvSpPr>
          <p:nvPr>
            <p:ph idx="1" hasCustomPrompt="1"/>
            <p:custDataLst>
              <p:tags r:id="rId5"/>
            </p:custDataLst>
          </p:nvPr>
        </p:nvSpPr>
        <p:spPr>
          <a:xfrm>
            <a:off x="762002" y="1524001"/>
            <a:ext cx="10668000" cy="4571999"/>
          </a:xfrm>
          <a:prstGeom prst="rect">
            <a:avLst/>
          </a:prstGeom>
        </p:spPr>
        <p:txBody>
          <a:bodyPr vert="horz" lIns="91440" tIns="45720" rIns="91440" bIns="45720" rtlCol="0">
            <a:normAutofit/>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Use this layout for speaker notes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45767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493"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custDataLst>
              <p:tags r:id="rId3"/>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Rectangle 9"/>
          <p:cNvSpPr/>
          <p:nvPr>
            <p:custDataLst>
              <p:tags r:id="rId4"/>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5"/>
            </p:custDataLst>
          </p:nvPr>
        </p:nvSpPr>
        <p:spPr>
          <a:xfrm>
            <a:off x="762001" y="1"/>
            <a:ext cx="11430000" cy="68580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hasCustomPrompt="1"/>
            <p:custDataLst>
              <p:tags r:id="rId6"/>
            </p:custDataLst>
          </p:nvPr>
        </p:nvSpPr>
        <p:spPr>
          <a:xfrm>
            <a:off x="762000" y="2286001"/>
            <a:ext cx="7620000" cy="2286000"/>
          </a:xfrm>
          <a:prstGeom prst="rect">
            <a:avLst/>
          </a:prstGeom>
        </p:spPr>
        <p:txBody>
          <a:bodyPr lIns="380893" tIns="38089" rIns="76179" bIns="38089" anchor="b">
            <a:noAutofit/>
          </a:bodyPr>
          <a:lstStyle>
            <a:lvl1pPr marL="0" indent="0">
              <a:lnSpc>
                <a:spcPct val="80000"/>
              </a:lnSpc>
              <a:buNone/>
              <a:defRPr sz="4800">
                <a:solidFill>
                  <a:schemeClr val="bg1"/>
                </a:solidFill>
                <a:latin typeface="Segoe UI Light" pitchFamily="34" charset="0"/>
              </a:defRPr>
            </a:lvl1pPr>
          </a:lstStyle>
          <a:p>
            <a:r>
              <a:rPr lang="en-US" dirty="0" smtClean="0"/>
              <a:t>Click to add section title</a:t>
            </a:r>
          </a:p>
        </p:txBody>
      </p:sp>
      <p:sp>
        <p:nvSpPr>
          <p:cNvPr id="11" name="Text Placeholder 10"/>
          <p:cNvSpPr>
            <a:spLocks noGrp="1"/>
          </p:cNvSpPr>
          <p:nvPr>
            <p:ph type="body" sz="quarter" idx="14" hasCustomPrompt="1"/>
            <p:custDataLst>
              <p:tags r:id="rId7"/>
            </p:custDataLst>
          </p:nvPr>
        </p:nvSpPr>
        <p:spPr>
          <a:xfrm>
            <a:off x="762000" y="4572000"/>
            <a:ext cx="7620000" cy="762000"/>
          </a:xfrm>
          <a:prstGeom prst="rect">
            <a:avLst/>
          </a:prstGeom>
        </p:spPr>
        <p:txBody>
          <a:bodyPr lIns="380893" tIns="38089" rIns="76179" bIns="38089">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smtClean="0"/>
              <a:t>Click to add subtitle</a:t>
            </a:r>
          </a:p>
        </p:txBody>
      </p:sp>
    </p:spTree>
    <p:extLst>
      <p:ext uri="{BB962C8B-B14F-4D97-AF65-F5344CB8AC3E}">
        <p14:creationId xmlns:p14="http://schemas.microsoft.com/office/powerpoint/2010/main" val="19284190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17"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10" name="Rectangle 9"/>
          <p:cNvSpPr/>
          <p:nvPr>
            <p:custDataLst>
              <p:tags r:id="rId3"/>
            </p:custDataLst>
          </p:nvPr>
        </p:nvSpPr>
        <p:spPr>
          <a:xfrm>
            <a:off x="762001" y="1"/>
            <a:ext cx="11430000" cy="68580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4"/>
            </p:custDataLst>
          </p:nvPr>
        </p:nvSpPr>
        <p:spPr>
          <a:xfrm>
            <a:off x="762001" y="1"/>
            <a:ext cx="11430000" cy="68580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Rectangle 7"/>
          <p:cNvSpPr/>
          <p:nvPr userDrawn="1">
            <p:custDataLst>
              <p:tags r:id="rId5"/>
            </p:custDataLst>
          </p:nvPr>
        </p:nvSpPr>
        <p:spPr>
          <a:xfrm>
            <a:off x="762001" y="1"/>
            <a:ext cx="11430000" cy="68580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hasCustomPrompt="1"/>
            <p:custDataLst>
              <p:tags r:id="rId6"/>
            </p:custDataLst>
          </p:nvPr>
        </p:nvSpPr>
        <p:spPr>
          <a:xfrm>
            <a:off x="762000" y="2286001"/>
            <a:ext cx="7620000" cy="2286000"/>
          </a:xfrm>
          <a:prstGeom prst="rect">
            <a:avLst/>
          </a:prstGeom>
        </p:spPr>
        <p:txBody>
          <a:bodyPr lIns="380893" tIns="38089" rIns="76179" bIns="38089" anchor="b">
            <a:noAutofit/>
          </a:bodyPr>
          <a:lstStyle>
            <a:lvl1pPr marL="0" indent="0">
              <a:lnSpc>
                <a:spcPct val="80000"/>
              </a:lnSpc>
              <a:buNone/>
              <a:defRPr sz="4800">
                <a:solidFill>
                  <a:schemeClr val="bg1"/>
                </a:solidFill>
                <a:latin typeface="Segoe UI Light" pitchFamily="34" charset="0"/>
              </a:defRPr>
            </a:lvl1pPr>
          </a:lstStyle>
          <a:p>
            <a:r>
              <a:rPr lang="en-US" dirty="0" smtClean="0"/>
              <a:t>Click to add section title</a:t>
            </a:r>
          </a:p>
        </p:txBody>
      </p:sp>
      <p:sp>
        <p:nvSpPr>
          <p:cNvPr id="11" name="Text Placeholder 10"/>
          <p:cNvSpPr>
            <a:spLocks noGrp="1"/>
          </p:cNvSpPr>
          <p:nvPr>
            <p:ph type="body" sz="quarter" idx="14" hasCustomPrompt="1"/>
            <p:custDataLst>
              <p:tags r:id="rId7"/>
            </p:custDataLst>
          </p:nvPr>
        </p:nvSpPr>
        <p:spPr>
          <a:xfrm>
            <a:off x="762000" y="4572000"/>
            <a:ext cx="7620000" cy="762000"/>
          </a:xfrm>
          <a:prstGeom prst="rect">
            <a:avLst/>
          </a:prstGeom>
        </p:spPr>
        <p:txBody>
          <a:bodyPr lIns="380893" tIns="38089" rIns="76179" bIns="38089">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smtClean="0"/>
              <a:t>Click to add subtitle</a:t>
            </a:r>
          </a:p>
        </p:txBody>
      </p:sp>
    </p:spTree>
    <p:extLst>
      <p:ext uri="{BB962C8B-B14F-4D97-AF65-F5344CB8AC3E}">
        <p14:creationId xmlns:p14="http://schemas.microsoft.com/office/powerpoint/2010/main" val="20926724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2541"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custDataLst>
              <p:tags r:id="rId3"/>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Rectangle 9"/>
          <p:cNvSpPr/>
          <p:nvPr>
            <p:custDataLst>
              <p:tags r:id="rId4"/>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5"/>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hasCustomPrompt="1"/>
            <p:custDataLst>
              <p:tags r:id="rId6"/>
            </p:custDataLst>
          </p:nvPr>
        </p:nvSpPr>
        <p:spPr>
          <a:xfrm>
            <a:off x="762000" y="2286001"/>
            <a:ext cx="7620000" cy="2286000"/>
          </a:xfrm>
          <a:prstGeom prst="rect">
            <a:avLst/>
          </a:prstGeom>
        </p:spPr>
        <p:txBody>
          <a:bodyPr lIns="380893" tIns="38089" rIns="76179" bIns="38089" anchor="b">
            <a:noAutofit/>
          </a:bodyPr>
          <a:lstStyle>
            <a:lvl1pPr marL="0" indent="0">
              <a:lnSpc>
                <a:spcPct val="80000"/>
              </a:lnSpc>
              <a:buNone/>
              <a:defRPr sz="4800">
                <a:solidFill>
                  <a:schemeClr val="bg1"/>
                </a:solidFill>
                <a:latin typeface="Segoe UI Light" pitchFamily="34" charset="0"/>
              </a:defRPr>
            </a:lvl1pPr>
          </a:lstStyle>
          <a:p>
            <a:r>
              <a:rPr lang="en-US" dirty="0" smtClean="0"/>
              <a:t>Click to add section title</a:t>
            </a:r>
          </a:p>
        </p:txBody>
      </p:sp>
      <p:sp>
        <p:nvSpPr>
          <p:cNvPr id="11" name="Text Placeholder 10"/>
          <p:cNvSpPr>
            <a:spLocks noGrp="1"/>
          </p:cNvSpPr>
          <p:nvPr>
            <p:ph type="body" sz="quarter" idx="14" hasCustomPrompt="1"/>
            <p:custDataLst>
              <p:tags r:id="rId7"/>
            </p:custDataLst>
          </p:nvPr>
        </p:nvSpPr>
        <p:spPr>
          <a:xfrm>
            <a:off x="762000" y="4572000"/>
            <a:ext cx="7620000" cy="762000"/>
          </a:xfrm>
          <a:prstGeom prst="rect">
            <a:avLst/>
          </a:prstGeom>
        </p:spPr>
        <p:txBody>
          <a:bodyPr lIns="380893" tIns="38089" rIns="76179" bIns="38089">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smtClean="0"/>
              <a:t>Click to add subtitle</a:t>
            </a:r>
          </a:p>
        </p:txBody>
      </p:sp>
    </p:spTree>
    <p:extLst>
      <p:ext uri="{BB962C8B-B14F-4D97-AF65-F5344CB8AC3E}">
        <p14:creationId xmlns:p14="http://schemas.microsoft.com/office/powerpoint/2010/main" val="295218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Section header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565"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custDataLst>
              <p:tags r:id="rId3"/>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Rectangle 9"/>
          <p:cNvSpPr/>
          <p:nvPr>
            <p:custDataLst>
              <p:tags r:id="rId4"/>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5"/>
            </p:custDataLst>
          </p:nvPr>
        </p:nvSpPr>
        <p:spPr>
          <a:xfrm>
            <a:off x="762001" y="1"/>
            <a:ext cx="1143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hasCustomPrompt="1"/>
            <p:custDataLst>
              <p:tags r:id="rId6"/>
            </p:custDataLst>
          </p:nvPr>
        </p:nvSpPr>
        <p:spPr>
          <a:xfrm>
            <a:off x="762000" y="2286001"/>
            <a:ext cx="7620000" cy="2286000"/>
          </a:xfrm>
          <a:prstGeom prst="rect">
            <a:avLst/>
          </a:prstGeom>
        </p:spPr>
        <p:txBody>
          <a:bodyPr lIns="380893" tIns="38089" rIns="76179" bIns="38089" anchor="b">
            <a:noAutofit/>
          </a:bodyPr>
          <a:lstStyle>
            <a:lvl1pPr marL="0" indent="0">
              <a:lnSpc>
                <a:spcPct val="80000"/>
              </a:lnSpc>
              <a:buNone/>
              <a:defRPr sz="4800">
                <a:solidFill>
                  <a:schemeClr val="bg1"/>
                </a:solidFill>
                <a:latin typeface="Segoe UI Light" pitchFamily="34" charset="0"/>
              </a:defRPr>
            </a:lvl1pPr>
          </a:lstStyle>
          <a:p>
            <a:r>
              <a:rPr lang="en-US" dirty="0" smtClean="0"/>
              <a:t>Click to add section title</a:t>
            </a:r>
          </a:p>
        </p:txBody>
      </p:sp>
      <p:sp>
        <p:nvSpPr>
          <p:cNvPr id="11" name="Text Placeholder 10"/>
          <p:cNvSpPr>
            <a:spLocks noGrp="1"/>
          </p:cNvSpPr>
          <p:nvPr>
            <p:ph type="body" sz="quarter" idx="14" hasCustomPrompt="1"/>
            <p:custDataLst>
              <p:tags r:id="rId7"/>
            </p:custDataLst>
          </p:nvPr>
        </p:nvSpPr>
        <p:spPr>
          <a:xfrm>
            <a:off x="762000" y="4572000"/>
            <a:ext cx="7620000" cy="762000"/>
          </a:xfrm>
          <a:prstGeom prst="rect">
            <a:avLst/>
          </a:prstGeom>
        </p:spPr>
        <p:txBody>
          <a:bodyPr lIns="380893" tIns="38089" rIns="76179" bIns="38089">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smtClean="0"/>
              <a:t>Click to add subtitle</a:t>
            </a:r>
          </a:p>
        </p:txBody>
      </p:sp>
    </p:spTree>
    <p:extLst>
      <p:ext uri="{BB962C8B-B14F-4D97-AF65-F5344CB8AC3E}">
        <p14:creationId xmlns:p14="http://schemas.microsoft.com/office/powerpoint/2010/main" val="4293439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Section header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589"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custDataLst>
              <p:tags r:id="rId3"/>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Rectangle 9"/>
          <p:cNvSpPr/>
          <p:nvPr>
            <p:custDataLst>
              <p:tags r:id="rId4"/>
            </p:custDataLst>
          </p:nvPr>
        </p:nvSpPr>
        <p:spPr>
          <a:xfrm>
            <a:off x="762001" y="1"/>
            <a:ext cx="11430000" cy="6858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Rectangle 6"/>
          <p:cNvSpPr/>
          <p:nvPr>
            <p:custDataLst>
              <p:tags r:id="rId5"/>
            </p:custDataLst>
          </p:nvPr>
        </p:nvSpPr>
        <p:spPr>
          <a:xfrm>
            <a:off x="762001" y="1"/>
            <a:ext cx="11430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3" hasCustomPrompt="1"/>
            <p:custDataLst>
              <p:tags r:id="rId6"/>
            </p:custDataLst>
          </p:nvPr>
        </p:nvSpPr>
        <p:spPr>
          <a:xfrm>
            <a:off x="762000" y="2286001"/>
            <a:ext cx="7620000" cy="2286000"/>
          </a:xfrm>
          <a:prstGeom prst="rect">
            <a:avLst/>
          </a:prstGeom>
        </p:spPr>
        <p:txBody>
          <a:bodyPr lIns="380893" tIns="38089" rIns="76179" bIns="38089" anchor="b">
            <a:noAutofit/>
          </a:bodyPr>
          <a:lstStyle>
            <a:lvl1pPr marL="0" indent="0">
              <a:lnSpc>
                <a:spcPct val="80000"/>
              </a:lnSpc>
              <a:buNone/>
              <a:defRPr sz="4800">
                <a:solidFill>
                  <a:schemeClr val="bg1"/>
                </a:solidFill>
                <a:latin typeface="Segoe UI Light" pitchFamily="34" charset="0"/>
              </a:defRPr>
            </a:lvl1pPr>
          </a:lstStyle>
          <a:p>
            <a:r>
              <a:rPr lang="en-US" dirty="0" smtClean="0"/>
              <a:t>Click to add section title</a:t>
            </a:r>
          </a:p>
        </p:txBody>
      </p:sp>
      <p:sp>
        <p:nvSpPr>
          <p:cNvPr id="11" name="Text Placeholder 10"/>
          <p:cNvSpPr>
            <a:spLocks noGrp="1"/>
          </p:cNvSpPr>
          <p:nvPr>
            <p:ph type="body" sz="quarter" idx="14" hasCustomPrompt="1"/>
            <p:custDataLst>
              <p:tags r:id="rId7"/>
            </p:custDataLst>
          </p:nvPr>
        </p:nvSpPr>
        <p:spPr>
          <a:xfrm>
            <a:off x="762000" y="4572000"/>
            <a:ext cx="7620000" cy="762000"/>
          </a:xfrm>
          <a:prstGeom prst="rect">
            <a:avLst/>
          </a:prstGeom>
        </p:spPr>
        <p:txBody>
          <a:bodyPr lIns="380893" tIns="38089" rIns="76179" bIns="38089">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smtClean="0"/>
              <a:t>Click to add subtitle</a:t>
            </a:r>
          </a:p>
        </p:txBody>
      </p:sp>
    </p:spTree>
    <p:extLst>
      <p:ext uri="{BB962C8B-B14F-4D97-AF65-F5344CB8AC3E}">
        <p14:creationId xmlns:p14="http://schemas.microsoft.com/office/powerpoint/2010/main" val="37306283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icrosoft logo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5613"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sp>
        <p:nvSpPr>
          <p:cNvPr id="5" name="Rectangle 4"/>
          <p:cNvSpPr/>
          <p:nvPr>
            <p:custDataLst>
              <p:tags r:id="rId3"/>
            </p:custDataLst>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658814" y="3048000"/>
            <a:ext cx="2571405" cy="419108"/>
          </a:xfrm>
          <a:prstGeom prst="rect">
            <a:avLst/>
          </a:prstGeom>
        </p:spPr>
      </p:pic>
      <p:sp>
        <p:nvSpPr>
          <p:cNvPr id="4" name="Rectangle 3"/>
          <p:cNvSpPr/>
          <p:nvPr>
            <p:custDataLst>
              <p:tags r:id="rId5"/>
            </p:custDataLst>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6" name="Picture 5"/>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62000" y="2946400"/>
            <a:ext cx="2914939" cy="622308"/>
          </a:xfrm>
          <a:prstGeom prst="rect">
            <a:avLst/>
          </a:prstGeom>
        </p:spPr>
      </p:pic>
    </p:spTree>
    <p:extLst>
      <p:ext uri="{BB962C8B-B14F-4D97-AF65-F5344CB8AC3E}">
        <p14:creationId xmlns:p14="http://schemas.microsoft.com/office/powerpoint/2010/main" val="18478661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icrosoft logo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637"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5" name="Rectangle 4"/>
          <p:cNvSpPr/>
          <p:nvPr>
            <p:custDataLst>
              <p:tags r:id="rId3"/>
            </p:custDataLst>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7" name="Picture 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658814" y="3048000"/>
            <a:ext cx="2571405" cy="419108"/>
          </a:xfrm>
          <a:prstGeom prst="rect">
            <a:avLst/>
          </a:prstGeom>
        </p:spPr>
      </p:pic>
      <p:sp>
        <p:nvSpPr>
          <p:cNvPr id="4" name="Rectangle 3"/>
          <p:cNvSpPr/>
          <p:nvPr>
            <p:custDataLst>
              <p:tags r:id="rId5"/>
            </p:custDataLst>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6" name="Picture 5"/>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1" y="3048000"/>
            <a:ext cx="2571405" cy="419108"/>
          </a:xfrm>
          <a:prstGeom prst="rect">
            <a:avLst/>
          </a:prstGeom>
        </p:spPr>
      </p:pic>
      <p:sp>
        <p:nvSpPr>
          <p:cNvPr id="8" name="Rectangle 7"/>
          <p:cNvSpPr/>
          <p:nvPr userDrawn="1">
            <p:custDataLst>
              <p:tags r:id="rId7"/>
            </p:custDataLst>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0" name="Picture 9"/>
          <p:cNvPicPr>
            <a:picLocks noChangeAspect="1"/>
          </p:cNvPicPr>
          <p:nvPr userDrawn="1">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762000" y="2946400"/>
            <a:ext cx="2914939" cy="622308"/>
          </a:xfrm>
          <a:prstGeom prst="rect">
            <a:avLst/>
          </a:prstGeom>
        </p:spPr>
      </p:pic>
    </p:spTree>
    <p:extLst>
      <p:ext uri="{BB962C8B-B14F-4D97-AF65-F5344CB8AC3E}">
        <p14:creationId xmlns:p14="http://schemas.microsoft.com/office/powerpoint/2010/main" val="37803209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icrosoft logo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661"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5" name="Rectangle 4"/>
          <p:cNvSpPr/>
          <p:nvPr>
            <p:custDataLst>
              <p:tags r:id="rId3"/>
            </p:custData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7" name="Picture 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58814" y="3048833"/>
            <a:ext cx="2571405" cy="417442"/>
          </a:xfrm>
          <a:prstGeom prst="rect">
            <a:avLst/>
          </a:prstGeom>
        </p:spPr>
      </p:pic>
      <p:sp>
        <p:nvSpPr>
          <p:cNvPr id="4" name="Rectangle 3"/>
          <p:cNvSpPr/>
          <p:nvPr>
            <p:custDataLst>
              <p:tags r:id="rId5"/>
            </p:custData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6" name="Picture 5"/>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762001" y="3048833"/>
            <a:ext cx="2571405" cy="417442"/>
          </a:xfrm>
          <a:prstGeom prst="rect">
            <a:avLst/>
          </a:prstGeom>
        </p:spPr>
      </p:pic>
      <p:sp>
        <p:nvSpPr>
          <p:cNvPr id="8" name="Rectangle 7"/>
          <p:cNvSpPr/>
          <p:nvPr userDrawn="1">
            <p:custDataLst>
              <p:tags r:id="rId7"/>
            </p:custData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0" name="Picture 9"/>
          <p:cNvPicPr>
            <a:picLocks noChangeAspect="1"/>
          </p:cNvPicPr>
          <p:nvPr userDrawn="1">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762000" y="2946400"/>
            <a:ext cx="2914939" cy="622308"/>
          </a:xfrm>
          <a:prstGeom prst="rect">
            <a:avLst/>
          </a:prstGeom>
        </p:spPr>
      </p:pic>
    </p:spTree>
    <p:extLst>
      <p:ext uri="{BB962C8B-B14F-4D97-AF65-F5344CB8AC3E}">
        <p14:creationId xmlns:p14="http://schemas.microsoft.com/office/powerpoint/2010/main" val="42949534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041400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770874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675899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5350" y="5465414"/>
            <a:ext cx="1651431" cy="1019524"/>
          </a:xfrm>
          <a:prstGeom prst="rect">
            <a:avLst/>
          </a:prstGeom>
        </p:spPr>
      </p:pic>
    </p:spTree>
    <p:extLst>
      <p:ext uri="{BB962C8B-B14F-4D97-AF65-F5344CB8AC3E}">
        <p14:creationId xmlns:p14="http://schemas.microsoft.com/office/powerpoint/2010/main" val="374629324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rgbClr val="0072C6"/>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927192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0072C6"/>
                </a:soli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rgbClr val="0072C6"/>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82603275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rgbClr val="0072C6"/>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0326045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solidFill>
                  <a:srgbClr val="0072C6"/>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181008923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rgbClr val="0072C6"/>
                </a:soli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rgbClr val="0072C6"/>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392239923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258538617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276118315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solidFill>
                  <a:srgbClr val="0072C6"/>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72834551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solidFill>
                  <a:srgbClr val="0072C6"/>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289710885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13534135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Tree>
    <p:extLst>
      <p:ext uri="{BB962C8B-B14F-4D97-AF65-F5344CB8AC3E}">
        <p14:creationId xmlns:p14="http://schemas.microsoft.com/office/powerpoint/2010/main" val="10081064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36178649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5350" y="5465414"/>
            <a:ext cx="1651431" cy="1019524"/>
          </a:xfrm>
          <a:prstGeom prst="rect">
            <a:avLst/>
          </a:prstGeom>
        </p:spPr>
      </p:pic>
    </p:spTree>
    <p:extLst>
      <p:ext uri="{BB962C8B-B14F-4D97-AF65-F5344CB8AC3E}">
        <p14:creationId xmlns:p14="http://schemas.microsoft.com/office/powerpoint/2010/main" val="6532945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529" y="6119428"/>
            <a:ext cx="1010988" cy="623329"/>
          </a:xfrm>
          <a:prstGeom prst="rect">
            <a:avLst/>
          </a:prstGeom>
        </p:spPr>
      </p:pic>
    </p:spTree>
    <p:extLst>
      <p:ext uri="{BB962C8B-B14F-4D97-AF65-F5344CB8AC3E}">
        <p14:creationId xmlns:p14="http://schemas.microsoft.com/office/powerpoint/2010/main" val="908002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3198" y="5465414"/>
            <a:ext cx="1653584" cy="1019524"/>
          </a:xfrm>
          <a:prstGeom prst="rect">
            <a:avLst/>
          </a:prstGeom>
        </p:spPr>
      </p:pic>
    </p:spTree>
    <p:extLst>
      <p:ext uri="{BB962C8B-B14F-4D97-AF65-F5344CB8AC3E}">
        <p14:creationId xmlns:p14="http://schemas.microsoft.com/office/powerpoint/2010/main" val="103768097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75493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2C6"/>
                </a:solidFill>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301242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28397219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680097" y="0"/>
            <a:ext cx="3511906" cy="6861175"/>
          </a:xfrm>
          <a:prstGeom prst="rect">
            <a:avLst/>
          </a:prstGeom>
          <a:solidFill>
            <a:srgbClr val="0072C6"/>
          </a:solidFill>
          <a:ln>
            <a:noFill/>
          </a:ln>
        </p:spPr>
        <p:txBody>
          <a:bodyPr vert="horz" wrap="square" lIns="91416" tIns="45708" rIns="91416" bIns="45708"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Title 1"/>
          <p:cNvSpPr>
            <a:spLocks noGrp="1"/>
          </p:cNvSpPr>
          <p:nvPr>
            <p:ph type="title" hasCustomPrompt="1"/>
          </p:nvPr>
        </p:nvSpPr>
        <p:spPr>
          <a:xfrm>
            <a:off x="519248" y="807687"/>
            <a:ext cx="7891837" cy="498598"/>
          </a:xfrm>
        </p:spPr>
        <p:txBody>
          <a:bodyPr anchor="b" anchorCtr="0"/>
          <a:lstStyle>
            <a:lvl1pPr>
              <a:defRPr sz="3599">
                <a:solidFill>
                  <a:srgbClr val="0072C6"/>
                </a:soli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790267" y="6511020"/>
            <a:ext cx="228660" cy="124650"/>
          </a:xfrm>
          <a:prstGeom prst="rect">
            <a:avLst/>
          </a:prstGeom>
        </p:spPr>
        <p:txBody>
          <a:bodyPr/>
          <a:lstStyle>
            <a:lvl1pPr>
              <a:defRPr>
                <a:solidFill>
                  <a:srgbClr val="FFFFFF"/>
                </a:solidFill>
              </a:defRPr>
            </a:lvl1pPr>
          </a:lstStyle>
          <a:p>
            <a:pPr defTabSz="914363">
              <a:lnSpc>
                <a:spcPct val="90000"/>
              </a:lnSpc>
            </a:pPr>
            <a:fld id="{1BC86A1F-E589-44B2-A543-2EC98F5547A7}" type="slidenum">
              <a:rPr lang="en-US" smtClean="0"/>
              <a:pPr defTabSz="914363">
                <a:lnSpc>
                  <a:spcPct val="90000"/>
                </a:lnSpc>
              </a:pPr>
              <a:t>‹#›</a:t>
            </a:fld>
            <a:endParaRPr lang="en-US" dirty="0"/>
          </a:p>
        </p:txBody>
      </p:sp>
      <p:sp>
        <p:nvSpPr>
          <p:cNvPr id="5" name="Rectangle 28"/>
          <p:cNvSpPr>
            <a:spLocks noChangeArrowheads="1"/>
          </p:cNvSpPr>
          <p:nvPr userDrawn="1"/>
        </p:nvSpPr>
        <p:spPr bwMode="auto">
          <a:xfrm>
            <a:off x="520837" y="2815265"/>
            <a:ext cx="7890249" cy="1605427"/>
          </a:xfrm>
          <a:prstGeom prst="rect">
            <a:avLst/>
          </a:prstGeom>
          <a:solidFill>
            <a:schemeClr val="bg1"/>
          </a:solidFill>
          <a:ln>
            <a:noFill/>
          </a:ln>
        </p:spPr>
        <p:txBody>
          <a:bodyPr vert="horz" wrap="square" lIns="91416" tIns="91416" rIns="91416" bIns="9141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50" normalizeH="0" baseline="0" noProof="0" dirty="0">
              <a:ln>
                <a:noFill/>
              </a:ln>
              <a:solidFill>
                <a:srgbClr val="000000"/>
              </a:solidFill>
              <a:effectLst/>
              <a:uLnTx/>
              <a:uFillTx/>
              <a:latin typeface="Segoe UI"/>
              <a:ea typeface="+mn-ea"/>
              <a:cs typeface="+mn-cs"/>
            </a:endParaRPr>
          </a:p>
        </p:txBody>
      </p:sp>
      <p:sp>
        <p:nvSpPr>
          <p:cNvPr id="9" name="Text Placeholder 8"/>
          <p:cNvSpPr>
            <a:spLocks noGrp="1"/>
          </p:cNvSpPr>
          <p:nvPr>
            <p:ph type="body" sz="quarter" idx="12" hasCustomPrompt="1"/>
          </p:nvPr>
        </p:nvSpPr>
        <p:spPr>
          <a:xfrm>
            <a:off x="8836060" y="1300846"/>
            <a:ext cx="3149513" cy="3608613"/>
          </a:xfrm>
        </p:spPr>
        <p:txBody>
          <a:bodyPr anchor="ctr" anchorCtr="0">
            <a:normAutofit/>
          </a:bodyPr>
          <a:lstStyle>
            <a:lvl1pPr marL="0" indent="0">
              <a:lnSpc>
                <a:spcPct val="120000"/>
              </a:lnSpc>
              <a:buNone/>
              <a:defRPr sz="2399">
                <a:solidFill>
                  <a:srgbClr val="FFFFFF"/>
                </a:solidFill>
                <a:latin typeface="+mn-lt"/>
              </a:defRPr>
            </a:lvl1pPr>
            <a:lvl2pPr marL="339623" indent="0">
              <a:buNone/>
              <a:defRPr sz="2399">
                <a:solidFill>
                  <a:srgbClr val="FFFFFF"/>
                </a:solidFill>
                <a:latin typeface="+mn-lt"/>
              </a:defRPr>
            </a:lvl2pPr>
            <a:lvl3pPr marL="572916" indent="0">
              <a:buNone/>
              <a:defRPr sz="2399">
                <a:solidFill>
                  <a:srgbClr val="FFFFFF"/>
                </a:solidFill>
                <a:latin typeface="+mn-lt"/>
              </a:defRPr>
            </a:lvl3pPr>
            <a:lvl4pPr marL="798273" indent="0">
              <a:buNone/>
              <a:defRPr sz="2399">
                <a:solidFill>
                  <a:srgbClr val="FFFFFF"/>
                </a:solidFill>
                <a:latin typeface="+mn-lt"/>
              </a:defRPr>
            </a:lvl4pPr>
            <a:lvl5pPr marL="1029979" indent="0">
              <a:buNone/>
              <a:defRPr sz="2399">
                <a:solidFill>
                  <a:srgbClr val="FFFFFF"/>
                </a:solidFill>
                <a:latin typeface="+mn-lt"/>
              </a:defRPr>
            </a:lvl5pPr>
          </a:lstStyle>
          <a:p>
            <a:pPr lvl="0"/>
            <a:r>
              <a:rPr lang="en-US" dirty="0" smtClean="0"/>
              <a:t>Click to insert quotation…</a:t>
            </a:r>
            <a:endParaRPr lang="en-US" dirty="0"/>
          </a:p>
        </p:txBody>
      </p:sp>
      <p:sp>
        <p:nvSpPr>
          <p:cNvPr id="11" name="Text Placeholder 10"/>
          <p:cNvSpPr>
            <a:spLocks noGrp="1"/>
          </p:cNvSpPr>
          <p:nvPr>
            <p:ph type="body" sz="quarter" idx="13" hasCustomPrompt="1"/>
          </p:nvPr>
        </p:nvSpPr>
        <p:spPr>
          <a:xfrm>
            <a:off x="8901845" y="5290457"/>
            <a:ext cx="3083728" cy="1138918"/>
          </a:xfrm>
        </p:spPr>
        <p:txBody>
          <a:bodyPr vert="horz" lIns="0" tIns="0" rIns="0" bIns="0" rtlCol="0" anchor="t" anchorCtr="0">
            <a:normAutofit/>
          </a:bodyPr>
          <a:lstStyle>
            <a:lvl1pPr marL="339623" indent="-339623" algn="r">
              <a:buNone/>
              <a:defRPr lang="en-US" sz="1799" baseline="0" dirty="0" smtClean="0">
                <a:solidFill>
                  <a:srgbClr val="FFFFFF"/>
                </a:solidFill>
                <a:latin typeface="+mn-lt"/>
              </a:defRPr>
            </a:lvl1pPr>
            <a:lvl2pPr algn="r">
              <a:defRPr lang="en-US" sz="1799" dirty="0" smtClean="0">
                <a:solidFill>
                  <a:srgbClr val="FFFFFF"/>
                </a:solidFill>
              </a:defRPr>
            </a:lvl2pPr>
            <a:lvl3pPr algn="r">
              <a:defRPr lang="en-US" sz="1799" dirty="0" smtClean="0">
                <a:solidFill>
                  <a:srgbClr val="FFFFFF"/>
                </a:solidFill>
              </a:defRPr>
            </a:lvl3pPr>
            <a:lvl4pPr algn="r">
              <a:defRPr lang="en-US" sz="1799" dirty="0" smtClean="0">
                <a:solidFill>
                  <a:srgbClr val="FFFFFF"/>
                </a:solidFill>
              </a:defRPr>
            </a:lvl4pPr>
            <a:lvl5pPr algn="r">
              <a:defRPr lang="en-US" sz="1799" dirty="0">
                <a:solidFill>
                  <a:srgbClr val="FFFFFF"/>
                </a:solidFill>
              </a:defRPr>
            </a:lvl5pPr>
          </a:lstStyle>
          <a:p>
            <a:pPr marL="0" lvl="0" indent="0"/>
            <a:r>
              <a:rPr lang="en-US" dirty="0" smtClean="0"/>
              <a:t>Click to insert quotation attribution</a:t>
            </a:r>
          </a:p>
        </p:txBody>
      </p:sp>
      <p:sp>
        <p:nvSpPr>
          <p:cNvPr id="12" name="Text Placeholder 10"/>
          <p:cNvSpPr>
            <a:spLocks noGrp="1"/>
          </p:cNvSpPr>
          <p:nvPr>
            <p:ph type="body" sz="quarter" idx="14" hasCustomPrompt="1"/>
          </p:nvPr>
        </p:nvSpPr>
        <p:spPr>
          <a:xfrm>
            <a:off x="1927274" y="1613855"/>
            <a:ext cx="6483811" cy="1138918"/>
          </a:xfrm>
        </p:spPr>
        <p:txBody>
          <a:bodyPr vert="horz" lIns="0" tIns="0" rIns="0" bIns="0" rtlCol="0" anchor="ctr" anchorCtr="0">
            <a:normAutofit/>
          </a:bodyPr>
          <a:lstStyle>
            <a:lvl1pPr marL="339623" indent="-339623">
              <a:buNone/>
              <a:defRPr lang="en-US" sz="1600" spc="0" dirty="0" smtClean="0">
                <a:latin typeface="+mn-lt"/>
              </a:defRPr>
            </a:lvl1pPr>
          </a:lstStyle>
          <a:p>
            <a:pPr marL="0" lvl="0" indent="0"/>
            <a:r>
              <a:rPr lang="en-US" dirty="0" smtClean="0"/>
              <a:t>Click to insert Company Profile</a:t>
            </a:r>
          </a:p>
        </p:txBody>
      </p:sp>
      <p:sp>
        <p:nvSpPr>
          <p:cNvPr id="15" name="Text Placeholder 14"/>
          <p:cNvSpPr>
            <a:spLocks noGrp="1"/>
          </p:cNvSpPr>
          <p:nvPr>
            <p:ph type="body" sz="quarter" idx="15" hasCustomPrompt="1"/>
          </p:nvPr>
        </p:nvSpPr>
        <p:spPr>
          <a:xfrm>
            <a:off x="1665949" y="2940243"/>
            <a:ext cx="5798153" cy="1350668"/>
          </a:xfrm>
        </p:spPr>
        <p:txBody>
          <a:bodyPr>
            <a:normAutofit/>
          </a:bodyPr>
          <a:lstStyle>
            <a:lvl1pPr marL="179334" indent="-179334">
              <a:defRPr sz="1600" spc="0">
                <a:latin typeface="+mn-lt"/>
              </a:defRPr>
            </a:lvl1pPr>
            <a:lvl2pPr>
              <a:defRPr sz="1400">
                <a:latin typeface="+mn-lt"/>
              </a:defRPr>
            </a:lvl2pPr>
            <a:lvl3pPr>
              <a:defRPr sz="1400">
                <a:latin typeface="+mn-lt"/>
              </a:defRPr>
            </a:lvl3pPr>
            <a:lvl4pPr>
              <a:defRPr sz="1200">
                <a:latin typeface="+mn-lt"/>
              </a:defRPr>
            </a:lvl4pPr>
            <a:lvl5pPr>
              <a:defRPr sz="1200">
                <a:latin typeface="+mn-lt"/>
              </a:defRPr>
            </a:lvl5pPr>
          </a:lstStyle>
          <a:p>
            <a:pPr lvl="0"/>
            <a:r>
              <a:rPr lang="en-US" dirty="0" smtClean="0"/>
              <a:t>Click to insert Benefits</a:t>
            </a:r>
          </a:p>
        </p:txBody>
      </p:sp>
      <p:sp>
        <p:nvSpPr>
          <p:cNvPr id="16" name="Text Placeholder 14"/>
          <p:cNvSpPr>
            <a:spLocks noGrp="1"/>
          </p:cNvSpPr>
          <p:nvPr>
            <p:ph type="body" sz="quarter" idx="16" hasCustomPrompt="1"/>
          </p:nvPr>
        </p:nvSpPr>
        <p:spPr>
          <a:xfrm>
            <a:off x="1665948" y="4845730"/>
            <a:ext cx="5830818" cy="1289956"/>
          </a:xfrm>
        </p:spPr>
        <p:txBody>
          <a:bodyPr>
            <a:normAutofit/>
          </a:bodyPr>
          <a:lstStyle>
            <a:lvl1pPr marL="0" indent="0">
              <a:buNone/>
              <a:defRPr sz="1600" spc="0">
                <a:latin typeface="+mn-lt"/>
              </a:defRPr>
            </a:lvl1pPr>
            <a:lvl2pPr>
              <a:defRPr sz="1400">
                <a:latin typeface="+mn-lt"/>
              </a:defRPr>
            </a:lvl2pPr>
            <a:lvl3pPr>
              <a:defRPr sz="1400">
                <a:latin typeface="+mn-lt"/>
              </a:defRPr>
            </a:lvl3pPr>
            <a:lvl4pPr>
              <a:defRPr sz="1200">
                <a:latin typeface="+mn-lt"/>
              </a:defRPr>
            </a:lvl4pPr>
            <a:lvl5pPr>
              <a:defRPr sz="1200">
                <a:latin typeface="+mn-lt"/>
              </a:defRPr>
            </a:lvl5pPr>
          </a:lstStyle>
          <a:p>
            <a:pPr lvl="0"/>
            <a:r>
              <a:rPr lang="en-US" dirty="0" smtClean="0"/>
              <a:t>Click to insert Situation</a:t>
            </a:r>
          </a:p>
        </p:txBody>
      </p:sp>
      <p:sp>
        <p:nvSpPr>
          <p:cNvPr id="13" name="Text Placeholder 12"/>
          <p:cNvSpPr>
            <a:spLocks noGrp="1"/>
          </p:cNvSpPr>
          <p:nvPr>
            <p:ph type="body" sz="quarter" idx="17" hasCustomPrompt="1"/>
          </p:nvPr>
        </p:nvSpPr>
        <p:spPr>
          <a:xfrm>
            <a:off x="519250" y="6511023"/>
            <a:ext cx="3483668" cy="193899"/>
          </a:xfrm>
        </p:spPr>
        <p:txBody>
          <a:bodyPr/>
          <a:lstStyle>
            <a:lvl1pPr marL="0" indent="0">
              <a:buNone/>
              <a:defRPr sz="1400"/>
            </a:lvl1pPr>
            <a:lvl5pPr marL="1029979" indent="0" algn="l">
              <a:buNone/>
              <a:defRPr baseline="0"/>
            </a:lvl5pPr>
          </a:lstStyle>
          <a:p>
            <a:pPr lvl="0"/>
            <a:r>
              <a:rPr lang="en-US" dirty="0" smtClean="0"/>
              <a:t>Click to enter internal case study link</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5843" y="-79916"/>
            <a:ext cx="2791590" cy="1427071"/>
          </a:xfrm>
          <a:prstGeom prst="rect">
            <a:avLst/>
          </a:prstGeom>
        </p:spPr>
      </p:pic>
    </p:spTree>
    <p:extLst>
      <p:ext uri="{BB962C8B-B14F-4D97-AF65-F5344CB8AC3E}">
        <p14:creationId xmlns:p14="http://schemas.microsoft.com/office/powerpoint/2010/main" val="37673762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tags" Target="../tags/tag4.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tags" Target="../tags/tag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tags" Target="../tags/tag2.xml"/><Relationship Id="rId37" Type="http://schemas.openxmlformats.org/officeDocument/2006/relationships/image" Target="../media/image1.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oleObject" Target="../embeddings/oleObject1.bin"/><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ags" Target="../tags/tag1.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vmlDrawing" Target="../drawings/vmlDrawing1.vml"/><Relationship Id="rId35"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10/14/2015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1"/>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7" name="think-cell Slide" r:id="rId36" imgW="270" imgH="270" progId="TCLayout.ActiveDocument.1">
                  <p:embed/>
                </p:oleObj>
              </mc:Choice>
              <mc:Fallback>
                <p:oleObj name="think-cell Slide" r:id="rId36" imgW="270" imgH="270" progId="TCLayout.ActiveDocument.1">
                  <p:embed/>
                  <p:pic>
                    <p:nvPicPr>
                      <p:cNvPr id="3" name="Object 2" hidden="1"/>
                      <p:cNvPicPr/>
                      <p:nvPr/>
                    </p:nvPicPr>
                    <p:blipFill>
                      <a:blip r:embed="rId3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custDataLst>
              <p:tags r:id="rId32"/>
            </p:custDataLst>
          </p:nvPr>
        </p:nvSpPr>
        <p:spPr>
          <a:xfrm>
            <a:off x="462083" y="188031"/>
            <a:ext cx="11272598" cy="646042"/>
          </a:xfrm>
          <a:prstGeom prst="rect">
            <a:avLst/>
          </a:prstGeom>
        </p:spPr>
        <p:txBody>
          <a:bodyPr vert="horz" lIns="0" tIns="0" rIns="0" bIns="0" rtlCol="0" anchor="ctr">
            <a:normAutofit/>
          </a:bodyPr>
          <a:lstStyle/>
          <a:p>
            <a:endParaRPr lang="en-US" dirty="0"/>
          </a:p>
        </p:txBody>
      </p:sp>
      <p:sp>
        <p:nvSpPr>
          <p:cNvPr id="7" name="Footer Placeholder 6"/>
          <p:cNvSpPr>
            <a:spLocks noGrp="1"/>
          </p:cNvSpPr>
          <p:nvPr>
            <p:ph type="ftr" sz="quarter" idx="3"/>
            <p:custDataLst>
              <p:tags r:id="rId33"/>
            </p:custDataLst>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custDataLst>
              <p:tags r:id="rId34"/>
            </p:custDataLst>
          </p:nvPr>
        </p:nvSpPr>
        <p:spPr>
          <a:xfrm>
            <a:off x="462083" y="1524001"/>
            <a:ext cx="11272598" cy="4571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4"/>
            <p:custDataLst>
              <p:tags r:id="rId35"/>
            </p:custDataLst>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4845780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Lst>
  <p:transition>
    <p:fade/>
  </p:transition>
  <p:timing>
    <p:tnLst>
      <p:par>
        <p:cTn id="1" dur="indefinite" restart="never" nodeType="tmRoot"/>
      </p:par>
    </p:tnLst>
  </p:timing>
  <p:hf hdr="0" ftr="0" dt="0"/>
  <p:txStyles>
    <p:titleStyle>
      <a:lvl1pPr marL="0" algn="l" defTabSz="1088105" rtl="0" eaLnBrk="1" latinLnBrk="0" hangingPunct="1">
        <a:lnSpc>
          <a:spcPct val="90000"/>
        </a:lnSpc>
        <a:spcBef>
          <a:spcPct val="0"/>
        </a:spcBef>
        <a:buNone/>
        <a:defRPr lang="en-US" sz="4000" kern="1200" spc="-58" baseline="0" dirty="0">
          <a:ln>
            <a:solidFill>
              <a:schemeClr val="bg1">
                <a:alpha val="0"/>
              </a:schemeClr>
            </a:solidFill>
          </a:ln>
          <a:solidFill>
            <a:schemeClr val="tx1"/>
          </a:solidFill>
          <a:latin typeface="Segoe UI Light" pitchFamily="34" charset="0"/>
          <a:ea typeface="Segoe UI" pitchFamily="34" charset="0"/>
          <a:cs typeface="Segoe UI" pitchFamily="34" charset="0"/>
        </a:defRPr>
      </a:lvl1pPr>
    </p:titleStyle>
    <p:bodyStyle>
      <a:lvl1pPr marL="341313" indent="-341313" algn="l" defTabSz="1088105" rtl="0" eaLnBrk="1" latinLnBrk="0" hangingPunct="1">
        <a:spcBef>
          <a:spcPct val="20000"/>
        </a:spcBef>
        <a:buClr>
          <a:schemeClr val="tx1"/>
        </a:buClr>
        <a:buSzPct val="100000"/>
        <a:buFont typeface="Wingdings" pitchFamily="2" charset="2"/>
        <a:buChar char="§"/>
        <a:defRPr sz="2400" kern="1200">
          <a:ln>
            <a:solidFill>
              <a:schemeClr val="bg1">
                <a:alpha val="0"/>
              </a:schemeClr>
            </a:solidFill>
          </a:ln>
          <a:solidFill>
            <a:schemeClr val="tx1"/>
          </a:solidFill>
          <a:latin typeface="Segoe UI" pitchFamily="34" charset="0"/>
          <a:ea typeface="Segoe UI" pitchFamily="34" charset="0"/>
          <a:cs typeface="Segoe UI" pitchFamily="34" charset="0"/>
        </a:defRPr>
      </a:lvl1pPr>
      <a:lvl2pPr marL="806450" indent="-323850" algn="l" defTabSz="1088105" rtl="0" eaLnBrk="1" latinLnBrk="0" hangingPunct="1">
        <a:spcBef>
          <a:spcPts val="600"/>
        </a:spcBef>
        <a:buFont typeface="Arial" pitchFamily="34" charset="0"/>
        <a:buChar char="–"/>
        <a:defRPr sz="1800" kern="1200">
          <a:ln>
            <a:solidFill>
              <a:schemeClr val="bg1">
                <a:alpha val="0"/>
              </a:schemeClr>
            </a:solidFill>
          </a:ln>
          <a:solidFill>
            <a:schemeClr val="tx1"/>
          </a:solidFill>
          <a:latin typeface="Segoe UI" pitchFamily="34" charset="0"/>
          <a:ea typeface="Segoe UI" pitchFamily="34" charset="0"/>
          <a:cs typeface="Segoe UI" pitchFamily="34" charset="0"/>
        </a:defRPr>
      </a:lvl2pPr>
      <a:lvl3pPr marL="1146175" indent="-295275" algn="l" defTabSz="1088105" rtl="0" eaLnBrk="1" latinLnBrk="0" hangingPunct="1">
        <a:spcBef>
          <a:spcPts val="300"/>
        </a:spcBef>
        <a:buFont typeface="Arial" pitchFamily="34" charset="0"/>
        <a:buChar char="•"/>
        <a:defRPr sz="1600" kern="1200">
          <a:ln>
            <a:solidFill>
              <a:schemeClr val="bg1">
                <a:alpha val="0"/>
              </a:schemeClr>
            </a:solidFill>
          </a:ln>
          <a:solidFill>
            <a:schemeClr val="tx1"/>
          </a:solidFill>
          <a:latin typeface="Segoe UI" pitchFamily="34" charset="0"/>
          <a:ea typeface="Segoe UI" pitchFamily="34" charset="0"/>
          <a:cs typeface="Segoe UI" pitchFamily="34" charset="0"/>
        </a:defRPr>
      </a:lvl3pPr>
      <a:lvl4pPr marL="1379538" indent="-293688" algn="l" defTabSz="1088105" rtl="0" eaLnBrk="1" latinLnBrk="0" hangingPunct="1">
        <a:spcBef>
          <a:spcPts val="200"/>
        </a:spcBef>
        <a:buFont typeface="Arial" pitchFamily="34" charset="0"/>
        <a:buChar char="–"/>
        <a:defRPr sz="1400" kern="1200">
          <a:ln>
            <a:solidFill>
              <a:schemeClr val="bg1">
                <a:alpha val="0"/>
              </a:schemeClr>
            </a:solidFill>
          </a:ln>
          <a:solidFill>
            <a:schemeClr val="tx1"/>
          </a:solidFill>
          <a:latin typeface="Segoe UI" pitchFamily="34" charset="0"/>
          <a:ea typeface="Segoe UI" pitchFamily="34" charset="0"/>
          <a:cs typeface="Segoe UI" pitchFamily="34" charset="0"/>
        </a:defRPr>
      </a:lvl4pPr>
      <a:lvl5pPr marL="1597025" indent="-290513" algn="l" defTabSz="1088105" rtl="0" eaLnBrk="1" latinLnBrk="0" hangingPunct="1">
        <a:spcBef>
          <a:spcPts val="200"/>
        </a:spcBef>
        <a:buFont typeface="Arial" pitchFamily="34" charset="0"/>
        <a:buChar char="»"/>
        <a:defRPr sz="1400" kern="1200">
          <a:ln>
            <a:solidFill>
              <a:schemeClr val="bg1">
                <a:alpha val="0"/>
              </a:schemeClr>
            </a:solidFill>
          </a:ln>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26810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rgbClr val="0072C6"/>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ИТ, как драйвер развития </a:t>
            </a:r>
            <a:r>
              <a:rPr lang="ru-RU" dirty="0" smtClean="0"/>
              <a:t>регионов</a:t>
            </a:r>
            <a:r>
              <a:rPr lang="en-US" dirty="0" smtClean="0"/>
              <a:t>. </a:t>
            </a:r>
            <a:r>
              <a:rPr lang="ru-RU" dirty="0" smtClean="0"/>
              <a:t>Опыт </a:t>
            </a:r>
            <a:r>
              <a:rPr lang="en-US" dirty="0" smtClean="0"/>
              <a:t>Microsoft</a:t>
            </a:r>
            <a:endParaRPr lang="ru-RU" dirty="0"/>
          </a:p>
        </p:txBody>
      </p:sp>
      <p:sp>
        <p:nvSpPr>
          <p:cNvPr id="3" name="Подзаголовок 2"/>
          <p:cNvSpPr>
            <a:spLocks noGrp="1"/>
          </p:cNvSpPr>
          <p:nvPr>
            <p:ph type="subTitle" idx="1"/>
          </p:nvPr>
        </p:nvSpPr>
        <p:spPr>
          <a:xfrm>
            <a:off x="684212" y="3843867"/>
            <a:ext cx="6910388" cy="2391833"/>
          </a:xfrm>
        </p:spPr>
        <p:txBody>
          <a:bodyPr>
            <a:normAutofit/>
          </a:bodyPr>
          <a:lstStyle/>
          <a:p>
            <a:r>
              <a:rPr lang="ru-RU" sz="2400" dirty="0" smtClean="0"/>
              <a:t>Александр </a:t>
            </a:r>
            <a:r>
              <a:rPr lang="ru-RU" sz="2400" dirty="0" smtClean="0"/>
              <a:t>Худяков</a:t>
            </a:r>
            <a:endParaRPr lang="ru-RU" sz="2400" dirty="0" smtClean="0"/>
          </a:p>
          <a:p>
            <a:r>
              <a:rPr lang="ru-RU" dirty="0"/>
              <a:t>П</a:t>
            </a:r>
            <a:r>
              <a:rPr lang="ru-RU" dirty="0" smtClean="0"/>
              <a:t>редставитель </a:t>
            </a:r>
            <a:r>
              <a:rPr lang="ru-RU" dirty="0"/>
              <a:t>по работе с органами государственной власти и местного самоуправления, Урал, Сибирь, Дальний </a:t>
            </a:r>
            <a:r>
              <a:rPr lang="ru-RU" dirty="0" smtClean="0"/>
              <a:t>Восток</a:t>
            </a:r>
            <a:endParaRPr lang="ru-RU" sz="2400" dirty="0" smtClean="0"/>
          </a:p>
          <a:p>
            <a:r>
              <a:rPr lang="ru-RU" sz="2400" dirty="0" smtClean="0"/>
              <a:t>ООО «Майкрософт Рус»</a:t>
            </a:r>
          </a:p>
        </p:txBody>
      </p:sp>
    </p:spTree>
    <p:extLst>
      <p:ext uri="{BB962C8B-B14F-4D97-AF65-F5344CB8AC3E}">
        <p14:creationId xmlns:p14="http://schemas.microsoft.com/office/powerpoint/2010/main" val="362886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Успешные примеры</a:t>
            </a:r>
            <a:endParaRPr lang="ru-RU" dirty="0"/>
          </a:p>
        </p:txBody>
      </p:sp>
      <p:sp>
        <p:nvSpPr>
          <p:cNvPr id="3" name="Объект 2"/>
          <p:cNvSpPr>
            <a:spLocks noGrp="1"/>
          </p:cNvSpPr>
          <p:nvPr>
            <p:ph idx="1"/>
          </p:nvPr>
        </p:nvSpPr>
        <p:spPr>
          <a:xfrm>
            <a:off x="684212" y="1460501"/>
            <a:ext cx="10034588" cy="3543300"/>
          </a:xfrm>
        </p:spPr>
        <p:txBody>
          <a:bodyPr/>
          <a:lstStyle/>
          <a:p>
            <a:r>
              <a:rPr lang="ru-RU" dirty="0" smtClean="0"/>
              <a:t>Новосибирская область		 208 млн. руб.			1 575 млн. руб.</a:t>
            </a:r>
            <a:endParaRPr lang="ru-RU" b="1" dirty="0" smtClean="0"/>
          </a:p>
          <a:p>
            <a:r>
              <a:rPr lang="ru-RU" dirty="0" smtClean="0"/>
              <a:t>Республика Саха (Якутия)		 103 млн. руб.			  610 млн. руб.</a:t>
            </a:r>
          </a:p>
          <a:p>
            <a:r>
              <a:rPr lang="ru-RU" dirty="0" smtClean="0"/>
              <a:t>Приморский край				  96 млн. руб.			  435 млн. руб.</a:t>
            </a:r>
          </a:p>
          <a:p>
            <a:r>
              <a:rPr lang="ru-RU" dirty="0" smtClean="0"/>
              <a:t>Новосибирск					  45 млн. руб.			  104 млн. руб.</a:t>
            </a:r>
          </a:p>
          <a:p>
            <a:r>
              <a:rPr lang="ru-RU" dirty="0" smtClean="0"/>
              <a:t>Красноярск</a:t>
            </a:r>
          </a:p>
          <a:p>
            <a:r>
              <a:rPr lang="ru-RU" dirty="0" smtClean="0"/>
              <a:t>Иркутск</a:t>
            </a:r>
          </a:p>
        </p:txBody>
      </p:sp>
      <p:sp>
        <p:nvSpPr>
          <p:cNvPr id="4" name="TextBox 3"/>
          <p:cNvSpPr txBox="1"/>
          <p:nvPr/>
        </p:nvSpPr>
        <p:spPr>
          <a:xfrm>
            <a:off x="4595812" y="1460501"/>
            <a:ext cx="6237288" cy="369332"/>
          </a:xfrm>
          <a:prstGeom prst="rect">
            <a:avLst/>
          </a:prstGeom>
          <a:noFill/>
        </p:spPr>
        <p:txBody>
          <a:bodyPr wrap="square" rtlCol="0">
            <a:spAutoFit/>
          </a:bodyPr>
          <a:lstStyle/>
          <a:p>
            <a:r>
              <a:rPr lang="ru-RU" b="1" dirty="0" smtClean="0">
                <a:solidFill>
                  <a:schemeClr val="accent1"/>
                </a:solidFill>
              </a:rPr>
              <a:t>ИТ бюджет 2009 г.		 ИТ бюджет 2014 г.</a:t>
            </a:r>
            <a:endParaRPr lang="ru-RU" b="1" dirty="0">
              <a:solidFill>
                <a:schemeClr val="accent1"/>
              </a:solidFill>
            </a:endParaRPr>
          </a:p>
        </p:txBody>
      </p:sp>
    </p:spTree>
    <p:extLst>
      <p:ext uri="{BB962C8B-B14F-4D97-AF65-F5344CB8AC3E}">
        <p14:creationId xmlns:p14="http://schemas.microsoft.com/office/powerpoint/2010/main" val="352777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Итоги</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400358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0798" y="161579"/>
            <a:ext cx="5856973" cy="1450757"/>
          </a:xfrm>
        </p:spPr>
        <p:txBody>
          <a:bodyPr>
            <a:noAutofit/>
          </a:bodyPr>
          <a:lstStyle/>
          <a:p>
            <a:r>
              <a:rPr lang="ru-RU" sz="2800" dirty="0" smtClean="0"/>
              <a:t>Что дает единое региональное соглашение</a:t>
            </a:r>
            <a:endParaRPr lang="ru-RU" sz="2800" dirty="0"/>
          </a:p>
        </p:txBody>
      </p:sp>
      <p:graphicFrame>
        <p:nvGraphicFramePr>
          <p:cNvPr id="6" name="Diagram 5"/>
          <p:cNvGraphicFramePr/>
          <p:nvPr>
            <p:extLst/>
          </p:nvPr>
        </p:nvGraphicFramePr>
        <p:xfrm>
          <a:off x="429050" y="1897717"/>
          <a:ext cx="5848684" cy="4468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669505" y="108284"/>
            <a:ext cx="5161548" cy="1557349"/>
          </a:xfrm>
          <a:prstGeom prst="rect">
            <a:avLst/>
          </a:prstGeom>
          <a:noFill/>
        </p:spPr>
        <p:txBody>
          <a:bodyPr wrap="square" rtlCol="0">
            <a:spAutoFit/>
          </a:bodyPr>
          <a:lstStyle/>
          <a:p>
            <a:pPr defTabSz="914400">
              <a:lnSpc>
                <a:spcPct val="85000"/>
              </a:lnSpc>
              <a:spcBef>
                <a:spcPct val="0"/>
              </a:spcBef>
            </a:pPr>
            <a:r>
              <a:rPr lang="ru-RU" sz="2800" spc="-50" dirty="0">
                <a:solidFill>
                  <a:schemeClr val="tx1">
                    <a:lumMod val="75000"/>
                    <a:lumOff val="25000"/>
                  </a:schemeClr>
                </a:solidFill>
                <a:latin typeface="+mj-lt"/>
                <a:ea typeface="+mj-ea"/>
                <a:cs typeface="+mj-cs"/>
              </a:rPr>
              <a:t>Регионы Сибири и Дальнего востока, заключившие </a:t>
            </a:r>
            <a:r>
              <a:rPr lang="ru-RU" sz="2800" spc="-50" dirty="0" smtClean="0">
                <a:solidFill>
                  <a:schemeClr val="tx1">
                    <a:lumMod val="75000"/>
                    <a:lumOff val="25000"/>
                  </a:schemeClr>
                </a:solidFill>
                <a:latin typeface="+mj-lt"/>
                <a:ea typeface="+mj-ea"/>
                <a:cs typeface="+mj-cs"/>
              </a:rPr>
              <a:t>централизованные </a:t>
            </a:r>
            <a:r>
              <a:rPr lang="ru-RU" sz="2800" spc="-50" dirty="0">
                <a:solidFill>
                  <a:schemeClr val="tx1">
                    <a:lumMod val="75000"/>
                    <a:lumOff val="25000"/>
                  </a:schemeClr>
                </a:solidFill>
                <a:latin typeface="+mj-lt"/>
                <a:ea typeface="+mj-ea"/>
                <a:cs typeface="+mj-cs"/>
              </a:rPr>
              <a:t>лицензионные соглашения</a:t>
            </a:r>
          </a:p>
        </p:txBody>
      </p:sp>
      <p:sp>
        <p:nvSpPr>
          <p:cNvPr id="9" name="TextBox 8"/>
          <p:cNvSpPr txBox="1"/>
          <p:nvPr/>
        </p:nvSpPr>
        <p:spPr>
          <a:xfrm>
            <a:off x="6733674" y="1897717"/>
            <a:ext cx="5033211" cy="4124206"/>
          </a:xfrm>
          <a:prstGeom prst="rect">
            <a:avLst/>
          </a:prstGeom>
          <a:noFill/>
        </p:spPr>
        <p:txBody>
          <a:bodyPr wrap="square" rtlCol="0">
            <a:spAutoFit/>
          </a:bodyPr>
          <a:lstStyle/>
          <a:p>
            <a:r>
              <a:rPr lang="ru-RU" dirty="0" smtClean="0"/>
              <a:t>Правительство Новосибирской области</a:t>
            </a:r>
          </a:p>
          <a:p>
            <a:r>
              <a:rPr lang="ru-RU" dirty="0" smtClean="0"/>
              <a:t>Правительство Иркутской области</a:t>
            </a:r>
          </a:p>
          <a:p>
            <a:r>
              <a:rPr lang="ru-RU" dirty="0" smtClean="0"/>
              <a:t>Правительство Томской области</a:t>
            </a:r>
          </a:p>
          <a:p>
            <a:r>
              <a:rPr lang="ru-RU" dirty="0" smtClean="0"/>
              <a:t>Администрация губернатора Красноярского края</a:t>
            </a:r>
          </a:p>
          <a:p>
            <a:r>
              <a:rPr lang="ru-RU" dirty="0" smtClean="0"/>
              <a:t>Правительство Республики Саха (Якутия)</a:t>
            </a:r>
          </a:p>
          <a:p>
            <a:r>
              <a:rPr lang="ru-RU" dirty="0" smtClean="0"/>
              <a:t>Правительство Магаданской области</a:t>
            </a:r>
          </a:p>
          <a:p>
            <a:r>
              <a:rPr lang="ru-RU" dirty="0" smtClean="0"/>
              <a:t>Правительство Хабаровского края</a:t>
            </a:r>
          </a:p>
          <a:p>
            <a:r>
              <a:rPr lang="ru-RU" dirty="0" smtClean="0"/>
              <a:t>Администрация Приморского края</a:t>
            </a:r>
          </a:p>
          <a:p>
            <a:r>
              <a:rPr lang="ru-RU" dirty="0" smtClean="0"/>
              <a:t>Правительство Сахалинской области</a:t>
            </a:r>
          </a:p>
          <a:p>
            <a:r>
              <a:rPr lang="ru-RU" dirty="0" smtClean="0"/>
              <a:t>Правительство Камчатского края</a:t>
            </a:r>
          </a:p>
          <a:p>
            <a:pPr>
              <a:spcBef>
                <a:spcPts val="600"/>
              </a:spcBef>
            </a:pPr>
            <a:r>
              <a:rPr lang="ru-RU" dirty="0" smtClean="0"/>
              <a:t>Городские администрации: г.Омск, г.Новосибирск, г. Красноярск, г.Иркутск,        г.Улан-Удэ, г.Якутск, г.Петропавловск-Камчатский, г.Хабаровск</a:t>
            </a:r>
            <a:endParaRPr lang="ru-RU" dirty="0"/>
          </a:p>
        </p:txBody>
      </p:sp>
    </p:spTree>
    <p:extLst>
      <p:ext uri="{BB962C8B-B14F-4D97-AF65-F5344CB8AC3E}">
        <p14:creationId xmlns:p14="http://schemas.microsoft.com/office/powerpoint/2010/main" val="74346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Факторы влияния</a:t>
            </a:r>
            <a:endParaRPr lang="ru-RU" dirty="0"/>
          </a:p>
        </p:txBody>
      </p:sp>
      <p:sp>
        <p:nvSpPr>
          <p:cNvPr id="3" name="Объект 2"/>
          <p:cNvSpPr>
            <a:spLocks noGrp="1"/>
          </p:cNvSpPr>
          <p:nvPr>
            <p:ph idx="1"/>
          </p:nvPr>
        </p:nvSpPr>
        <p:spPr/>
        <p:txBody>
          <a:bodyPr/>
          <a:lstStyle/>
          <a:p>
            <a:r>
              <a:rPr lang="ru-RU" dirty="0" smtClean="0"/>
              <a:t>Системный подход в реализации ИТ политики</a:t>
            </a:r>
          </a:p>
          <a:p>
            <a:r>
              <a:rPr lang="ru-RU" dirty="0" smtClean="0"/>
              <a:t>Определение точек роста ИТ</a:t>
            </a:r>
          </a:p>
          <a:p>
            <a:r>
              <a:rPr lang="ru-RU" dirty="0" smtClean="0"/>
              <a:t>Ликвидация цифрового неравенства между центром и муниципальными районами</a:t>
            </a:r>
            <a:endParaRPr lang="ru-RU" dirty="0"/>
          </a:p>
        </p:txBody>
      </p:sp>
    </p:spTree>
    <p:extLst>
      <p:ext uri="{BB962C8B-B14F-4D97-AF65-F5344CB8AC3E}">
        <p14:creationId xmlns:p14="http://schemas.microsoft.com/office/powerpoint/2010/main" val="379819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KPI </a:t>
            </a:r>
            <a:r>
              <a:rPr lang="ru-RU" dirty="0" smtClean="0"/>
              <a:t>ИТ современности</a:t>
            </a:r>
            <a:endParaRPr lang="ru-RU" dirty="0"/>
          </a:p>
        </p:txBody>
      </p:sp>
      <p:sp>
        <p:nvSpPr>
          <p:cNvPr id="3" name="Объект 2"/>
          <p:cNvSpPr>
            <a:spLocks noGrp="1"/>
          </p:cNvSpPr>
          <p:nvPr>
            <p:ph idx="1"/>
          </p:nvPr>
        </p:nvSpPr>
        <p:spPr/>
        <p:txBody>
          <a:bodyPr/>
          <a:lstStyle/>
          <a:p>
            <a:r>
              <a:rPr lang="ru-RU" dirty="0" smtClean="0"/>
              <a:t>Совокупная стоимость владения</a:t>
            </a:r>
          </a:p>
          <a:p>
            <a:r>
              <a:rPr lang="ru-RU" dirty="0" smtClean="0"/>
              <a:t>Время реализации</a:t>
            </a:r>
          </a:p>
          <a:p>
            <a:r>
              <a:rPr lang="ru-RU" dirty="0" smtClean="0"/>
              <a:t>Сопровождение и утилизация ресурсов</a:t>
            </a:r>
            <a:endParaRPr lang="ru-RU" dirty="0"/>
          </a:p>
        </p:txBody>
      </p:sp>
    </p:spTree>
    <p:extLst>
      <p:ext uri="{BB962C8B-B14F-4D97-AF65-F5344CB8AC3E}">
        <p14:creationId xmlns:p14="http://schemas.microsoft.com/office/powerpoint/2010/main" val="3646589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Региональная</a:t>
            </a:r>
            <a:r>
              <a:rPr lang="en-US" dirty="0" smtClean="0"/>
              <a:t>/</a:t>
            </a:r>
            <a:r>
              <a:rPr lang="ru-RU" dirty="0" smtClean="0"/>
              <a:t>муниципальная информатизация. Задачи</a:t>
            </a:r>
            <a:endParaRPr lang="ru-RU" dirty="0"/>
          </a:p>
        </p:txBody>
      </p:sp>
      <p:sp>
        <p:nvSpPr>
          <p:cNvPr id="3" name="Объект 2"/>
          <p:cNvSpPr>
            <a:spLocks noGrp="1"/>
          </p:cNvSpPr>
          <p:nvPr>
            <p:ph idx="1"/>
          </p:nvPr>
        </p:nvSpPr>
        <p:spPr/>
        <p:txBody>
          <a:bodyPr/>
          <a:lstStyle/>
          <a:p>
            <a:r>
              <a:rPr lang="ru-RU" b="1" dirty="0" smtClean="0"/>
              <a:t>Обеспечение эффективного взаимодействия</a:t>
            </a:r>
            <a:r>
              <a:rPr lang="ru-RU" dirty="0" smtClean="0"/>
              <a:t>:</a:t>
            </a:r>
          </a:p>
          <a:p>
            <a:pPr>
              <a:buFont typeface="Arial" panose="020B0604020202020204" pitchFamily="34" charset="0"/>
              <a:buChar char="•"/>
            </a:pPr>
            <a:r>
              <a:rPr lang="ru-RU" sz="1600" i="1" dirty="0" smtClean="0"/>
              <a:t>Власть – Власть</a:t>
            </a:r>
          </a:p>
          <a:p>
            <a:pPr>
              <a:buFont typeface="Arial" panose="020B0604020202020204" pitchFamily="34" charset="0"/>
              <a:buChar char="•"/>
            </a:pPr>
            <a:r>
              <a:rPr lang="ru-RU" sz="1600" i="1" dirty="0" smtClean="0"/>
              <a:t>Власть – Общество</a:t>
            </a:r>
          </a:p>
          <a:p>
            <a:pPr>
              <a:buFont typeface="Arial" panose="020B0604020202020204" pitchFamily="34" charset="0"/>
              <a:buChar char="•"/>
            </a:pPr>
            <a:r>
              <a:rPr lang="ru-RU" sz="1600" i="1" dirty="0" smtClean="0"/>
              <a:t>Власть – Бизнес</a:t>
            </a:r>
            <a:endParaRPr lang="ru-RU" i="1" dirty="0" smtClean="0"/>
          </a:p>
          <a:p>
            <a:r>
              <a:rPr lang="ru-RU" b="1" dirty="0" smtClean="0"/>
              <a:t>Обеспечение высокого качества управления регионом</a:t>
            </a:r>
            <a:endParaRPr lang="ru-RU" b="1" dirty="0"/>
          </a:p>
        </p:txBody>
      </p:sp>
    </p:spTree>
    <p:extLst>
      <p:ext uri="{BB962C8B-B14F-4D97-AF65-F5344CB8AC3E}">
        <p14:creationId xmlns:p14="http://schemas.microsoft.com/office/powerpoint/2010/main" val="2678000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Региональные</a:t>
            </a:r>
            <a:r>
              <a:rPr lang="en-US" dirty="0" smtClean="0"/>
              <a:t>/</a:t>
            </a:r>
            <a:r>
              <a:rPr lang="ru-RU" dirty="0" smtClean="0"/>
              <a:t>муниципальные информационные системы. Проблемы</a:t>
            </a:r>
            <a:endParaRPr lang="ru-RU" dirty="0"/>
          </a:p>
        </p:txBody>
      </p:sp>
      <p:sp>
        <p:nvSpPr>
          <p:cNvPr id="3" name="Объект 2"/>
          <p:cNvSpPr>
            <a:spLocks noGrp="1"/>
          </p:cNvSpPr>
          <p:nvPr>
            <p:ph idx="1"/>
          </p:nvPr>
        </p:nvSpPr>
        <p:spPr/>
        <p:txBody>
          <a:bodyPr/>
          <a:lstStyle/>
          <a:p>
            <a:r>
              <a:rPr lang="ru-RU" dirty="0" smtClean="0"/>
              <a:t>Высокий уровень фрагментации ИС</a:t>
            </a:r>
          </a:p>
          <a:p>
            <a:r>
              <a:rPr lang="ru-RU" dirty="0" smtClean="0"/>
              <a:t>Недозагрузка серверов</a:t>
            </a:r>
          </a:p>
          <a:p>
            <a:r>
              <a:rPr lang="ru-RU" dirty="0" smtClean="0"/>
              <a:t>Дублирование расходов</a:t>
            </a:r>
          </a:p>
          <a:p>
            <a:r>
              <a:rPr lang="ru-RU" dirty="0" smtClean="0"/>
              <a:t>Технический персонал</a:t>
            </a:r>
          </a:p>
          <a:p>
            <a:endParaRPr lang="ru-RU" dirty="0"/>
          </a:p>
        </p:txBody>
      </p:sp>
    </p:spTree>
    <p:extLst>
      <p:ext uri="{BB962C8B-B14F-4D97-AF65-F5344CB8AC3E}">
        <p14:creationId xmlns:p14="http://schemas.microsoft.com/office/powerpoint/2010/main" val="223918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232" y="4529666"/>
            <a:ext cx="7810501" cy="1507067"/>
          </a:xfrm>
        </p:spPr>
        <p:txBody>
          <a:bodyPr>
            <a:normAutofit fontScale="90000"/>
          </a:bodyPr>
          <a:lstStyle/>
          <a:p>
            <a:r>
              <a:rPr lang="ru-RU" dirty="0" smtClean="0"/>
              <a:t>Региональные</a:t>
            </a:r>
            <a:r>
              <a:rPr lang="en-US" dirty="0" smtClean="0"/>
              <a:t>/</a:t>
            </a:r>
            <a:r>
              <a:rPr lang="ru-RU" dirty="0" smtClean="0"/>
              <a:t>муниципальные информационные системы.</a:t>
            </a:r>
            <a:br>
              <a:rPr lang="ru-RU" dirty="0" smtClean="0"/>
            </a:br>
            <a:r>
              <a:rPr lang="ru-RU" dirty="0" smtClean="0"/>
              <a:t>Как есть (чаще всего)</a:t>
            </a:r>
            <a:endParaRPr lang="ru-RU" dirty="0"/>
          </a:p>
        </p:txBody>
      </p:sp>
      <p:pic>
        <p:nvPicPr>
          <p:cNvPr id="4" name="Picture 3"/>
          <p:cNvPicPr>
            <a:picLocks noChangeAspect="1" noChangeArrowheads="1"/>
          </p:cNvPicPr>
          <p:nvPr/>
        </p:nvPicPr>
        <p:blipFill>
          <a:blip r:embed="rId3" cstate="print"/>
          <a:srcRect/>
          <a:stretch>
            <a:fillRect/>
          </a:stretch>
        </p:blipFill>
        <p:spPr bwMode="auto">
          <a:xfrm>
            <a:off x="131232" y="284071"/>
            <a:ext cx="6777567" cy="3602128"/>
          </a:xfrm>
          <a:prstGeom prst="rect">
            <a:avLst/>
          </a:prstGeom>
          <a:noFill/>
          <a:ln w="12700" algn="ctr">
            <a:noFill/>
            <a:miter lim="800000"/>
            <a:headEnd/>
            <a:tailEnd/>
          </a:ln>
        </p:spPr>
      </p:pic>
      <p:pic>
        <p:nvPicPr>
          <p:cNvPr id="8" name="Рисунок 7"/>
          <p:cNvPicPr>
            <a:picLocks noChangeAspect="1"/>
          </p:cNvPicPr>
          <p:nvPr/>
        </p:nvPicPr>
        <p:blipFill>
          <a:blip r:embed="rId4"/>
          <a:stretch>
            <a:fillRect/>
          </a:stretch>
        </p:blipFill>
        <p:spPr>
          <a:xfrm>
            <a:off x="7237267" y="3449366"/>
            <a:ext cx="4827734" cy="3168065"/>
          </a:xfrm>
          <a:prstGeom prst="rect">
            <a:avLst/>
          </a:prstGeom>
        </p:spPr>
      </p:pic>
    </p:spTree>
    <p:extLst>
      <p:ext uri="{BB962C8B-B14F-4D97-AF65-F5344CB8AC3E}">
        <p14:creationId xmlns:p14="http://schemas.microsoft.com/office/powerpoint/2010/main" val="706946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926147400"/>
              </p:ext>
            </p:extLst>
          </p:nvPr>
        </p:nvGraphicFramePr>
        <p:xfrm>
          <a:off x="-151518" y="160960"/>
          <a:ext cx="3603624"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p:cNvGraphicFramePr/>
          <p:nvPr>
            <p:extLst>
              <p:ext uri="{D42A27DB-BD31-4B8C-83A1-F6EECF244321}">
                <p14:modId xmlns:p14="http://schemas.microsoft.com/office/powerpoint/2010/main" val="4283095992"/>
              </p:ext>
            </p:extLst>
          </p:nvPr>
        </p:nvGraphicFramePr>
        <p:xfrm>
          <a:off x="3633727" y="160960"/>
          <a:ext cx="7379286" cy="3861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0" y="4163524"/>
            <a:ext cx="11760590" cy="646331"/>
          </a:xfrm>
          <a:prstGeom prst="rect">
            <a:avLst/>
          </a:prstGeom>
          <a:noFill/>
        </p:spPr>
        <p:txBody>
          <a:bodyPr wrap="square" rtlCol="0">
            <a:spAutoFit/>
          </a:bodyPr>
          <a:lstStyle/>
          <a:p>
            <a:r>
              <a:rPr lang="ru-RU" i="1" dirty="0" smtClean="0"/>
              <a:t>*Суммарные расходы ОГИВ за 3 года на лицензирование ПО, связанные с поддержкой и развитием ИС, обновлением парка ПК и серверов (из расчета </a:t>
            </a:r>
            <a:r>
              <a:rPr lang="ru-RU" i="1" dirty="0"/>
              <a:t>на 1000ПК</a:t>
            </a:r>
            <a:r>
              <a:rPr lang="en-US" i="1" dirty="0"/>
              <a:t>/30</a:t>
            </a:r>
            <a:r>
              <a:rPr lang="ru-RU" i="1" dirty="0" smtClean="0"/>
              <a:t>Хостов)</a:t>
            </a:r>
            <a:endParaRPr lang="ru-RU" i="1" dirty="0"/>
          </a:p>
        </p:txBody>
      </p:sp>
      <p:sp>
        <p:nvSpPr>
          <p:cNvPr id="6" name="Заголовок 1"/>
          <p:cNvSpPr txBox="1">
            <a:spLocks/>
          </p:cNvSpPr>
          <p:nvPr/>
        </p:nvSpPr>
        <p:spPr>
          <a:xfrm>
            <a:off x="124654" y="5134588"/>
            <a:ext cx="8534400" cy="1507067"/>
          </a:xfrm>
          <a:prstGeom prst="rect">
            <a:avLst/>
          </a:prstGeom>
          <a:effectLst/>
        </p:spPr>
        <p:txBody>
          <a:bodyPr vert="horz" lIns="91440" tIns="45720" rIns="91440" bIns="45720" rtlCol="0" anchor="ct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Региональные</a:t>
            </a:r>
            <a:r>
              <a:rPr lang="en-US" dirty="0" smtClean="0"/>
              <a:t>/</a:t>
            </a:r>
            <a:r>
              <a:rPr lang="ru-RU" dirty="0" smtClean="0"/>
              <a:t>муниципальные информационные системы.</a:t>
            </a:r>
            <a:br>
              <a:rPr lang="ru-RU" dirty="0" smtClean="0"/>
            </a:br>
            <a:r>
              <a:rPr lang="ru-RU" dirty="0" smtClean="0"/>
              <a:t>Как есть (Затратная часть)</a:t>
            </a:r>
            <a:endParaRPr lang="ru-RU" dirty="0"/>
          </a:p>
        </p:txBody>
      </p:sp>
    </p:spTree>
    <p:extLst>
      <p:ext uri="{BB962C8B-B14F-4D97-AF65-F5344CB8AC3E}">
        <p14:creationId xmlns:p14="http://schemas.microsoft.com/office/powerpoint/2010/main" val="3531226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Региональные</a:t>
            </a:r>
            <a:r>
              <a:rPr lang="en-US" dirty="0" smtClean="0"/>
              <a:t>/</a:t>
            </a:r>
            <a:r>
              <a:rPr lang="ru-RU" dirty="0" smtClean="0"/>
              <a:t>муниципальные информационные системы.</a:t>
            </a:r>
            <a:br>
              <a:rPr lang="ru-RU" dirty="0" smtClean="0"/>
            </a:br>
            <a:r>
              <a:rPr lang="ru-RU" dirty="0" smtClean="0"/>
              <a:t>Как может быть</a:t>
            </a:r>
            <a:endParaRPr lang="ru-RU" dirty="0"/>
          </a:p>
        </p:txBody>
      </p:sp>
      <p:pic>
        <p:nvPicPr>
          <p:cNvPr id="5" name="Рисунок 4"/>
          <p:cNvPicPr>
            <a:picLocks noChangeAspect="1"/>
          </p:cNvPicPr>
          <p:nvPr/>
        </p:nvPicPr>
        <p:blipFill>
          <a:blip r:embed="rId3"/>
          <a:stretch>
            <a:fillRect/>
          </a:stretch>
        </p:blipFill>
        <p:spPr>
          <a:xfrm>
            <a:off x="97771" y="181566"/>
            <a:ext cx="5731126" cy="3667000"/>
          </a:xfrm>
          <a:prstGeom prst="rect">
            <a:avLst/>
          </a:prstGeom>
        </p:spPr>
      </p:pic>
      <p:pic>
        <p:nvPicPr>
          <p:cNvPr id="6" name="Рисунок 5"/>
          <p:cNvPicPr>
            <a:picLocks noChangeAspect="1"/>
          </p:cNvPicPr>
          <p:nvPr/>
        </p:nvPicPr>
        <p:blipFill>
          <a:blip r:embed="rId4"/>
          <a:stretch>
            <a:fillRect/>
          </a:stretch>
        </p:blipFill>
        <p:spPr>
          <a:xfrm>
            <a:off x="6282924" y="947067"/>
            <a:ext cx="5871376" cy="3914000"/>
          </a:xfrm>
          <a:prstGeom prst="rect">
            <a:avLst/>
          </a:prstGeom>
        </p:spPr>
      </p:pic>
    </p:spTree>
    <p:extLst>
      <p:ext uri="{BB962C8B-B14F-4D97-AF65-F5344CB8AC3E}">
        <p14:creationId xmlns:p14="http://schemas.microsoft.com/office/powerpoint/2010/main" val="1896897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43527345"/>
              </p:ext>
            </p:extLst>
          </p:nvPr>
        </p:nvGraphicFramePr>
        <p:xfrm>
          <a:off x="3592784" y="97345"/>
          <a:ext cx="7379286" cy="390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7473" y="5682900"/>
            <a:ext cx="11760590" cy="646331"/>
          </a:xfrm>
          <a:prstGeom prst="rect">
            <a:avLst/>
          </a:prstGeom>
          <a:noFill/>
        </p:spPr>
        <p:txBody>
          <a:bodyPr wrap="square" rtlCol="0">
            <a:spAutoFit/>
          </a:bodyPr>
          <a:lstStyle/>
          <a:p>
            <a:r>
              <a:rPr lang="ru-RU" i="1" dirty="0"/>
              <a:t>*Расходы уполномоченного ОГИВ за 3 </a:t>
            </a:r>
            <a:r>
              <a:rPr lang="ru-RU" i="1" dirty="0" smtClean="0"/>
              <a:t>года на лицензирование ПО, связанные с поддержкой и развитием ИС, обновлением парка ПК и серверов (из расчета на 1000ПК</a:t>
            </a:r>
            <a:r>
              <a:rPr lang="en-US" i="1" dirty="0" smtClean="0"/>
              <a:t>/30</a:t>
            </a:r>
            <a:r>
              <a:rPr lang="ru-RU" i="1" dirty="0" smtClean="0"/>
              <a:t>Хостов)</a:t>
            </a:r>
            <a:endParaRPr lang="ru-RU" i="1" dirty="0"/>
          </a:p>
        </p:txBody>
      </p:sp>
      <p:graphicFrame>
        <p:nvGraphicFramePr>
          <p:cNvPr id="6" name="Content Placeholder 7"/>
          <p:cNvGraphicFramePr>
            <a:graphicFrameLocks/>
          </p:cNvGraphicFramePr>
          <p:nvPr>
            <p:extLst>
              <p:ext uri="{D42A27DB-BD31-4B8C-83A1-F6EECF244321}">
                <p14:modId xmlns:p14="http://schemas.microsoft.com/office/powerpoint/2010/main" val="3678748548"/>
              </p:ext>
            </p:extLst>
          </p:nvPr>
        </p:nvGraphicFramePr>
        <p:xfrm>
          <a:off x="272016" y="269104"/>
          <a:ext cx="2779500" cy="25423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ontent Placeholder 7"/>
          <p:cNvGraphicFramePr>
            <a:graphicFrameLocks noGrp="1"/>
          </p:cNvGraphicFramePr>
          <p:nvPr>
            <p:ph idx="1"/>
            <p:extLst>
              <p:ext uri="{D42A27DB-BD31-4B8C-83A1-F6EECF244321}">
                <p14:modId xmlns:p14="http://schemas.microsoft.com/office/powerpoint/2010/main" val="1485142874"/>
              </p:ext>
            </p:extLst>
          </p:nvPr>
        </p:nvGraphicFramePr>
        <p:xfrm>
          <a:off x="0" y="2811439"/>
          <a:ext cx="2953660" cy="2914198"/>
        </p:xfrm>
        <a:graphic>
          <a:graphicData uri="http://schemas.openxmlformats.org/drawingml/2006/chart">
            <c:chart xmlns:c="http://schemas.openxmlformats.org/drawingml/2006/chart" xmlns:r="http://schemas.openxmlformats.org/officeDocument/2006/relationships" r:id="rId9"/>
          </a:graphicData>
        </a:graphic>
      </p:graphicFrame>
      <p:sp>
        <p:nvSpPr>
          <p:cNvPr id="8" name="Заголовок 1"/>
          <p:cNvSpPr>
            <a:spLocks noGrp="1"/>
          </p:cNvSpPr>
          <p:nvPr>
            <p:ph type="title"/>
          </p:nvPr>
        </p:nvSpPr>
        <p:spPr>
          <a:xfrm>
            <a:off x="3657600" y="4088573"/>
            <a:ext cx="8534400" cy="1507067"/>
          </a:xfrm>
        </p:spPr>
        <p:txBody>
          <a:bodyPr>
            <a:normAutofit fontScale="90000"/>
          </a:bodyPr>
          <a:lstStyle/>
          <a:p>
            <a:r>
              <a:rPr lang="ru-RU" dirty="0"/>
              <a:t>Региональные</a:t>
            </a:r>
            <a:r>
              <a:rPr lang="en-US" dirty="0"/>
              <a:t>/</a:t>
            </a:r>
            <a:r>
              <a:rPr lang="ru-RU" dirty="0"/>
              <a:t>муниципальные информационные системы.</a:t>
            </a:r>
            <a:br>
              <a:rPr lang="ru-RU" dirty="0"/>
            </a:br>
            <a:r>
              <a:rPr lang="ru-RU" dirty="0"/>
              <a:t>Как </a:t>
            </a:r>
            <a:r>
              <a:rPr lang="ru-RU" dirty="0" smtClean="0"/>
              <a:t>может быть (Затратная часть)</a:t>
            </a:r>
            <a:endParaRPr lang="ru-RU" dirty="0"/>
          </a:p>
        </p:txBody>
      </p:sp>
    </p:spTree>
    <p:extLst>
      <p:ext uri="{BB962C8B-B14F-4D97-AF65-F5344CB8AC3E}">
        <p14:creationId xmlns:p14="http://schemas.microsoft.com/office/powerpoint/2010/main" val="320244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OKOsfxmokWHvDY2oP5tj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sdWOLvxyUu1HgqPEm4zc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61LFEN7yZkCYH9s1XR5V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sBxMNFO7ukaW7vw2_DTgf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nPxxZM4oUycoPwyU0z2b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sc_t3s5V0GxAdTLRKXVv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9HkbLfVmI0WRM2YCGBKKl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hvAo6ehv0mWwp4ryIrSc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Nl4InNcfp02ifP6dJAfGD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6iIuvsdw8EurJH8XbOob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w1x2ERQ.E6pxyVeKsb.Z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R022AtGxEW9mq.rGsp8R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zQ_mzCWokyySfyfqhXIc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La.0us_qkm5waTHbh9mf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S7cClOj9UKrgXSKKkYtI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9x0j2JyvkS8XJsk4RvFZ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xEq4OgEH8US8OGp58mima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NLeJddjkkmr85kY0geX_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H2mkujlllEKuL6oMufRn4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H92CBYxzE.e6topZX.4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FzuO_AoKECf6UQwFEMyE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MOH4luda9kKGLmT4BC84M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JSaoahkUlk6zBHIW5_zqN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3UcYF1SdkCxHfHfjfZ5m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u4wxUVca30SdyD_9UFcLN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Fi7RnHu7UqP2XfWnDjtl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DpmGjT9dP0y_49tWE3uej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DvMrPOS2k6VgE3bVUTyY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vJAkUrsH0KGexXgm7C0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8WVQ3PcGUWjc1iV728.N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JS2fNgl0x026Qx6x6_Ozo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A3_Rnlv3Ykiyba98rMmg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9xzWJoAk80yK1wDtL4Sx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7KiDcgkck2kXeHNwQK0Y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sRbAHFRlcUCRPqv1Pz.fC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Tlm.h0EZAEmV9rXISw3XJ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2sCvpaVZfUqN1sB1nSAso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PdsRLQWDl0aU2edBeGBLi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7KiDcgkck2kXeHNwQK0Y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sRbAHFRlcUCRPqv1Pz.fC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Tlm.h0EZAEmV9rXISw3XJ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2sCvpaVZfUqN1sB1nSAso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dsRLQWDl0aU2edBeGBLi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7KiDcgkck2kXeHNwQK0Y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sRbAHFRlcUCRPqv1Pz.fC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Tlm.h0EZAEmV9rXISw3XJ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2sCvpaVZfUqN1sB1nSAs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5Q8lqyVg06WASJ6R5u7E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dsRLQWDl0aU2edBeGBLi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1KrVATk5WUeTC.LKcYaaE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byaTfBsWkeJXtnG0qTQQ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P2I9XdkbXk.3gvSw35J7m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QiekPKsnn027S3cl98FuL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SYeIRlzyU.TLBhiSXvNN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qnp1FLcl0km77EImFbQQL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z3wAuPGZv0yMSy1rAmh.E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TgLKNzLV0WQR57q7ZjV6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8JiErzBO0uhxvpW8YxOM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4MtpYWpbh02SrPgA8bpHq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QiekPKsnn027S3cl98FuL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MgrYEfMZQESOZ_wTCEMMl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qURttusRoECMXH9TcdlH8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kqwNIDwLl0Srf7Lcy65xL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Mu6sTcu9DkiS9tMzTRou4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YLw1wlQ5EKLlF4eB1TxH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iekPKsnn027S3cl98FuL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TdUFlGTMUOL7jzToUBi8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o10n9vEsUKiZ2BQx7.t7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kcnfGjn1ECu3HgPp0wD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NYQLhduE6xRgy_6HA6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9iy4me_AkyNMC3tULKB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3lfSfdtDEaO.KFlgBuG3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y5YMn.2okG6s_3W1._o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cEr8pi55UaPP33SyQaq1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mmX7rRrx06jSX0AN_.2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xyEYmJngkeKO96P0XTZ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foofgtUq0Gqwjk83HfEp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A4SugFkYUeUPvWpMIljc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IHV0bu.IUaywCg2vhrf8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LMKRNU5uU2xZ2g48xHDR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QGrxmPnTUOn4VOUXlW3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05s6MR5DkGPZrf1RzYZ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OVNF5w5cEuTKxKM0ip6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ASBp1gIKJ0ymRG7ATvzo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12mAQSt9k.ubWR._kB_m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6MHVWYPyECRhkBZ1mRt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tVqFPOgdwUOhFk0roewn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Zdf628dk2xlIUGfIbZ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DWho3r9gkid41300dIP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uNMJoS5FUuL7M_cgcg33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OVNF5w5cEuTKxKM0ip6b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ASBp1gIKJ0ymRG7ATvzoQ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12mAQSt9k.ubWR._kB_m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6MHVWYPyECRhkBZ1mRtC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VqFPOgdwUOhFk0roewn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DWho3r9gkid41300dIP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uNMJoS5FUuL7M_cgcg33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D.PWu_S0akK4IHsCB8r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SBp1gIKJ0ymRG7ATvzoQ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12mAQSt9k.ubWR._kB_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DWho3r9gkid41300dIP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uNMJoS5FUuL7M_cgcg3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LHsnaQsNkGh2AzLCBqAt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saCMfF.aEKvemMiQy8w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WjO67z6fLUurI6nGqV8E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FhcHU6h0.Ct2_.3ZYj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0EXtuAfT40K4TU36NJDic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IlbnJztTkuVJC3eEdQp8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BOYSGm.WFE.tqavUo4.29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wcSYS84R1UWE4hkJnirB.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47dpfBMOakKCn7xdv90um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3IhooKr8TEStIkBL6W8mX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9.KE41X1A0Ou29kq4iim6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ZyKpFiDVk69QO6UBzFu4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I90tzzOI0CfiNaYNNQg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p23ZaobIg0SznVBOnVo.O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nlcjOId0USDfsUOQLZ4F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zSUqwuZmYUG28xjLGmIFN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f6KBiKGQ0mesbP24yEeG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0LgFF6ASkmCZTPfPwhqF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wnSkd2ho.kC2oeRwn1yo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WQSwRryOwUiMNbgXfcCKw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xUEenc7OaUW3bxR7rybGY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LEfA8X2RJkObstjYzLQ8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EcTqd.WXka.R4S7sXn0j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mjOc65us0.nNUC4Kx7N6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y.prqGb.ik2Y.Iu2lkdZ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1Bwh4HyIXkOsc1RKI6PXX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hN_gpshMgky1Squ8wV2xy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8EKVahU4iECqrh6Oc.x9q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hXohF_LJOEux9_.Sq1kk5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8m66torN1UGll3Q4XtVCV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0hu_4iV0uUSWORExnSJRR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izDh.XeEaDVZ9gSR.7U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oNtH.o3cokyWdcywMLtDB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s.CdzAFNAU2VuroH0wPkb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5fOeJVDokOTaCfcybrid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YZr3Zw5yF0CEYQfD.L3Jk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2hXKsmBUtEOSkIYdaNLnj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645Mvyb4G0.AFemXl9OHU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xB83j38zU0iinws9Z6yO6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Y3.MHcMkU6olELNgkWpi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FY13 EPG Presentation Template_Internal_16x9_Light">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wrap="squar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theme>
</file>

<file path=ppt/theme/theme3.xml><?xml version="1.0" encoding="utf-8"?>
<a:theme xmlns:a="http://schemas.openxmlformats.org/drawingml/2006/main" name="LyncInteract_PPT_Template">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half-day" id="{E3D4A441-AB7F-4BE4-94C0-C03DFC132101}" vid="{37E6F600-6F32-423C-9AAF-00B8FA82A03C}"/>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2537</TotalTime>
  <Words>1043</Words>
  <Application>Microsoft Office PowerPoint</Application>
  <PresentationFormat>Widescreen</PresentationFormat>
  <Paragraphs>138</Paragraphs>
  <Slides>12</Slides>
  <Notes>11</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5" baseType="lpstr">
      <vt:lpstr>Arial</vt:lpstr>
      <vt:lpstr>Calibri</vt:lpstr>
      <vt:lpstr>Century Gothic</vt:lpstr>
      <vt:lpstr>Consolas</vt:lpstr>
      <vt:lpstr>Segoe UI</vt:lpstr>
      <vt:lpstr>Segoe UI Light</vt:lpstr>
      <vt:lpstr>Segoe UI Semibold</vt:lpstr>
      <vt:lpstr>Wingdings</vt:lpstr>
      <vt:lpstr>Wingdings 3</vt:lpstr>
      <vt:lpstr>Сектор</vt:lpstr>
      <vt:lpstr>FY13 EPG Presentation Template_Internal_16x9_Light</vt:lpstr>
      <vt:lpstr>LyncInteract_PPT_Template</vt:lpstr>
      <vt:lpstr>think-cell Slide</vt:lpstr>
      <vt:lpstr>ИТ, как драйвер развития регионов. Опыт Microsoft</vt:lpstr>
      <vt:lpstr>Факторы влияния</vt:lpstr>
      <vt:lpstr>KPI ИТ современности</vt:lpstr>
      <vt:lpstr>Региональная/муниципальная информатизация. Задачи</vt:lpstr>
      <vt:lpstr>Региональные/муниципальные информационные системы. Проблемы</vt:lpstr>
      <vt:lpstr>Региональные/муниципальные информационные системы. Как есть (чаще всего)</vt:lpstr>
      <vt:lpstr>PowerPoint Presentation</vt:lpstr>
      <vt:lpstr>Региональные/муниципальные информационные системы. Как может быть</vt:lpstr>
      <vt:lpstr>Региональные/муниципальные информационные системы. Как может быть (Затратная часть)</vt:lpstr>
      <vt:lpstr>Успешные примеры</vt:lpstr>
      <vt:lpstr>Итоги</vt:lpstr>
      <vt:lpstr>Что дает единое региональное соглашение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Посмотреть, как заявляли на Форум</dc:title>
  <dc:creator>Alexander Chernyshev</dc:creator>
  <cp:lastModifiedBy>Alexander Khudyakov (Manpower CAS OOO)</cp:lastModifiedBy>
  <cp:revision>31</cp:revision>
  <dcterms:created xsi:type="dcterms:W3CDTF">2015-10-11T06:27:09Z</dcterms:created>
  <dcterms:modified xsi:type="dcterms:W3CDTF">2015-10-15T04:12:35Z</dcterms:modified>
</cp:coreProperties>
</file>