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4514E-E3CC-4084-9EA9-6FDE665CD7F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767D90E-D9FB-411E-BB22-7DE274DBDD25}">
      <dgm:prSet phldrT="[Текст]"/>
      <dgm:spPr/>
      <dgm:t>
        <a:bodyPr/>
        <a:lstStyle/>
        <a:p>
          <a:r>
            <a:rPr lang="ru-RU" dirty="0" smtClean="0"/>
            <a:t>Генерализация идей </a:t>
          </a:r>
          <a:endParaRPr lang="ru-RU" dirty="0"/>
        </a:p>
      </dgm:t>
    </dgm:pt>
    <dgm:pt modelId="{1BFD5CA4-9FE5-4BCB-BF79-19E45F786C8C}" type="parTrans" cxnId="{E44BA4EB-F252-4F55-BEC0-C1DB67E197A7}">
      <dgm:prSet/>
      <dgm:spPr/>
      <dgm:t>
        <a:bodyPr/>
        <a:lstStyle/>
        <a:p>
          <a:endParaRPr lang="ru-RU"/>
        </a:p>
      </dgm:t>
    </dgm:pt>
    <dgm:pt modelId="{FDEC8AFA-7B80-4CA6-A313-DBB423831880}" type="sibTrans" cxnId="{E44BA4EB-F252-4F55-BEC0-C1DB67E197A7}">
      <dgm:prSet/>
      <dgm:spPr/>
      <dgm:t>
        <a:bodyPr/>
        <a:lstStyle/>
        <a:p>
          <a:endParaRPr lang="ru-RU"/>
        </a:p>
      </dgm:t>
    </dgm:pt>
    <dgm:pt modelId="{3428F689-7ABB-4128-A47C-D487A2DC822C}">
      <dgm:prSet phldrT="[Текст]"/>
      <dgm:spPr/>
      <dgm:t>
        <a:bodyPr/>
        <a:lstStyle/>
        <a:p>
          <a:r>
            <a:rPr lang="ru-RU" dirty="0" smtClean="0"/>
            <a:t>Экспертное мнение</a:t>
          </a:r>
          <a:endParaRPr lang="ru-RU" dirty="0"/>
        </a:p>
      </dgm:t>
    </dgm:pt>
    <dgm:pt modelId="{E89CE75D-A674-4840-BAEE-0D341BCEF6B5}" type="parTrans" cxnId="{7741D912-A4A8-41E8-ADDB-A730385CAEB0}">
      <dgm:prSet/>
      <dgm:spPr/>
      <dgm:t>
        <a:bodyPr/>
        <a:lstStyle/>
        <a:p>
          <a:endParaRPr lang="ru-RU"/>
        </a:p>
      </dgm:t>
    </dgm:pt>
    <dgm:pt modelId="{3B025B3D-6744-4C80-8326-04F3392B8AF9}" type="sibTrans" cxnId="{7741D912-A4A8-41E8-ADDB-A730385CAEB0}">
      <dgm:prSet/>
      <dgm:spPr/>
      <dgm:t>
        <a:bodyPr/>
        <a:lstStyle/>
        <a:p>
          <a:endParaRPr lang="ru-RU"/>
        </a:p>
      </dgm:t>
    </dgm:pt>
    <dgm:pt modelId="{D36A8370-174C-4268-84A9-2D48B905A8B9}">
      <dgm:prSet phldrT="[Текст]"/>
      <dgm:spPr/>
      <dgm:t>
        <a:bodyPr/>
        <a:lstStyle/>
        <a:p>
          <a:r>
            <a:rPr lang="ru-RU" dirty="0" smtClean="0"/>
            <a:t>Массовые опросы</a:t>
          </a:r>
          <a:endParaRPr lang="ru-RU" dirty="0"/>
        </a:p>
      </dgm:t>
    </dgm:pt>
    <dgm:pt modelId="{FC510BE2-1193-4548-B484-5BFDC46962E2}" type="parTrans" cxnId="{35D2E3B5-BFF4-40C7-8BFB-F45B0618E6DA}">
      <dgm:prSet/>
      <dgm:spPr/>
      <dgm:t>
        <a:bodyPr/>
        <a:lstStyle/>
        <a:p>
          <a:endParaRPr lang="ru-RU"/>
        </a:p>
      </dgm:t>
    </dgm:pt>
    <dgm:pt modelId="{189225F5-7E39-41BF-86F5-66DBFAAF6047}" type="sibTrans" cxnId="{35D2E3B5-BFF4-40C7-8BFB-F45B0618E6DA}">
      <dgm:prSet/>
      <dgm:spPr/>
      <dgm:t>
        <a:bodyPr/>
        <a:lstStyle/>
        <a:p>
          <a:endParaRPr lang="ru-RU"/>
        </a:p>
      </dgm:t>
    </dgm:pt>
    <dgm:pt modelId="{7E451CEB-6F3C-47C1-B42F-1F0552D890A0}" type="pres">
      <dgm:prSet presAssocID="{AD84514E-E3CC-4084-9EA9-6FDE665CD7F0}" presName="compositeShape" presStyleCnt="0">
        <dgm:presLayoutVars>
          <dgm:dir/>
          <dgm:resizeHandles/>
        </dgm:presLayoutVars>
      </dgm:prSet>
      <dgm:spPr/>
    </dgm:pt>
    <dgm:pt modelId="{33A2E6EE-3F10-4DA9-8498-65DF938AE5D3}" type="pres">
      <dgm:prSet presAssocID="{AD84514E-E3CC-4084-9EA9-6FDE665CD7F0}" presName="pyramid" presStyleLbl="node1" presStyleIdx="0" presStyleCnt="1"/>
      <dgm:spPr/>
    </dgm:pt>
    <dgm:pt modelId="{2BFF0BB4-37FC-4C6A-8CE8-0F54AEAE2FAD}" type="pres">
      <dgm:prSet presAssocID="{AD84514E-E3CC-4084-9EA9-6FDE665CD7F0}" presName="theList" presStyleCnt="0"/>
      <dgm:spPr/>
    </dgm:pt>
    <dgm:pt modelId="{80FDD763-0155-462E-BEEC-5032B6791C23}" type="pres">
      <dgm:prSet presAssocID="{5767D90E-D9FB-411E-BB22-7DE274DBDD2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8E29B-2ED5-420F-8B0A-56E739419D5B}" type="pres">
      <dgm:prSet presAssocID="{5767D90E-D9FB-411E-BB22-7DE274DBDD25}" presName="aSpace" presStyleCnt="0"/>
      <dgm:spPr/>
    </dgm:pt>
    <dgm:pt modelId="{B03B3CB5-308E-410F-B9A6-F8E346A9D58D}" type="pres">
      <dgm:prSet presAssocID="{3428F689-7ABB-4128-A47C-D487A2DC822C}" presName="aNode" presStyleLbl="fgAcc1" presStyleIdx="1" presStyleCnt="3">
        <dgm:presLayoutVars>
          <dgm:bulletEnabled val="1"/>
        </dgm:presLayoutVars>
      </dgm:prSet>
      <dgm:spPr/>
    </dgm:pt>
    <dgm:pt modelId="{E6BECE64-B6E2-45B4-AE74-A6A364D33148}" type="pres">
      <dgm:prSet presAssocID="{3428F689-7ABB-4128-A47C-D487A2DC822C}" presName="aSpace" presStyleCnt="0"/>
      <dgm:spPr/>
    </dgm:pt>
    <dgm:pt modelId="{5160DDB7-2DEB-4A41-A8A5-18D4BC32236D}" type="pres">
      <dgm:prSet presAssocID="{D36A8370-174C-4268-84A9-2D48B905A8B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2B83E-D3DC-4F07-AAFD-84EB3B330382}" type="pres">
      <dgm:prSet presAssocID="{D36A8370-174C-4268-84A9-2D48B905A8B9}" presName="aSpace" presStyleCnt="0"/>
      <dgm:spPr/>
    </dgm:pt>
  </dgm:ptLst>
  <dgm:cxnLst>
    <dgm:cxn modelId="{AC9E6DEB-3B09-459E-8FBB-6A900BA05EDE}" type="presOf" srcId="{3428F689-7ABB-4128-A47C-D487A2DC822C}" destId="{B03B3CB5-308E-410F-B9A6-F8E346A9D58D}" srcOrd="0" destOrd="0" presId="urn:microsoft.com/office/officeart/2005/8/layout/pyramid2"/>
    <dgm:cxn modelId="{41FAC5FE-0F90-48C6-A8D0-7955EC2D40A6}" type="presOf" srcId="{D36A8370-174C-4268-84A9-2D48B905A8B9}" destId="{5160DDB7-2DEB-4A41-A8A5-18D4BC32236D}" srcOrd="0" destOrd="0" presId="urn:microsoft.com/office/officeart/2005/8/layout/pyramid2"/>
    <dgm:cxn modelId="{CE8CDC63-6D99-4169-AC90-76FB9F5F1317}" type="presOf" srcId="{5767D90E-D9FB-411E-BB22-7DE274DBDD25}" destId="{80FDD763-0155-462E-BEEC-5032B6791C23}" srcOrd="0" destOrd="0" presId="urn:microsoft.com/office/officeart/2005/8/layout/pyramid2"/>
    <dgm:cxn modelId="{7741D912-A4A8-41E8-ADDB-A730385CAEB0}" srcId="{AD84514E-E3CC-4084-9EA9-6FDE665CD7F0}" destId="{3428F689-7ABB-4128-A47C-D487A2DC822C}" srcOrd="1" destOrd="0" parTransId="{E89CE75D-A674-4840-BAEE-0D341BCEF6B5}" sibTransId="{3B025B3D-6744-4C80-8326-04F3392B8AF9}"/>
    <dgm:cxn modelId="{D9DB0881-C474-4F85-BD45-A2ED6495F6CC}" type="presOf" srcId="{AD84514E-E3CC-4084-9EA9-6FDE665CD7F0}" destId="{7E451CEB-6F3C-47C1-B42F-1F0552D890A0}" srcOrd="0" destOrd="0" presId="urn:microsoft.com/office/officeart/2005/8/layout/pyramid2"/>
    <dgm:cxn modelId="{35D2E3B5-BFF4-40C7-8BFB-F45B0618E6DA}" srcId="{AD84514E-E3CC-4084-9EA9-6FDE665CD7F0}" destId="{D36A8370-174C-4268-84A9-2D48B905A8B9}" srcOrd="2" destOrd="0" parTransId="{FC510BE2-1193-4548-B484-5BFDC46962E2}" sibTransId="{189225F5-7E39-41BF-86F5-66DBFAAF6047}"/>
    <dgm:cxn modelId="{E44BA4EB-F252-4F55-BEC0-C1DB67E197A7}" srcId="{AD84514E-E3CC-4084-9EA9-6FDE665CD7F0}" destId="{5767D90E-D9FB-411E-BB22-7DE274DBDD25}" srcOrd="0" destOrd="0" parTransId="{1BFD5CA4-9FE5-4BCB-BF79-19E45F786C8C}" sibTransId="{FDEC8AFA-7B80-4CA6-A313-DBB423831880}"/>
    <dgm:cxn modelId="{D5900AB6-8764-4D56-885B-5268D471E1BB}" type="presParOf" srcId="{7E451CEB-6F3C-47C1-B42F-1F0552D890A0}" destId="{33A2E6EE-3F10-4DA9-8498-65DF938AE5D3}" srcOrd="0" destOrd="0" presId="urn:microsoft.com/office/officeart/2005/8/layout/pyramid2"/>
    <dgm:cxn modelId="{01717631-ABF1-4882-B2D7-22F9AC784908}" type="presParOf" srcId="{7E451CEB-6F3C-47C1-B42F-1F0552D890A0}" destId="{2BFF0BB4-37FC-4C6A-8CE8-0F54AEAE2FAD}" srcOrd="1" destOrd="0" presId="urn:microsoft.com/office/officeart/2005/8/layout/pyramid2"/>
    <dgm:cxn modelId="{7A6095DB-1048-4180-92CD-194017A3CABC}" type="presParOf" srcId="{2BFF0BB4-37FC-4C6A-8CE8-0F54AEAE2FAD}" destId="{80FDD763-0155-462E-BEEC-5032B6791C23}" srcOrd="0" destOrd="0" presId="urn:microsoft.com/office/officeart/2005/8/layout/pyramid2"/>
    <dgm:cxn modelId="{3D310D6C-A9A4-4C05-95CA-4DDD26856A18}" type="presParOf" srcId="{2BFF0BB4-37FC-4C6A-8CE8-0F54AEAE2FAD}" destId="{9E58E29B-2ED5-420F-8B0A-56E739419D5B}" srcOrd="1" destOrd="0" presId="urn:microsoft.com/office/officeart/2005/8/layout/pyramid2"/>
    <dgm:cxn modelId="{1037A8B5-948E-4995-9082-2F94804B5162}" type="presParOf" srcId="{2BFF0BB4-37FC-4C6A-8CE8-0F54AEAE2FAD}" destId="{B03B3CB5-308E-410F-B9A6-F8E346A9D58D}" srcOrd="2" destOrd="0" presId="urn:microsoft.com/office/officeart/2005/8/layout/pyramid2"/>
    <dgm:cxn modelId="{423C278A-1AB6-46FD-9A82-3F6CEEC5F366}" type="presParOf" srcId="{2BFF0BB4-37FC-4C6A-8CE8-0F54AEAE2FAD}" destId="{E6BECE64-B6E2-45B4-AE74-A6A364D33148}" srcOrd="3" destOrd="0" presId="urn:microsoft.com/office/officeart/2005/8/layout/pyramid2"/>
    <dgm:cxn modelId="{D639A235-7419-4460-97E5-A7B7BF8DD508}" type="presParOf" srcId="{2BFF0BB4-37FC-4C6A-8CE8-0F54AEAE2FAD}" destId="{5160DDB7-2DEB-4A41-A8A5-18D4BC32236D}" srcOrd="4" destOrd="0" presId="urn:microsoft.com/office/officeart/2005/8/layout/pyramid2"/>
    <dgm:cxn modelId="{34687737-F22D-4A9E-B15E-B2269497BED9}" type="presParOf" srcId="{2BFF0BB4-37FC-4C6A-8CE8-0F54AEAE2FAD}" destId="{00F2B83E-D3DC-4F07-AAFD-84EB3B33038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2E6EE-3F10-4DA9-8498-65DF938AE5D3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DD763-0155-462E-BEEC-5032B6791C23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Генерализация идей </a:t>
          </a:r>
          <a:endParaRPr lang="ru-RU" sz="2700" kern="1200" dirty="0"/>
        </a:p>
      </dsp:txBody>
      <dsp:txXfrm>
        <a:off x="3827652" y="507327"/>
        <a:ext cx="2837275" cy="966780"/>
      </dsp:txXfrm>
    </dsp:sp>
    <dsp:sp modelId="{B03B3CB5-308E-410F-B9A6-F8E346A9D58D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Экспертное мнение</a:t>
          </a:r>
          <a:endParaRPr lang="ru-RU" sz="2700" kern="1200" dirty="0"/>
        </a:p>
      </dsp:txBody>
      <dsp:txXfrm>
        <a:off x="3827652" y="1712630"/>
        <a:ext cx="2837275" cy="966780"/>
      </dsp:txXfrm>
    </dsp:sp>
    <dsp:sp modelId="{5160DDB7-2DEB-4A41-A8A5-18D4BC32236D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Массовые опросы</a:t>
          </a:r>
          <a:endParaRPr lang="ru-RU" sz="2700" kern="1200" dirty="0"/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 в системе оценки качества.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Директор МБОУ </a:t>
            </a:r>
            <a:r>
              <a:rPr lang="ru-RU" dirty="0"/>
              <a:t>С</a:t>
            </a:r>
            <a:r>
              <a:rPr lang="ru-RU" dirty="0" smtClean="0"/>
              <a:t>Ш № 94</a:t>
            </a:r>
          </a:p>
          <a:p>
            <a:pPr algn="r"/>
            <a:r>
              <a:rPr lang="ru-RU" dirty="0" smtClean="0"/>
              <a:t>Жихарева Татьяна Александровна.</a:t>
            </a:r>
          </a:p>
          <a:p>
            <a:pPr algn="r"/>
            <a:r>
              <a:rPr lang="ru-RU" dirty="0" smtClean="0"/>
              <a:t>Ленинский район г. Красноярска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Школьная система оценки качества образования.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Достижения</a:t>
            </a:r>
          </a:p>
          <a:p>
            <a:r>
              <a:rPr lang="ru-RU" dirty="0" smtClean="0"/>
              <a:t>Содержание</a:t>
            </a:r>
          </a:p>
          <a:p>
            <a:r>
              <a:rPr lang="ru-RU" dirty="0" smtClean="0"/>
              <a:t>Условия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		Объективность и справедливость образовательного процесса.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Повышение качества образования.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03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выявления общественного мнения.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9950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461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r>
              <a:rPr lang="ru-RU" dirty="0" smtClean="0"/>
              <a:t>-анализ.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34448"/>
            <a:ext cx="3676565" cy="520692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34448"/>
            <a:ext cx="3683247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Родитель в системе оценки качества. </vt:lpstr>
      <vt:lpstr>Школьная система оценки качества образования.</vt:lpstr>
      <vt:lpstr>Методы выявления общественного мнения.</vt:lpstr>
      <vt:lpstr>SWOT-анализ.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 в системе оценки качества. </dc:title>
  <dc:creator>Жихарева Татьяна Александровна</dc:creator>
  <cp:lastModifiedBy>Таисия Жихарева</cp:lastModifiedBy>
  <cp:revision>5</cp:revision>
  <dcterms:created xsi:type="dcterms:W3CDTF">2018-04-18T09:49:47Z</dcterms:created>
  <dcterms:modified xsi:type="dcterms:W3CDTF">2018-04-18T17:07:24Z</dcterms:modified>
</cp:coreProperties>
</file>