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3726" r:id="rId2"/>
    <p:sldMasterId id="2147483750" r:id="rId3"/>
    <p:sldMasterId id="2147483762" r:id="rId4"/>
  </p:sldMasterIdLst>
  <p:notesMasterIdLst>
    <p:notesMasterId r:id="rId19"/>
  </p:notesMasterIdLst>
  <p:handoutMasterIdLst>
    <p:handoutMasterId r:id="rId20"/>
  </p:handoutMasterIdLst>
  <p:sldIdLst>
    <p:sldId id="273" r:id="rId5"/>
    <p:sldId id="281" r:id="rId6"/>
    <p:sldId id="301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2" r:id="rId16"/>
    <p:sldId id="283" r:id="rId17"/>
    <p:sldId id="291" r:id="rId18"/>
  </p:sldIdLst>
  <p:sldSz cx="10080625" cy="5670550"/>
  <p:notesSz cx="7102475" cy="10234613"/>
  <p:defaultTextStyle>
    <a:defPPr>
      <a:defRPr lang="en-GB"/>
    </a:defPPr>
    <a:lvl1pPr algn="l" defTabSz="44904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0"/>
        <a:cs typeface="Microsoft YaHei" charset="0"/>
      </a:defRPr>
    </a:lvl1pPr>
    <a:lvl2pPr marL="742584" indent="-285610" algn="l" defTabSz="44904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0"/>
        <a:cs typeface="Microsoft YaHei" charset="0"/>
      </a:defRPr>
    </a:lvl2pPr>
    <a:lvl3pPr marL="1142436" indent="-228487" algn="l" defTabSz="44904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0"/>
        <a:cs typeface="Microsoft YaHei" charset="0"/>
      </a:defRPr>
    </a:lvl3pPr>
    <a:lvl4pPr marL="1599410" indent="-228487" algn="l" defTabSz="44904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0"/>
        <a:cs typeface="Microsoft YaHei" charset="0"/>
      </a:defRPr>
    </a:lvl4pPr>
    <a:lvl5pPr marL="2056386" indent="-228487" algn="l" defTabSz="44904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0"/>
        <a:cs typeface="Microsoft YaHei" charset="0"/>
      </a:defRPr>
    </a:lvl5pPr>
    <a:lvl6pPr marL="2284873" algn="l" defTabSz="456975" rtl="0" eaLnBrk="1" latinLnBrk="0" hangingPunct="1">
      <a:defRPr kern="1200">
        <a:solidFill>
          <a:schemeClr val="bg1"/>
        </a:solidFill>
        <a:latin typeface="Arial" charset="0"/>
        <a:ea typeface="Microsoft YaHei" charset="0"/>
        <a:cs typeface="Microsoft YaHei" charset="0"/>
      </a:defRPr>
    </a:lvl6pPr>
    <a:lvl7pPr marL="2741848" algn="l" defTabSz="456975" rtl="0" eaLnBrk="1" latinLnBrk="0" hangingPunct="1">
      <a:defRPr kern="1200">
        <a:solidFill>
          <a:schemeClr val="bg1"/>
        </a:solidFill>
        <a:latin typeface="Arial" charset="0"/>
        <a:ea typeface="Microsoft YaHei" charset="0"/>
        <a:cs typeface="Microsoft YaHei" charset="0"/>
      </a:defRPr>
    </a:lvl7pPr>
    <a:lvl8pPr marL="3198823" algn="l" defTabSz="456975" rtl="0" eaLnBrk="1" latinLnBrk="0" hangingPunct="1">
      <a:defRPr kern="1200">
        <a:solidFill>
          <a:schemeClr val="bg1"/>
        </a:solidFill>
        <a:latin typeface="Arial" charset="0"/>
        <a:ea typeface="Microsoft YaHei" charset="0"/>
        <a:cs typeface="Microsoft YaHei" charset="0"/>
      </a:defRPr>
    </a:lvl8pPr>
    <a:lvl9pPr marL="3655797" algn="l" defTabSz="456975" rtl="0" eaLnBrk="1" latinLnBrk="0" hangingPunct="1">
      <a:defRPr kern="1200">
        <a:solidFill>
          <a:schemeClr val="bg1"/>
        </a:solidFill>
        <a:latin typeface="Arial" charset="0"/>
        <a:ea typeface="Microsoft YaHei" charset="0"/>
        <a:cs typeface="Microsoft Ya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7" userDrawn="1">
          <p15:clr>
            <a:srgbClr val="A4A3A4"/>
          </p15:clr>
        </p15:guide>
        <p15:guide id="2" pos="20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D5A8D"/>
    <a:srgbClr val="FDFDFD"/>
    <a:srgbClr val="84B156"/>
    <a:srgbClr val="AFCB1F"/>
    <a:srgbClr val="131F0B"/>
    <a:srgbClr val="1E3113"/>
    <a:srgbClr val="416233"/>
    <a:srgbClr val="233915"/>
    <a:srgbClr val="688E42"/>
    <a:srgbClr val="77A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1" autoAdjust="0"/>
    <p:restoredTop sz="75250" autoAdjust="0"/>
  </p:normalViewPr>
  <p:slideViewPr>
    <p:cSldViewPr>
      <p:cViewPr varScale="1">
        <p:scale>
          <a:sx n="65" d="100"/>
          <a:sy n="65" d="100"/>
        </p:scale>
        <p:origin x="1048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44" d="100"/>
          <a:sy n="244" d="100"/>
        </p:scale>
        <p:origin x="-2016" y="-6596"/>
      </p:cViewPr>
      <p:guideLst>
        <p:guide orient="horz" pos="2757"/>
        <p:guide pos="20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35" cy="513630"/>
          </a:xfrm>
          <a:prstGeom prst="rect">
            <a:avLst/>
          </a:prstGeom>
        </p:spPr>
        <p:txBody>
          <a:bodyPr vert="horz" lIns="86850" tIns="43425" rIns="86850" bIns="43425" rtlCol="0"/>
          <a:lstStyle>
            <a:lvl1pPr algn="l">
              <a:defRPr sz="1100">
                <a:latin typeface="Arial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2549" y="1"/>
            <a:ext cx="3078435" cy="513630"/>
          </a:xfrm>
          <a:prstGeom prst="rect">
            <a:avLst/>
          </a:prstGeom>
        </p:spPr>
        <p:txBody>
          <a:bodyPr vert="horz" wrap="square" lIns="86850" tIns="43425" rIns="86850" bIns="4342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6C09482D-BC47-0B45-B581-C58E21B7E638}" type="datetimeFigureOut">
              <a:rPr lang="ru-RU"/>
              <a:pPr/>
              <a:t>07.02.2019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0983"/>
            <a:ext cx="3078435" cy="513630"/>
          </a:xfrm>
          <a:prstGeom prst="rect">
            <a:avLst/>
          </a:prstGeom>
        </p:spPr>
        <p:txBody>
          <a:bodyPr vert="horz" lIns="86850" tIns="43425" rIns="86850" bIns="43425" rtlCol="0" anchor="b"/>
          <a:lstStyle>
            <a:lvl1pPr algn="l">
              <a:defRPr sz="1100">
                <a:latin typeface="Arial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2549" y="9720983"/>
            <a:ext cx="3078435" cy="513630"/>
          </a:xfrm>
          <a:prstGeom prst="rect">
            <a:avLst/>
          </a:prstGeom>
        </p:spPr>
        <p:txBody>
          <a:bodyPr vert="horz" wrap="square" lIns="86850" tIns="43425" rIns="86850" bIns="4342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714ED5A1-1FFA-BD41-B8E4-127809CC409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100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86850" tIns="43425" rIns="86850" bIns="43425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ru-RU" altLang="x-none">
              <a:ea typeface="Microsoft YaHei" charset="-122"/>
              <a:cs typeface="+mn-cs"/>
            </a:endParaRPr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86850" tIns="43425" rIns="86850" bIns="43425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ru-RU" altLang="x-none">
              <a:ea typeface="Microsoft YaHei" charset="-122"/>
              <a:cs typeface="+mn-cs"/>
            </a:endParaRPr>
          </a:p>
        </p:txBody>
      </p:sp>
      <p:sp>
        <p:nvSpPr>
          <p:cNvPr id="4100" name="AutoShape 3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86850" tIns="43425" rIns="86850" bIns="43425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ru-RU" altLang="x-none">
              <a:ea typeface="Microsoft YaHei" charset="-122"/>
              <a:cs typeface="+mn-cs"/>
            </a:endParaRPr>
          </a:p>
        </p:txBody>
      </p:sp>
      <p:sp>
        <p:nvSpPr>
          <p:cNvPr id="4101" name="AutoShape 4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86850" tIns="43425" rIns="86850" bIns="43425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ru-RU" altLang="x-none">
              <a:ea typeface="Microsoft YaHei" charset="-122"/>
              <a:cs typeface="+mn-cs"/>
            </a:endParaRPr>
          </a:p>
        </p:txBody>
      </p:sp>
      <p:sp>
        <p:nvSpPr>
          <p:cNvPr id="4102" name="AutoShape 5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86850" tIns="43425" rIns="86850" bIns="43425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ru-RU" altLang="x-none">
              <a:ea typeface="Microsoft YaHei" charset="-122"/>
              <a:cs typeface="+mn-cs"/>
            </a:endParaRPr>
          </a:p>
        </p:txBody>
      </p:sp>
      <p:sp>
        <p:nvSpPr>
          <p:cNvPr id="410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267113" y="-11291888"/>
            <a:ext cx="21442363" cy="1206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09949" y="4861252"/>
            <a:ext cx="5673628" cy="45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 smtClean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3073961" cy="502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SzPct val="100000"/>
              <a:tabLst>
                <a:tab pos="426710" algn="l"/>
                <a:tab pos="853419" algn="l"/>
                <a:tab pos="1280129" algn="l"/>
                <a:tab pos="1706838" algn="l"/>
                <a:tab pos="2133548" algn="l"/>
                <a:tab pos="2560257" algn="l"/>
                <a:tab pos="2986967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4019566" y="1"/>
            <a:ext cx="3073960" cy="502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SzPct val="100000"/>
              <a:tabLst>
                <a:tab pos="426710" algn="l"/>
                <a:tab pos="853419" algn="l"/>
                <a:tab pos="1280129" algn="l"/>
                <a:tab pos="1706838" algn="l"/>
                <a:tab pos="2133548" algn="l"/>
                <a:tab pos="2560257" algn="l"/>
                <a:tab pos="2986967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/>
          </p:nvPr>
        </p:nvSpPr>
        <p:spPr bwMode="auto">
          <a:xfrm>
            <a:off x="0" y="9722503"/>
            <a:ext cx="3073961" cy="502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SzPct val="100000"/>
              <a:tabLst>
                <a:tab pos="426710" algn="l"/>
                <a:tab pos="853419" algn="l"/>
                <a:tab pos="1280129" algn="l"/>
                <a:tab pos="1706838" algn="l"/>
                <a:tab pos="2133548" algn="l"/>
                <a:tab pos="2560257" algn="l"/>
                <a:tab pos="2986967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4019566" y="9722503"/>
            <a:ext cx="3073960" cy="502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SzPct val="100000"/>
              <a:tabLst>
                <a:tab pos="426710" algn="l"/>
                <a:tab pos="853419" algn="l"/>
                <a:tab pos="1280129" algn="l"/>
                <a:tab pos="1706838" algn="l"/>
                <a:tab pos="2133548" algn="l"/>
                <a:tab pos="2560257" algn="l"/>
                <a:tab pos="2986967" algn="l"/>
              </a:tabLst>
              <a:defRPr sz="13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fld id="{62A1E862-5FD7-C04F-8C4F-4400EE9BE3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996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04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Arial" charset="0"/>
        <a:cs typeface="+mn-cs"/>
      </a:defRPr>
    </a:lvl1pPr>
    <a:lvl2pPr marL="742584" indent="-285610" algn="l" defTabSz="44904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Arial" charset="0"/>
        <a:cs typeface="+mn-cs"/>
      </a:defRPr>
    </a:lvl2pPr>
    <a:lvl3pPr marL="1142436" indent="-228487" algn="l" defTabSz="44904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Arial" charset="0"/>
        <a:cs typeface="+mn-cs"/>
      </a:defRPr>
    </a:lvl3pPr>
    <a:lvl4pPr marL="1599410" indent="-228487" algn="l" defTabSz="44904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Arial" charset="0"/>
        <a:cs typeface="+mn-cs"/>
      </a:defRPr>
    </a:lvl4pPr>
    <a:lvl5pPr marL="2056386" indent="-228487" algn="l" defTabSz="44904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Arial" charset="0"/>
        <a:cs typeface="+mn-cs"/>
      </a:defRPr>
    </a:lvl5pPr>
    <a:lvl6pPr marL="2284873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848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823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797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34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384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384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3841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1669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6267113" y="-11291888"/>
            <a:ext cx="21442363" cy="12061826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64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372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920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37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558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853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798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19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9213" y="714375"/>
            <a:ext cx="6345237" cy="3570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8497">
              <a:buClrTx/>
              <a:buSzTx/>
              <a:defRPr/>
            </a:pPr>
            <a:endParaRPr lang="ru-RU" sz="1300" dirty="0">
              <a:solidFill>
                <a:schemeClr val="tx1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1ECE9A-4EEF-463F-90DA-547EC66EBDB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344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475" y="928692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0475" y="2978154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975" indent="0" algn="ctr">
              <a:buNone/>
              <a:defRPr sz="2000"/>
            </a:lvl2pPr>
            <a:lvl3pPr marL="913950" indent="0" algn="ctr">
              <a:buNone/>
              <a:defRPr sz="1800"/>
            </a:lvl3pPr>
            <a:lvl4pPr marL="1370924" indent="0" algn="ctr">
              <a:buNone/>
              <a:defRPr sz="1700"/>
            </a:lvl4pPr>
            <a:lvl5pPr marL="1827898" indent="0" algn="ctr">
              <a:buNone/>
              <a:defRPr sz="1700"/>
            </a:lvl5pPr>
            <a:lvl6pPr marL="2284873" indent="0" algn="ctr">
              <a:buNone/>
              <a:defRPr sz="1700"/>
            </a:lvl6pPr>
            <a:lvl7pPr marL="2741848" indent="0" algn="ctr">
              <a:buNone/>
              <a:defRPr sz="1700"/>
            </a:lvl7pPr>
            <a:lvl8pPr marL="3198823" indent="0" algn="ctr">
              <a:buNone/>
              <a:defRPr sz="1700"/>
            </a:lvl8pPr>
            <a:lvl9pPr marL="3655797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0EB17-D236-A44C-9E8E-E3739D1E214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93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6028B-211D-1C47-B2B3-FB226A736FC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87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99327" y="225430"/>
            <a:ext cx="2265363" cy="43799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225430"/>
            <a:ext cx="6643688" cy="43799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22F379-29D7-6143-B4AF-84822E9875F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507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"/>
            <a:ext cx="10080625" cy="37803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0" y="2"/>
            <a:ext cx="10080625" cy="3780367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24" y="4101300"/>
            <a:ext cx="6426398" cy="1209717"/>
          </a:xfrm>
        </p:spPr>
        <p:txBody>
          <a:bodyPr anchor="ctr">
            <a:normAutofit/>
          </a:bodyPr>
          <a:lstStyle>
            <a:lvl1pPr algn="r">
              <a:defRPr sz="4100" spc="165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9441" y="4101300"/>
            <a:ext cx="2646164" cy="1209717"/>
          </a:xfrm>
        </p:spPr>
        <p:txBody>
          <a:bodyPr lIns="91396" rIns="91396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77827" indent="0" algn="ctr">
              <a:buNone/>
              <a:defRPr sz="1400"/>
            </a:lvl2pPr>
            <a:lvl3pPr marL="755654" indent="0" algn="ctr">
              <a:buNone/>
              <a:defRPr sz="1400"/>
            </a:lvl3pPr>
            <a:lvl4pPr marL="1133479" indent="0" algn="ctr">
              <a:buNone/>
              <a:defRPr sz="1400"/>
            </a:lvl4pPr>
            <a:lvl5pPr marL="1511307" indent="0" algn="ctr">
              <a:buNone/>
              <a:defRPr sz="1400"/>
            </a:lvl5pPr>
            <a:lvl6pPr marL="1889134" indent="0" algn="ctr">
              <a:buNone/>
              <a:defRPr sz="1400"/>
            </a:lvl6pPr>
            <a:lvl7pPr marL="2266962" indent="0" algn="ctr">
              <a:buNone/>
              <a:defRPr sz="1400"/>
            </a:lvl7pPr>
            <a:lvl8pPr marL="2644788" indent="0" algn="ctr">
              <a:buNone/>
              <a:defRPr sz="1400"/>
            </a:lvl8pPr>
            <a:lvl9pPr marL="3022613" indent="0" algn="ctr">
              <a:buNone/>
              <a:defRPr sz="14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3B4E-CC77-C54B-9014-4C5ABF1FB93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34434" y="4352640"/>
            <a:ext cx="0" cy="75607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659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8281-17CB-3C4B-BF1A-C5787AFD2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56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"/>
            <a:ext cx="10080625" cy="378036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0" y="2"/>
            <a:ext cx="10080625" cy="3780367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24" y="4101300"/>
            <a:ext cx="6426398" cy="1209717"/>
          </a:xfrm>
        </p:spPr>
        <p:txBody>
          <a:bodyPr anchor="ctr">
            <a:normAutofit/>
          </a:bodyPr>
          <a:lstStyle>
            <a:lvl1pPr algn="r">
              <a:defRPr sz="4100" b="0" spc="165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9441" y="4101300"/>
            <a:ext cx="2646164" cy="1209717"/>
          </a:xfrm>
        </p:spPr>
        <p:txBody>
          <a:bodyPr lIns="91396" rIns="91396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778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556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3347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113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891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669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447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226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C6FB2-3FF0-4F45-88C5-132EA4CD087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34434" y="4352640"/>
            <a:ext cx="0" cy="75607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059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73" y="483887"/>
            <a:ext cx="8036778" cy="12399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772" y="1890183"/>
            <a:ext cx="3931444" cy="332672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2107" y="1890183"/>
            <a:ext cx="3931444" cy="332672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5268-6D0C-3B4E-9298-07C9E30B6C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14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6772" y="1802236"/>
            <a:ext cx="3931444" cy="680466"/>
          </a:xfrm>
        </p:spPr>
        <p:txBody>
          <a:bodyPr lIns="137092" rIns="137092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00" b="0" cap="none" baseline="0">
                <a:solidFill>
                  <a:schemeClr val="accent1"/>
                </a:solidFill>
                <a:latin typeface="+mn-lt"/>
              </a:defRPr>
            </a:lvl1pPr>
            <a:lvl2pPr marL="377827" indent="0">
              <a:buNone/>
              <a:defRPr sz="1700" b="1"/>
            </a:lvl2pPr>
            <a:lvl3pPr marL="755654" indent="0">
              <a:buNone/>
              <a:defRPr sz="1400" b="1"/>
            </a:lvl3pPr>
            <a:lvl4pPr marL="1133479" indent="0">
              <a:buNone/>
              <a:defRPr sz="1300" b="1"/>
            </a:lvl4pPr>
            <a:lvl5pPr marL="1511307" indent="0">
              <a:buNone/>
              <a:defRPr sz="1300" b="1"/>
            </a:lvl5pPr>
            <a:lvl6pPr marL="1889134" indent="0">
              <a:buNone/>
              <a:defRPr sz="1300" b="1"/>
            </a:lvl6pPr>
            <a:lvl7pPr marL="2266962" indent="0">
              <a:buNone/>
              <a:defRPr sz="1300" b="1"/>
            </a:lvl7pPr>
            <a:lvl8pPr marL="2644788" indent="0">
              <a:buNone/>
              <a:defRPr sz="1300" b="1"/>
            </a:lvl8pPr>
            <a:lvl9pPr marL="3022613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6772" y="2453925"/>
            <a:ext cx="3931444" cy="27629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403" y="1802236"/>
            <a:ext cx="3931444" cy="680466"/>
          </a:xfrm>
        </p:spPr>
        <p:txBody>
          <a:bodyPr lIns="137092" rIns="137092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9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77827" indent="0">
              <a:buNone/>
              <a:defRPr sz="1700" b="1"/>
            </a:lvl2pPr>
            <a:lvl3pPr marL="755654" indent="0">
              <a:buNone/>
              <a:defRPr sz="1400" b="1"/>
            </a:lvl3pPr>
            <a:lvl4pPr marL="1133479" indent="0">
              <a:buNone/>
              <a:defRPr sz="1300" b="1"/>
            </a:lvl4pPr>
            <a:lvl5pPr marL="1511307" indent="0">
              <a:buNone/>
              <a:defRPr sz="1300" b="1"/>
            </a:lvl5pPr>
            <a:lvl6pPr marL="1889134" indent="0">
              <a:buNone/>
              <a:defRPr sz="1300" b="1"/>
            </a:lvl6pPr>
            <a:lvl7pPr marL="2266962" indent="0">
              <a:buNone/>
              <a:defRPr sz="1300" b="1"/>
            </a:lvl7pPr>
            <a:lvl8pPr marL="2644788" indent="0">
              <a:buNone/>
              <a:defRPr sz="1300" b="1"/>
            </a:lvl8pPr>
            <a:lvl9pPr marL="3022613" indent="0">
              <a:buNone/>
              <a:defRPr sz="1300" b="1"/>
            </a:lvl9pPr>
          </a:lstStyle>
          <a:p>
            <a:pPr marL="0" lvl="0" indent="0" algn="l" defTabSz="755654" rtl="0" eaLnBrk="1" latinLnBrk="0" hangingPunct="1">
              <a:lnSpc>
                <a:spcPct val="90000"/>
              </a:lnSpc>
              <a:spcBef>
                <a:spcPts val="1488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403" y="2453925"/>
            <a:ext cx="3931444" cy="27629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45A5-59E4-B649-A18F-12DBF8ADD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726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A9A37-DF1E-AE44-8C03-F868DEDB0A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2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5BAA-023D-564B-BDB2-795DB81BEB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249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46777" y="389872"/>
            <a:ext cx="3629025" cy="1436539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3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5293" y="680466"/>
            <a:ext cx="4695051" cy="428693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777" y="1866623"/>
            <a:ext cx="3629025" cy="3110860"/>
          </a:xfrm>
        </p:spPr>
        <p:txBody>
          <a:bodyPr lIns="91396" rIns="91396">
            <a:normAutofit/>
          </a:bodyPr>
          <a:lstStyle>
            <a:lvl1pPr marL="0" indent="0">
              <a:lnSpc>
                <a:spcPct val="108000"/>
              </a:lnSpc>
              <a:spcBef>
                <a:spcPts val="496"/>
              </a:spcBef>
              <a:buNone/>
              <a:defRPr sz="1300"/>
            </a:lvl1pPr>
            <a:lvl2pPr marL="377827" indent="0">
              <a:buNone/>
              <a:defRPr sz="1000"/>
            </a:lvl2pPr>
            <a:lvl3pPr marL="755654" indent="0">
              <a:buNone/>
              <a:defRPr sz="900"/>
            </a:lvl3pPr>
            <a:lvl4pPr marL="1133479" indent="0">
              <a:buNone/>
              <a:defRPr sz="800"/>
            </a:lvl4pPr>
            <a:lvl5pPr marL="1511307" indent="0">
              <a:buNone/>
              <a:defRPr sz="800"/>
            </a:lvl5pPr>
            <a:lvl6pPr marL="1889134" indent="0">
              <a:buNone/>
              <a:defRPr sz="800"/>
            </a:lvl6pPr>
            <a:lvl7pPr marL="2266962" indent="0">
              <a:buNone/>
              <a:defRPr sz="800"/>
            </a:lvl7pPr>
            <a:lvl8pPr marL="2644788" indent="0">
              <a:buNone/>
              <a:defRPr sz="800"/>
            </a:lvl8pPr>
            <a:lvl9pPr marL="302261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09D76-54FA-414F-9F5E-F44EA5AFA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57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6A73F-9BDC-834A-A032-1266996F6C8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250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24" y="4101300"/>
            <a:ext cx="6426398" cy="1209717"/>
          </a:xfrm>
        </p:spPr>
        <p:txBody>
          <a:bodyPr anchor="ctr">
            <a:normAutofit/>
          </a:bodyPr>
          <a:lstStyle>
            <a:lvl1pPr algn="r">
              <a:defRPr sz="4100" spc="165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2"/>
            <a:ext cx="10078105" cy="3780367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6975" tIns="365580" rIns="45698" bIns="45698" anchor="t"/>
          <a:lstStyle>
            <a:lvl1pPr marL="0" indent="0">
              <a:buNone/>
              <a:defRPr sz="2600"/>
            </a:lvl1pPr>
            <a:lvl2pPr marL="377827" indent="0">
              <a:buNone/>
              <a:defRPr sz="2300"/>
            </a:lvl2pPr>
            <a:lvl3pPr marL="755654" indent="0">
              <a:buNone/>
              <a:defRPr sz="2000"/>
            </a:lvl3pPr>
            <a:lvl4pPr marL="1133479" indent="0">
              <a:buNone/>
              <a:defRPr sz="1700"/>
            </a:lvl4pPr>
            <a:lvl5pPr marL="1511307" indent="0">
              <a:buNone/>
              <a:defRPr sz="1700"/>
            </a:lvl5pPr>
            <a:lvl6pPr marL="1889134" indent="0">
              <a:buNone/>
              <a:defRPr sz="1700"/>
            </a:lvl6pPr>
            <a:lvl7pPr marL="2266962" indent="0">
              <a:buNone/>
              <a:defRPr sz="1700"/>
            </a:lvl7pPr>
            <a:lvl8pPr marL="2644788" indent="0">
              <a:buNone/>
              <a:defRPr sz="1700"/>
            </a:lvl8pPr>
            <a:lvl9pPr marL="3022613" indent="0">
              <a:buNone/>
              <a:defRPr sz="17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9441" y="4101300"/>
            <a:ext cx="2646164" cy="1209717"/>
          </a:xfrm>
        </p:spPr>
        <p:txBody>
          <a:bodyPr lIns="91396" rIns="91396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77827" indent="0">
              <a:buNone/>
              <a:defRPr sz="1200"/>
            </a:lvl2pPr>
            <a:lvl3pPr marL="755654" indent="0">
              <a:buNone/>
              <a:defRPr sz="1000"/>
            </a:lvl3pPr>
            <a:lvl4pPr marL="1133479" indent="0">
              <a:buNone/>
              <a:defRPr sz="900"/>
            </a:lvl4pPr>
            <a:lvl5pPr marL="1511307" indent="0">
              <a:buNone/>
              <a:defRPr sz="900"/>
            </a:lvl5pPr>
            <a:lvl6pPr marL="1889134" indent="0">
              <a:buNone/>
              <a:defRPr sz="900"/>
            </a:lvl6pPr>
            <a:lvl7pPr marL="2266962" indent="0">
              <a:buNone/>
              <a:defRPr sz="900"/>
            </a:lvl7pPr>
            <a:lvl8pPr marL="2644788" indent="0">
              <a:buNone/>
              <a:defRPr sz="900"/>
            </a:lvl8pPr>
            <a:lvl9pPr marL="302261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66DCF-41D9-A540-AABF-A4677312C4E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34434" y="4352640"/>
            <a:ext cx="0" cy="75607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350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124B-C11A-8C45-910C-994D3775FB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053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52" y="630061"/>
            <a:ext cx="2173635" cy="4473434"/>
          </a:xfrm>
        </p:spPr>
        <p:txBody>
          <a:bodyPr vert="eaVert" lIns="45698" tIns="91396" rIns="45698" bIns="91396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9056" y="630061"/>
            <a:ext cx="6268889" cy="44734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4A6C-0A9B-1E46-B8CC-061092D03A7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8316516" y="49019"/>
            <a:ext cx="0" cy="75604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6539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6047" y="1761554"/>
            <a:ext cx="8568531" cy="12154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094" y="3213311"/>
            <a:ext cx="7056438" cy="14491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A9059C-2654-41CB-BCA2-663AA86CB8E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BB221F-5835-405A-8D92-4E2FA6ECC3A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746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018373-C5A8-4230-A42E-10BC8182330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BDB9C-489F-4EC7-A173-B68A67BDF51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094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00" y="3643855"/>
            <a:ext cx="8568531" cy="1126234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300" y="2403424"/>
            <a:ext cx="8568531" cy="124043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7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5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3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1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8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26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64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02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88600B-B031-442C-80FB-4FB8FB1F4BA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9A15B-943D-4628-9DEA-8A43D28DF5D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5234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4031" y="1323129"/>
            <a:ext cx="4452276" cy="374230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24318" y="1323129"/>
            <a:ext cx="4452276" cy="374230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05F31C-F6CC-4E3D-8D4B-9CEBD883D8D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6521B-2EC9-4D3F-ACFE-F56A1290D4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494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269313"/>
            <a:ext cx="4454027" cy="52898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778" indent="0">
              <a:buNone/>
              <a:defRPr sz="2200" b="1"/>
            </a:lvl2pPr>
            <a:lvl3pPr marL="1007558" indent="0">
              <a:buNone/>
              <a:defRPr sz="2000" b="1"/>
            </a:lvl3pPr>
            <a:lvl4pPr marL="1511336" indent="0">
              <a:buNone/>
              <a:defRPr sz="1800" b="1"/>
            </a:lvl4pPr>
            <a:lvl5pPr marL="2015118" indent="0">
              <a:buNone/>
              <a:defRPr sz="1800" b="1"/>
            </a:lvl5pPr>
            <a:lvl6pPr marL="2518894" indent="0">
              <a:buNone/>
              <a:defRPr sz="1800" b="1"/>
            </a:lvl6pPr>
            <a:lvl7pPr marL="3022674" indent="0">
              <a:buNone/>
              <a:defRPr sz="1800" b="1"/>
            </a:lvl7pPr>
            <a:lvl8pPr marL="3526453" indent="0">
              <a:buNone/>
              <a:defRPr sz="1800" b="1"/>
            </a:lvl8pPr>
            <a:lvl9pPr marL="4030233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031" y="1798300"/>
            <a:ext cx="4454027" cy="326713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0821" y="1269313"/>
            <a:ext cx="4455776" cy="52898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778" indent="0">
              <a:buNone/>
              <a:defRPr sz="2200" b="1"/>
            </a:lvl2pPr>
            <a:lvl3pPr marL="1007558" indent="0">
              <a:buNone/>
              <a:defRPr sz="2000" b="1"/>
            </a:lvl3pPr>
            <a:lvl4pPr marL="1511336" indent="0">
              <a:buNone/>
              <a:defRPr sz="1800" b="1"/>
            </a:lvl4pPr>
            <a:lvl5pPr marL="2015118" indent="0">
              <a:buNone/>
              <a:defRPr sz="1800" b="1"/>
            </a:lvl5pPr>
            <a:lvl6pPr marL="2518894" indent="0">
              <a:buNone/>
              <a:defRPr sz="1800" b="1"/>
            </a:lvl6pPr>
            <a:lvl7pPr marL="3022674" indent="0">
              <a:buNone/>
              <a:defRPr sz="1800" b="1"/>
            </a:lvl7pPr>
            <a:lvl8pPr marL="3526453" indent="0">
              <a:buNone/>
              <a:defRPr sz="1800" b="1"/>
            </a:lvl8pPr>
            <a:lvl9pPr marL="4030233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0821" y="1798300"/>
            <a:ext cx="4455776" cy="326713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BFCF49-D43F-4290-8BDC-C5CBF69E3C6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67722-4B0D-45EB-B51F-CA7DE2A495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630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31E5D9-15F9-484B-8605-FA3FB46341C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5A296-BAB5-451A-AEA2-CC4E639AC55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049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507176-0D96-4F64-BAE8-D4042F82F4C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5D575-1906-47A7-8303-D5E7F40620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39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388" y="1414468"/>
            <a:ext cx="8694738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7388" y="3794130"/>
            <a:ext cx="8694738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6975" indent="0">
              <a:buNone/>
              <a:defRPr sz="2000"/>
            </a:lvl2pPr>
            <a:lvl3pPr marL="913950" indent="0">
              <a:buNone/>
              <a:defRPr sz="1800"/>
            </a:lvl3pPr>
            <a:lvl4pPr marL="1370924" indent="0">
              <a:buNone/>
              <a:defRPr sz="1700"/>
            </a:lvl4pPr>
            <a:lvl5pPr marL="1827898" indent="0">
              <a:buNone/>
              <a:defRPr sz="1700"/>
            </a:lvl5pPr>
            <a:lvl6pPr marL="2284873" indent="0">
              <a:buNone/>
              <a:defRPr sz="1700"/>
            </a:lvl6pPr>
            <a:lvl7pPr marL="2741848" indent="0">
              <a:buNone/>
              <a:defRPr sz="1700"/>
            </a:lvl7pPr>
            <a:lvl8pPr marL="3198823" indent="0">
              <a:buNone/>
              <a:defRPr sz="1700"/>
            </a:lvl8pPr>
            <a:lvl9pPr marL="3655797" indent="0">
              <a:buNone/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7DDD5-4450-2C4D-9DBD-389DC1FE286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5995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4" y="225771"/>
            <a:ext cx="3316456" cy="96084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249" y="225776"/>
            <a:ext cx="5635349" cy="483965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4" y="1186621"/>
            <a:ext cx="3316456" cy="3878814"/>
          </a:xfrm>
        </p:spPr>
        <p:txBody>
          <a:bodyPr/>
          <a:lstStyle>
            <a:lvl1pPr marL="0" indent="0">
              <a:buNone/>
              <a:defRPr sz="1500"/>
            </a:lvl1pPr>
            <a:lvl2pPr marL="503778" indent="0">
              <a:buNone/>
              <a:defRPr sz="1300"/>
            </a:lvl2pPr>
            <a:lvl3pPr marL="1007558" indent="0">
              <a:buNone/>
              <a:defRPr sz="1100"/>
            </a:lvl3pPr>
            <a:lvl4pPr marL="1511336" indent="0">
              <a:buNone/>
              <a:defRPr sz="1000"/>
            </a:lvl4pPr>
            <a:lvl5pPr marL="2015118" indent="0">
              <a:buNone/>
              <a:defRPr sz="1000"/>
            </a:lvl5pPr>
            <a:lvl6pPr marL="2518894" indent="0">
              <a:buNone/>
              <a:defRPr sz="1000"/>
            </a:lvl6pPr>
            <a:lvl7pPr marL="3022674" indent="0">
              <a:buNone/>
              <a:defRPr sz="1000"/>
            </a:lvl7pPr>
            <a:lvl8pPr marL="3526453" indent="0">
              <a:buNone/>
              <a:defRPr sz="1000"/>
            </a:lvl8pPr>
            <a:lvl9pPr marL="403023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C25844-2D35-4222-A41A-8D6B87A9604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4589C-109D-4D78-8958-340622C2ABF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5346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873" y="3969386"/>
            <a:ext cx="6048375" cy="46860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5873" y="506674"/>
            <a:ext cx="6048375" cy="3402330"/>
          </a:xfrm>
        </p:spPr>
        <p:txBody>
          <a:bodyPr/>
          <a:lstStyle>
            <a:lvl1pPr marL="0" indent="0">
              <a:buNone/>
              <a:defRPr sz="3500"/>
            </a:lvl1pPr>
            <a:lvl2pPr marL="503778" indent="0">
              <a:buNone/>
              <a:defRPr sz="3100"/>
            </a:lvl2pPr>
            <a:lvl3pPr marL="1007558" indent="0">
              <a:buNone/>
              <a:defRPr sz="2600"/>
            </a:lvl3pPr>
            <a:lvl4pPr marL="1511336" indent="0">
              <a:buNone/>
              <a:defRPr sz="2200"/>
            </a:lvl4pPr>
            <a:lvl5pPr marL="2015118" indent="0">
              <a:buNone/>
              <a:defRPr sz="2200"/>
            </a:lvl5pPr>
            <a:lvl6pPr marL="2518894" indent="0">
              <a:buNone/>
              <a:defRPr sz="2200"/>
            </a:lvl6pPr>
            <a:lvl7pPr marL="3022674" indent="0">
              <a:buNone/>
              <a:defRPr sz="2200"/>
            </a:lvl7pPr>
            <a:lvl8pPr marL="3526453" indent="0">
              <a:buNone/>
              <a:defRPr sz="2200"/>
            </a:lvl8pPr>
            <a:lvl9pPr marL="4030233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5873" y="4438000"/>
            <a:ext cx="6048375" cy="665502"/>
          </a:xfrm>
        </p:spPr>
        <p:txBody>
          <a:bodyPr/>
          <a:lstStyle>
            <a:lvl1pPr marL="0" indent="0">
              <a:buNone/>
              <a:defRPr sz="1500"/>
            </a:lvl1pPr>
            <a:lvl2pPr marL="503778" indent="0">
              <a:buNone/>
              <a:defRPr sz="1300"/>
            </a:lvl2pPr>
            <a:lvl3pPr marL="1007558" indent="0">
              <a:buNone/>
              <a:defRPr sz="1100"/>
            </a:lvl3pPr>
            <a:lvl4pPr marL="1511336" indent="0">
              <a:buNone/>
              <a:defRPr sz="1000"/>
            </a:lvl4pPr>
            <a:lvl5pPr marL="2015118" indent="0">
              <a:buNone/>
              <a:defRPr sz="1000"/>
            </a:lvl5pPr>
            <a:lvl6pPr marL="2518894" indent="0">
              <a:buNone/>
              <a:defRPr sz="1000"/>
            </a:lvl6pPr>
            <a:lvl7pPr marL="3022674" indent="0">
              <a:buNone/>
              <a:defRPr sz="1000"/>
            </a:lvl7pPr>
            <a:lvl8pPr marL="3526453" indent="0">
              <a:buNone/>
              <a:defRPr sz="1000"/>
            </a:lvl8pPr>
            <a:lvl9pPr marL="403023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8B48F-FC23-46C5-BDF3-FB32CA463C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8DBAF-07F7-4E3F-9E65-5200CB0D29A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1540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8A5361-2F64-4AC3-BE11-EBC113E767F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A5406-7115-4656-807F-71E03DC160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984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454" y="227085"/>
            <a:ext cx="2268141" cy="48383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031" y="227085"/>
            <a:ext cx="6636411" cy="48383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876424-592E-41F0-A3DF-B2CF09210BD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3E3ED-6BE3-41BB-918A-6E35E621E9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7211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6047" y="1761552"/>
            <a:ext cx="8568531" cy="12154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094" y="3213311"/>
            <a:ext cx="7056438" cy="14491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A9059C-2654-41CB-BCA2-663AA86CB8E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BB221F-5835-405A-8D92-4E2FA6ECC3A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0135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018373-C5A8-4230-A42E-10BC8182330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BDB9C-489F-4EC7-A173-B68A67BDF51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128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00" y="3643855"/>
            <a:ext cx="8568531" cy="1126234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300" y="2403421"/>
            <a:ext cx="8568531" cy="124043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7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5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3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0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88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261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63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01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88600B-B031-442C-80FB-4FB8FB1F4BA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9A15B-943D-4628-9DEA-8A43D28DF5D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7212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4031" y="1323129"/>
            <a:ext cx="4452276" cy="374230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24318" y="1323129"/>
            <a:ext cx="4452276" cy="374230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05F31C-F6CC-4E3D-8D4B-9CEBD883D8D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6521B-2EC9-4D3F-ACFE-F56A1290D4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8408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269311"/>
            <a:ext cx="4454027" cy="52898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768" indent="0">
              <a:buNone/>
              <a:defRPr sz="2200" b="1"/>
            </a:lvl2pPr>
            <a:lvl3pPr marL="1007538" indent="0">
              <a:buNone/>
              <a:defRPr sz="2000" b="1"/>
            </a:lvl3pPr>
            <a:lvl4pPr marL="1511307" indent="0">
              <a:buNone/>
              <a:defRPr sz="1800" b="1"/>
            </a:lvl4pPr>
            <a:lvl5pPr marL="2015077" indent="0">
              <a:buNone/>
              <a:defRPr sz="1800" b="1"/>
            </a:lvl5pPr>
            <a:lvl6pPr marL="2518845" indent="0">
              <a:buNone/>
              <a:defRPr sz="1800" b="1"/>
            </a:lvl6pPr>
            <a:lvl7pPr marL="3022613" indent="0">
              <a:buNone/>
              <a:defRPr sz="1800" b="1"/>
            </a:lvl7pPr>
            <a:lvl8pPr marL="3526384" indent="0">
              <a:buNone/>
              <a:defRPr sz="1800" b="1"/>
            </a:lvl8pPr>
            <a:lvl9pPr marL="403015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031" y="1798299"/>
            <a:ext cx="4454027" cy="326713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0821" y="1269311"/>
            <a:ext cx="4455776" cy="52898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768" indent="0">
              <a:buNone/>
              <a:defRPr sz="2200" b="1"/>
            </a:lvl2pPr>
            <a:lvl3pPr marL="1007538" indent="0">
              <a:buNone/>
              <a:defRPr sz="2000" b="1"/>
            </a:lvl3pPr>
            <a:lvl4pPr marL="1511307" indent="0">
              <a:buNone/>
              <a:defRPr sz="1800" b="1"/>
            </a:lvl4pPr>
            <a:lvl5pPr marL="2015077" indent="0">
              <a:buNone/>
              <a:defRPr sz="1800" b="1"/>
            </a:lvl5pPr>
            <a:lvl6pPr marL="2518845" indent="0">
              <a:buNone/>
              <a:defRPr sz="1800" b="1"/>
            </a:lvl6pPr>
            <a:lvl7pPr marL="3022613" indent="0">
              <a:buNone/>
              <a:defRPr sz="1800" b="1"/>
            </a:lvl7pPr>
            <a:lvl8pPr marL="3526384" indent="0">
              <a:buNone/>
              <a:defRPr sz="1800" b="1"/>
            </a:lvl8pPr>
            <a:lvl9pPr marL="403015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0821" y="1798299"/>
            <a:ext cx="4455776" cy="326713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BFCF49-D43F-4290-8BDC-C5CBF69E3C6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67722-4B0D-45EB-B51F-CA7DE2A495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5507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31E5D9-15F9-484B-8605-FA3FB46341C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5A296-BAB5-451A-AEA2-CC4E639AC55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3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42" y="1325566"/>
            <a:ext cx="4454525" cy="32797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0167" y="1325566"/>
            <a:ext cx="4454525" cy="32797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F60698-582B-7B49-AB5D-98E89FFE100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790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507176-0D96-4F64-BAE8-D4042F82F4C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5D575-1906-47A7-8303-D5E7F40620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8888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4" y="225771"/>
            <a:ext cx="3316456" cy="96084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249" y="225775"/>
            <a:ext cx="5635349" cy="483965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4" y="1186621"/>
            <a:ext cx="3316456" cy="3878814"/>
          </a:xfrm>
        </p:spPr>
        <p:txBody>
          <a:bodyPr/>
          <a:lstStyle>
            <a:lvl1pPr marL="0" indent="0">
              <a:buNone/>
              <a:defRPr sz="1500"/>
            </a:lvl1pPr>
            <a:lvl2pPr marL="503768" indent="0">
              <a:buNone/>
              <a:defRPr sz="1300"/>
            </a:lvl2pPr>
            <a:lvl3pPr marL="1007538" indent="0">
              <a:buNone/>
              <a:defRPr sz="1100"/>
            </a:lvl3pPr>
            <a:lvl4pPr marL="1511307" indent="0">
              <a:buNone/>
              <a:defRPr sz="1000"/>
            </a:lvl4pPr>
            <a:lvl5pPr marL="2015077" indent="0">
              <a:buNone/>
              <a:defRPr sz="1000"/>
            </a:lvl5pPr>
            <a:lvl6pPr marL="2518845" indent="0">
              <a:buNone/>
              <a:defRPr sz="1000"/>
            </a:lvl6pPr>
            <a:lvl7pPr marL="3022613" indent="0">
              <a:buNone/>
              <a:defRPr sz="1000"/>
            </a:lvl7pPr>
            <a:lvl8pPr marL="3526384" indent="0">
              <a:buNone/>
              <a:defRPr sz="1000"/>
            </a:lvl8pPr>
            <a:lvl9pPr marL="403015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C25844-2D35-4222-A41A-8D6B87A9604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4589C-109D-4D78-8958-340622C2ABF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741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873" y="3969386"/>
            <a:ext cx="6048375" cy="46860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5873" y="506674"/>
            <a:ext cx="6048375" cy="3402330"/>
          </a:xfrm>
        </p:spPr>
        <p:txBody>
          <a:bodyPr/>
          <a:lstStyle>
            <a:lvl1pPr marL="0" indent="0">
              <a:buNone/>
              <a:defRPr sz="3500"/>
            </a:lvl1pPr>
            <a:lvl2pPr marL="503768" indent="0">
              <a:buNone/>
              <a:defRPr sz="3100"/>
            </a:lvl2pPr>
            <a:lvl3pPr marL="1007538" indent="0">
              <a:buNone/>
              <a:defRPr sz="2600"/>
            </a:lvl3pPr>
            <a:lvl4pPr marL="1511307" indent="0">
              <a:buNone/>
              <a:defRPr sz="2200"/>
            </a:lvl4pPr>
            <a:lvl5pPr marL="2015077" indent="0">
              <a:buNone/>
              <a:defRPr sz="2200"/>
            </a:lvl5pPr>
            <a:lvl6pPr marL="2518845" indent="0">
              <a:buNone/>
              <a:defRPr sz="2200"/>
            </a:lvl6pPr>
            <a:lvl7pPr marL="3022613" indent="0">
              <a:buNone/>
              <a:defRPr sz="2200"/>
            </a:lvl7pPr>
            <a:lvl8pPr marL="3526384" indent="0">
              <a:buNone/>
              <a:defRPr sz="2200"/>
            </a:lvl8pPr>
            <a:lvl9pPr marL="4030152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5873" y="4437999"/>
            <a:ext cx="6048375" cy="665502"/>
          </a:xfrm>
        </p:spPr>
        <p:txBody>
          <a:bodyPr/>
          <a:lstStyle>
            <a:lvl1pPr marL="0" indent="0">
              <a:buNone/>
              <a:defRPr sz="1500"/>
            </a:lvl1pPr>
            <a:lvl2pPr marL="503768" indent="0">
              <a:buNone/>
              <a:defRPr sz="1300"/>
            </a:lvl2pPr>
            <a:lvl3pPr marL="1007538" indent="0">
              <a:buNone/>
              <a:defRPr sz="1100"/>
            </a:lvl3pPr>
            <a:lvl4pPr marL="1511307" indent="0">
              <a:buNone/>
              <a:defRPr sz="1000"/>
            </a:lvl4pPr>
            <a:lvl5pPr marL="2015077" indent="0">
              <a:buNone/>
              <a:defRPr sz="1000"/>
            </a:lvl5pPr>
            <a:lvl6pPr marL="2518845" indent="0">
              <a:buNone/>
              <a:defRPr sz="1000"/>
            </a:lvl6pPr>
            <a:lvl7pPr marL="3022613" indent="0">
              <a:buNone/>
              <a:defRPr sz="1000"/>
            </a:lvl7pPr>
            <a:lvl8pPr marL="3526384" indent="0">
              <a:buNone/>
              <a:defRPr sz="1000"/>
            </a:lvl8pPr>
            <a:lvl9pPr marL="403015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8B48F-FC23-46C5-BDF3-FB32CA463C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8DBAF-07F7-4E3F-9E65-5200CB0D29A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808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8A5361-2F64-4AC3-BE11-EBC113E767F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A5406-7115-4656-807F-71E03DC160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1242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454" y="227085"/>
            <a:ext cx="2268141" cy="48383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031" y="227085"/>
            <a:ext cx="6636411" cy="48383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876424-592E-41F0-A3DF-B2CF09210BD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3E3ED-6BE3-41BB-918A-6E35E621E96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301628"/>
            <a:ext cx="8694738" cy="10969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7" y="1390653"/>
            <a:ext cx="4265613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75" indent="0">
              <a:buNone/>
              <a:defRPr sz="2000" b="1"/>
            </a:lvl2pPr>
            <a:lvl3pPr marL="913950" indent="0">
              <a:buNone/>
              <a:defRPr sz="1800" b="1"/>
            </a:lvl3pPr>
            <a:lvl4pPr marL="1370924" indent="0">
              <a:buNone/>
              <a:defRPr sz="1700" b="1"/>
            </a:lvl4pPr>
            <a:lvl5pPr marL="1827898" indent="0">
              <a:buNone/>
              <a:defRPr sz="1700" b="1"/>
            </a:lvl5pPr>
            <a:lvl6pPr marL="2284873" indent="0">
              <a:buNone/>
              <a:defRPr sz="1700" b="1"/>
            </a:lvl6pPr>
            <a:lvl7pPr marL="2741848" indent="0">
              <a:buNone/>
              <a:defRPr sz="1700" b="1"/>
            </a:lvl7pPr>
            <a:lvl8pPr marL="3198823" indent="0">
              <a:buNone/>
              <a:defRPr sz="1700" b="1"/>
            </a:lvl8pPr>
            <a:lvl9pPr marL="3655797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3737" y="2071690"/>
            <a:ext cx="4265613" cy="3046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3812" y="1390653"/>
            <a:ext cx="4284663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75" indent="0">
              <a:buNone/>
              <a:defRPr sz="2000" b="1"/>
            </a:lvl2pPr>
            <a:lvl3pPr marL="913950" indent="0">
              <a:buNone/>
              <a:defRPr sz="1800" b="1"/>
            </a:lvl3pPr>
            <a:lvl4pPr marL="1370924" indent="0">
              <a:buNone/>
              <a:defRPr sz="1700" b="1"/>
            </a:lvl4pPr>
            <a:lvl5pPr marL="1827898" indent="0">
              <a:buNone/>
              <a:defRPr sz="1700" b="1"/>
            </a:lvl5pPr>
            <a:lvl6pPr marL="2284873" indent="0">
              <a:buNone/>
              <a:defRPr sz="1700" b="1"/>
            </a:lvl6pPr>
            <a:lvl7pPr marL="2741848" indent="0">
              <a:buNone/>
              <a:defRPr sz="1700" b="1"/>
            </a:lvl7pPr>
            <a:lvl8pPr marL="3198823" indent="0">
              <a:buNone/>
              <a:defRPr sz="1700" b="1"/>
            </a:lvl8pPr>
            <a:lvl9pPr marL="3655797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03812" y="2071690"/>
            <a:ext cx="4284663" cy="3046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18DED-8BCB-804C-B1F9-DDB65FAAFF9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85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E23D88-5B59-D748-8EEC-62D8E435718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13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889D6-DD65-6741-AE24-BCEA6A9C45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5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700"/>
            </a:lvl1pPr>
            <a:lvl2pPr marL="456975" indent="0">
              <a:buNone/>
              <a:defRPr sz="1400"/>
            </a:lvl2pPr>
            <a:lvl3pPr marL="913950" indent="0">
              <a:buNone/>
              <a:defRPr sz="1200"/>
            </a:lvl3pPr>
            <a:lvl4pPr marL="1370924" indent="0">
              <a:buNone/>
              <a:defRPr sz="1000"/>
            </a:lvl4pPr>
            <a:lvl5pPr marL="1827898" indent="0">
              <a:buNone/>
              <a:defRPr sz="1000"/>
            </a:lvl5pPr>
            <a:lvl6pPr marL="2284873" indent="0">
              <a:buNone/>
              <a:defRPr sz="1000"/>
            </a:lvl6pPr>
            <a:lvl7pPr marL="2741848" indent="0">
              <a:buNone/>
              <a:defRPr sz="1000"/>
            </a:lvl7pPr>
            <a:lvl8pPr marL="3198823" indent="0">
              <a:buNone/>
              <a:defRPr sz="1000"/>
            </a:lvl8pPr>
            <a:lvl9pPr marL="3655797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8FD96-C545-0C4E-B54D-0DECED82AE8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8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4"/>
          </a:xfrm>
        </p:spPr>
        <p:txBody>
          <a:bodyPr/>
          <a:lstStyle>
            <a:lvl1pPr marL="0" indent="0">
              <a:buNone/>
              <a:defRPr sz="3200"/>
            </a:lvl1pPr>
            <a:lvl2pPr marL="456975" indent="0">
              <a:buNone/>
              <a:defRPr sz="2800"/>
            </a:lvl2pPr>
            <a:lvl3pPr marL="913950" indent="0">
              <a:buNone/>
              <a:defRPr sz="2400"/>
            </a:lvl3pPr>
            <a:lvl4pPr marL="1370924" indent="0">
              <a:buNone/>
              <a:defRPr sz="2000"/>
            </a:lvl4pPr>
            <a:lvl5pPr marL="1827898" indent="0">
              <a:buNone/>
              <a:defRPr sz="2000"/>
            </a:lvl5pPr>
            <a:lvl6pPr marL="2284873" indent="0">
              <a:buNone/>
              <a:defRPr sz="2000"/>
            </a:lvl6pPr>
            <a:lvl7pPr marL="2741848" indent="0">
              <a:buNone/>
              <a:defRPr sz="2000"/>
            </a:lvl7pPr>
            <a:lvl8pPr marL="3198823" indent="0">
              <a:buNone/>
              <a:defRPr sz="2000"/>
            </a:lvl8pPr>
            <a:lvl9pPr marL="3655797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700"/>
            </a:lvl1pPr>
            <a:lvl2pPr marL="456975" indent="0">
              <a:buNone/>
              <a:defRPr sz="1400"/>
            </a:lvl2pPr>
            <a:lvl3pPr marL="913950" indent="0">
              <a:buNone/>
              <a:defRPr sz="1200"/>
            </a:lvl3pPr>
            <a:lvl4pPr marL="1370924" indent="0">
              <a:buNone/>
              <a:defRPr sz="1000"/>
            </a:lvl4pPr>
            <a:lvl5pPr marL="1827898" indent="0">
              <a:buNone/>
              <a:defRPr sz="1000"/>
            </a:lvl5pPr>
            <a:lvl6pPr marL="2284873" indent="0">
              <a:buNone/>
              <a:defRPr sz="1000"/>
            </a:lvl6pPr>
            <a:lvl7pPr marL="2741848" indent="0">
              <a:buNone/>
              <a:defRPr sz="1000"/>
            </a:lvl7pPr>
            <a:lvl8pPr marL="3198823" indent="0">
              <a:buNone/>
              <a:defRPr sz="1000"/>
            </a:lvl8pPr>
            <a:lvl9pPr marL="3655797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072B7-EAF6-9848-B603-C154D2C4A14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03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25429"/>
            <a:ext cx="906145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щёлкните мышью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325566"/>
            <a:ext cx="9061450" cy="327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2806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щёлкните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5164142"/>
            <a:ext cx="2338388" cy="38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SzPct val="100000"/>
              <a:tabLst>
                <a:tab pos="449043" algn="l"/>
                <a:tab pos="898082" algn="l"/>
                <a:tab pos="1347124" algn="l"/>
                <a:tab pos="1796165" algn="l"/>
                <a:tab pos="2245206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2" y="5164142"/>
            <a:ext cx="3186113" cy="38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5000"/>
              </a:lnSpc>
              <a:buSzPct val="100000"/>
              <a:tabLst>
                <a:tab pos="449043" algn="l"/>
                <a:tab pos="898082" algn="l"/>
                <a:tab pos="1347124" algn="l"/>
                <a:tab pos="1796165" algn="l"/>
                <a:tab pos="2245206" algn="l"/>
                <a:tab pos="2694247" algn="l"/>
                <a:tab pos="3143286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5164142"/>
            <a:ext cx="2338388" cy="38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SzPct val="100000"/>
              <a:tabLst>
                <a:tab pos="449043" algn="l"/>
                <a:tab pos="898082" algn="l"/>
                <a:tab pos="1347124" algn="l"/>
                <a:tab pos="1796165" algn="l"/>
                <a:tab pos="2245206" algn="l"/>
              </a:tabLst>
              <a:defRPr sz="1400">
                <a:solidFill>
                  <a:srgbClr val="000000"/>
                </a:solidFill>
                <a:latin typeface="Times New Roman" charset="0"/>
                <a:cs typeface="Segoe UI" charset="0"/>
              </a:defRPr>
            </a:lvl1pPr>
          </a:lstStyle>
          <a:p>
            <a:fld id="{A74A9F40-42F8-0F4D-9232-785E094B172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04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300" kern="1200">
          <a:solidFill>
            <a:srgbClr val="000000"/>
          </a:solidFill>
          <a:latin typeface="+mj-lt"/>
          <a:ea typeface="+mj-ea"/>
          <a:cs typeface="Microsoft YaHei" charset="0"/>
        </a:defRPr>
      </a:lvl1pPr>
      <a:lvl2pPr algn="ctr" defTabSz="44904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3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2pPr>
      <a:lvl3pPr algn="ctr" defTabSz="44904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3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3pPr>
      <a:lvl4pPr algn="ctr" defTabSz="44904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3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4pPr>
      <a:lvl5pPr algn="ctr" defTabSz="44904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3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5pPr>
      <a:lvl6pPr marL="2513361" indent="-228487" algn="ctr" defTabSz="44904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0336" indent="-228487" algn="ctr" defTabSz="44904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7311" indent="-228487" algn="ctr" defTabSz="44904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4284" indent="-228487" algn="ctr" defTabSz="44904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728" indent="-342728" algn="l" defTabSz="449043" rtl="0" eaLnBrk="0" fontAlgn="base" hangingPunct="0">
        <a:lnSpc>
          <a:spcPct val="93000"/>
        </a:lnSpc>
        <a:spcBef>
          <a:spcPct val="0"/>
        </a:spcBef>
        <a:spcAft>
          <a:spcPts val="1063"/>
        </a:spcAft>
        <a:buClr>
          <a:srgbClr val="000000"/>
        </a:buClr>
        <a:buSzPct val="100000"/>
        <a:buFont typeface="Times New Roman" charset="0"/>
        <a:defRPr sz="2400" kern="1200">
          <a:solidFill>
            <a:srgbClr val="000000"/>
          </a:solidFill>
          <a:latin typeface="+mn-lt"/>
          <a:ea typeface="+mn-ea"/>
          <a:cs typeface="Microsoft YaHei" charset="0"/>
        </a:defRPr>
      </a:lvl1pPr>
      <a:lvl2pPr marL="742584" indent="-285610" algn="l" defTabSz="44904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100" kern="1200">
          <a:solidFill>
            <a:srgbClr val="000000"/>
          </a:solidFill>
          <a:latin typeface="+mn-lt"/>
          <a:ea typeface="+mn-ea"/>
          <a:cs typeface="Microsoft YaHei" charset="0"/>
        </a:defRPr>
      </a:lvl2pPr>
      <a:lvl3pPr marL="1142436" indent="-228487" algn="l" defTabSz="449043" rtl="0" eaLnBrk="0" fontAlgn="base" hangingPunct="0">
        <a:lnSpc>
          <a:spcPct val="93000"/>
        </a:lnSpc>
        <a:spcBef>
          <a:spcPct val="0"/>
        </a:spcBef>
        <a:spcAft>
          <a:spcPts val="638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+mn-lt"/>
          <a:ea typeface="+mn-ea"/>
          <a:cs typeface="Microsoft YaHei" charset="0"/>
        </a:defRPr>
      </a:lvl3pPr>
      <a:lvl4pPr marL="1599410" indent="-228487" algn="l" defTabSz="449043" rtl="0" eaLnBrk="0" fontAlgn="base" hangingPunct="0">
        <a:lnSpc>
          <a:spcPct val="93000"/>
        </a:lnSpc>
        <a:spcBef>
          <a:spcPct val="0"/>
        </a:spcBef>
        <a:spcAft>
          <a:spcPts val="438"/>
        </a:spcAft>
        <a:buClr>
          <a:srgbClr val="000000"/>
        </a:buClr>
        <a:buSzPct val="100000"/>
        <a:buFont typeface="Times New Roman" charset="0"/>
        <a:defRPr sz="1500" kern="1200">
          <a:solidFill>
            <a:srgbClr val="000000"/>
          </a:solidFill>
          <a:latin typeface="+mn-lt"/>
          <a:ea typeface="+mn-ea"/>
          <a:cs typeface="Microsoft YaHei" charset="0"/>
        </a:defRPr>
      </a:lvl4pPr>
      <a:lvl5pPr marL="2056386" indent="-228487" algn="l" defTabSz="449043" rtl="0" eaLnBrk="0" fontAlgn="base" hangingPunct="0">
        <a:lnSpc>
          <a:spcPct val="93000"/>
        </a:lnSpc>
        <a:spcBef>
          <a:spcPct val="0"/>
        </a:spcBef>
        <a:spcAft>
          <a:spcPts val="213"/>
        </a:spcAft>
        <a:buClr>
          <a:srgbClr val="000000"/>
        </a:buClr>
        <a:buSzPct val="100000"/>
        <a:buFont typeface="Times New Roman" charset="0"/>
        <a:defRPr sz="1500" kern="1200">
          <a:solidFill>
            <a:srgbClr val="000000"/>
          </a:solidFill>
          <a:latin typeface="+mn-lt"/>
          <a:ea typeface="+mn-ea"/>
          <a:cs typeface="Microsoft YaHei" charset="0"/>
        </a:defRPr>
      </a:lvl5pPr>
      <a:lvl6pPr marL="2513361" indent="-228487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336" indent="-228487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311" indent="-228487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284" indent="-228487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75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50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24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98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873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848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23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797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6773" y="483887"/>
            <a:ext cx="8036778" cy="1239960"/>
          </a:xfrm>
          <a:prstGeom prst="rect">
            <a:avLst/>
          </a:prstGeom>
        </p:spPr>
        <p:txBody>
          <a:bodyPr vert="horz" lIns="91396" tIns="45698" rIns="91396" bIns="4569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6778" y="1890183"/>
            <a:ext cx="8036779" cy="3326723"/>
          </a:xfrm>
          <a:prstGeom prst="rect">
            <a:avLst/>
          </a:prstGeom>
        </p:spPr>
        <p:txBody>
          <a:bodyPr vert="horz" lIns="45698" tIns="45698" rIns="45698" bIns="456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6778" y="5350314"/>
            <a:ext cx="1781095" cy="226822"/>
          </a:xfrm>
          <a:prstGeom prst="rect">
            <a:avLst/>
          </a:prstGeom>
        </p:spPr>
        <p:txBody>
          <a:bodyPr vert="horz" lIns="91396" tIns="45698" rIns="91396" bIns="45698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4250" y="5350314"/>
            <a:ext cx="4879462" cy="226822"/>
          </a:xfrm>
          <a:prstGeom prst="rect">
            <a:avLst/>
          </a:prstGeom>
        </p:spPr>
        <p:txBody>
          <a:bodyPr vert="horz" lIns="91396" tIns="45698" rIns="91396" bIns="45698" rtlCol="0" anchor="ctr"/>
          <a:lstStyle>
            <a:lvl1pPr algn="r">
              <a:defRPr sz="9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60556" y="5350314"/>
            <a:ext cx="805050" cy="226822"/>
          </a:xfrm>
          <a:prstGeom prst="rect">
            <a:avLst/>
          </a:prstGeom>
        </p:spPr>
        <p:txBody>
          <a:bodyPr vert="horz" lIns="91396" tIns="45698" rIns="91396" bIns="45698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74A9F40-42F8-0F4D-9232-785E094B172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30039" y="683251"/>
            <a:ext cx="0" cy="75607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9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755654" rtl="0" eaLnBrk="1" latinLnBrk="0" hangingPunct="1">
        <a:lnSpc>
          <a:spcPct val="80000"/>
        </a:lnSpc>
        <a:spcBef>
          <a:spcPct val="0"/>
        </a:spcBef>
        <a:buNone/>
        <a:defRPr sz="4100" kern="1200" cap="all" spc="83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75566" indent="-75566" algn="l" defTabSz="755654" rtl="0" eaLnBrk="1" latinLnBrk="0" hangingPunct="1">
        <a:lnSpc>
          <a:spcPct val="90000"/>
        </a:lnSpc>
        <a:spcBef>
          <a:spcPts val="992"/>
        </a:spcBef>
        <a:spcAft>
          <a:spcPts val="165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19139" indent="-113348" algn="l" defTabSz="75565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71" indent="-113348" algn="l" defTabSz="75565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491174" indent="-113348" algn="l" defTabSz="75565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642306" indent="-113348" algn="l" defTabSz="75565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755654" indent="-113348" algn="l" defTabSz="75565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876558" indent="-113348" algn="l" defTabSz="75565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005018" indent="-113348" algn="l" defTabSz="75565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125923" indent="-113348" algn="l" defTabSz="755654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7" algn="l" defTabSz="75565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4" algn="l" defTabSz="75565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33479" algn="l" defTabSz="75565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307" algn="l" defTabSz="75565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9134" algn="l" defTabSz="75565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66962" algn="l" defTabSz="75565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44788" algn="l" defTabSz="75565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022613" algn="l" defTabSz="75565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227086"/>
            <a:ext cx="9072563" cy="945092"/>
          </a:xfrm>
          <a:prstGeom prst="rect">
            <a:avLst/>
          </a:prstGeom>
        </p:spPr>
        <p:txBody>
          <a:bodyPr vert="horz" lIns="91396" tIns="45698" rIns="91396" bIns="4569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323129"/>
            <a:ext cx="9072563" cy="3742301"/>
          </a:xfrm>
          <a:prstGeom prst="rect">
            <a:avLst/>
          </a:prstGeom>
        </p:spPr>
        <p:txBody>
          <a:bodyPr vert="horz" lIns="91396" tIns="45698" rIns="91396" bIns="456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4031" y="5255761"/>
            <a:ext cx="2352146" cy="301905"/>
          </a:xfrm>
          <a:prstGeom prst="rect">
            <a:avLst/>
          </a:prstGeom>
        </p:spPr>
        <p:txBody>
          <a:bodyPr vert="horz" lIns="91396" tIns="45698" rIns="91396" bIns="4569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538" eaLnBrk="1" hangingPunct="1">
              <a:defRPr/>
            </a:pPr>
            <a:fld id="{E3B4D8DC-B295-4B3F-818B-2A39DC115D5E}" type="datetime1">
              <a:rPr lang="ru-RU" b="1" smtClean="0">
                <a:solidFill>
                  <a:prstClr val="black">
                    <a:tint val="75000"/>
                  </a:prstClr>
                </a:solidFill>
                <a:ea typeface="+mn-ea"/>
                <a:cs typeface="Arial" charset="0"/>
              </a:rPr>
              <a:pPr defTabSz="1007538" eaLnBrk="1" hangingPunct="1">
                <a:defRPr/>
              </a:pPr>
              <a:t>07.02.2019</a:t>
            </a:fld>
            <a:endParaRPr lang="ru-RU" b="1">
              <a:solidFill>
                <a:prstClr val="black">
                  <a:tint val="75000"/>
                </a:prstClr>
              </a:solidFill>
              <a:ea typeface="+mn-ea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44214" y="5255761"/>
            <a:ext cx="3192198" cy="301905"/>
          </a:xfrm>
          <a:prstGeom prst="rect">
            <a:avLst/>
          </a:prstGeom>
        </p:spPr>
        <p:txBody>
          <a:bodyPr vert="horz" lIns="91396" tIns="45698" rIns="91396" bIns="4569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538" eaLnBrk="1" hangingPunct="1">
              <a:defRPr/>
            </a:pPr>
            <a:endParaRPr lang="ru-RU" b="1">
              <a:solidFill>
                <a:prstClr val="black">
                  <a:tint val="75000"/>
                </a:prstClr>
              </a:solidFill>
              <a:ea typeface="+mn-ea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24448" y="5255761"/>
            <a:ext cx="2352146" cy="301905"/>
          </a:xfrm>
          <a:prstGeom prst="rect">
            <a:avLst/>
          </a:prstGeom>
        </p:spPr>
        <p:txBody>
          <a:bodyPr vert="horz" lIns="91396" tIns="45698" rIns="91396" bIns="4569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538" eaLnBrk="1" hangingPunct="1">
              <a:defRPr/>
            </a:pPr>
            <a:fld id="{3B7CAE75-E2BD-4B21-BC6C-83CD551E87E5}" type="slidenum">
              <a:rPr lang="ru-RU" b="1" smtClean="0">
                <a:solidFill>
                  <a:prstClr val="black">
                    <a:tint val="75000"/>
                  </a:prstClr>
                </a:solidFill>
                <a:ea typeface="+mn-ea"/>
                <a:cs typeface="Arial" charset="0"/>
              </a:rPr>
              <a:pPr defTabSz="1007538" eaLnBrk="1" hangingPunct="1"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45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ctr" defTabSz="100755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834" indent="-377834" algn="l" defTabSz="100755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642" indent="-314862" algn="l" defTabSz="100755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448" indent="-251888" algn="l" defTabSz="100755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27" indent="-251888" algn="l" defTabSz="100755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005" indent="-251888" algn="l" defTabSz="100755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0784" indent="-251888" algn="l" defTabSz="100755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4563" indent="-251888" algn="l" defTabSz="100755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8344" indent="-251888" algn="l" defTabSz="100755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2123" indent="-251888" algn="l" defTabSz="100755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0755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778" algn="l" defTabSz="100755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558" algn="l" defTabSz="100755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36" algn="l" defTabSz="100755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118" algn="l" defTabSz="100755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8894" algn="l" defTabSz="100755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2674" algn="l" defTabSz="100755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6453" algn="l" defTabSz="100755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0233" algn="l" defTabSz="100755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227084"/>
            <a:ext cx="9072563" cy="945092"/>
          </a:xfrm>
          <a:prstGeom prst="rect">
            <a:avLst/>
          </a:prstGeom>
        </p:spPr>
        <p:txBody>
          <a:bodyPr vert="horz" lIns="91396" tIns="45698" rIns="91396" bIns="4569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323129"/>
            <a:ext cx="9072563" cy="3742301"/>
          </a:xfrm>
          <a:prstGeom prst="rect">
            <a:avLst/>
          </a:prstGeom>
        </p:spPr>
        <p:txBody>
          <a:bodyPr vert="horz" lIns="91396" tIns="45698" rIns="91396" bIns="456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4031" y="5255761"/>
            <a:ext cx="2352146" cy="301905"/>
          </a:xfrm>
          <a:prstGeom prst="rect">
            <a:avLst/>
          </a:prstGeom>
        </p:spPr>
        <p:txBody>
          <a:bodyPr vert="horz" lIns="91396" tIns="45698" rIns="91396" bIns="4569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538" eaLnBrk="1" hangingPunct="1">
              <a:defRPr/>
            </a:pPr>
            <a:fld id="{E3B4D8DC-B295-4B3F-818B-2A39DC115D5E}" type="datetime1">
              <a:rPr lang="ru-RU" b="1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defTabSz="1007538" eaLnBrk="1" hangingPunct="1">
                <a:defRPr/>
              </a:pPr>
              <a:t>07.02.2019</a:t>
            </a:fld>
            <a:endParaRPr lang="ru-RU" b="1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44214" y="5255761"/>
            <a:ext cx="3192198" cy="301905"/>
          </a:xfrm>
          <a:prstGeom prst="rect">
            <a:avLst/>
          </a:prstGeom>
        </p:spPr>
        <p:txBody>
          <a:bodyPr vert="horz" lIns="91396" tIns="45698" rIns="91396" bIns="4569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538" eaLnBrk="1" hangingPunct="1">
              <a:defRPr/>
            </a:pPr>
            <a:endParaRPr lang="ru-RU" b="1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24448" y="5255761"/>
            <a:ext cx="2352146" cy="301905"/>
          </a:xfrm>
          <a:prstGeom prst="rect">
            <a:avLst/>
          </a:prstGeom>
        </p:spPr>
        <p:txBody>
          <a:bodyPr vert="horz" lIns="91396" tIns="45698" rIns="91396" bIns="4569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538" eaLnBrk="1" hangingPunct="1">
              <a:defRPr/>
            </a:pPr>
            <a:fld id="{3B7CAE75-E2BD-4B21-BC6C-83CD551E87E5}" type="slidenum">
              <a:rPr lang="ru-RU" b="1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defTabSz="1007538" eaLnBrk="1" hangingPunct="1"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4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ctr" defTabSz="100753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827" indent="-377827" algn="l" defTabSz="100753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625" indent="-314856" algn="l" defTabSz="100753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421" indent="-251885" algn="l" defTabSz="100753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191" indent="-251885" algn="l" defTabSz="100753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62" indent="-251885" algn="l" defTabSz="100753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0729" indent="-251885" algn="l" defTabSz="10075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4498" indent="-251885" algn="l" defTabSz="10075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8268" indent="-251885" algn="l" defTabSz="10075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2037" indent="-251885" algn="l" defTabSz="10075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075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768" algn="l" defTabSz="10075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538" algn="l" defTabSz="10075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7" algn="l" defTabSz="10075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077" algn="l" defTabSz="10075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8845" algn="l" defTabSz="10075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2613" algn="l" defTabSz="10075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6384" algn="l" defTabSz="10075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0152" algn="l" defTabSz="10075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5A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9"/>
          <p:cNvSpPr>
            <a:spLocks noChangeArrowheads="1"/>
          </p:cNvSpPr>
          <p:nvPr/>
        </p:nvSpPr>
        <p:spPr bwMode="auto">
          <a:xfrm>
            <a:off x="647824" y="449764"/>
            <a:ext cx="9145239" cy="36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96" tIns="45698" rIns="91396" bIns="45698">
            <a:spAutoFit/>
          </a:bodyPr>
          <a:lstStyle/>
          <a:p>
            <a:pPr algn="r" defTabSz="1007538" eaLnBrk="1" hangingPunct="1"/>
            <a:r>
              <a:rPr lang="ru-RU" b="1" dirty="0" smtClean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ПАВЕЛ ХИЛОВ</a:t>
            </a:r>
            <a:endParaRPr lang="en-US" b="1" dirty="0" smtClean="0">
              <a:solidFill>
                <a:prstClr val="white">
                  <a:lumMod val="9500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16" y="347041"/>
            <a:ext cx="2844086" cy="679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9"/>
          <p:cNvSpPr>
            <a:spLocks noChangeArrowheads="1"/>
          </p:cNvSpPr>
          <p:nvPr/>
        </p:nvSpPr>
        <p:spPr bwMode="auto">
          <a:xfrm>
            <a:off x="413557" y="2043187"/>
            <a:ext cx="9163259" cy="156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96" tIns="45698" rIns="91396" bIns="45698">
            <a:spAutoFit/>
          </a:bodyPr>
          <a:lstStyle/>
          <a:p>
            <a:pPr eaLnBrk="1">
              <a:lnSpc>
                <a:spcPct val="80000"/>
              </a:lnSpc>
              <a:buSzPct val="100000"/>
            </a:pPr>
            <a:r>
              <a:rPr lang="ru-RU" sz="4000" dirty="0" smtClean="0">
                <a:solidFill>
                  <a:srgbClr val="FFFFFF"/>
                </a:solidFill>
                <a:cs typeface="Tahoma" charset="0"/>
              </a:rPr>
              <a:t>Национальная программа </a:t>
            </a:r>
            <a:r>
              <a:rPr lang="ru-RU" sz="4000" dirty="0">
                <a:solidFill>
                  <a:srgbClr val="FFFFFF"/>
                </a:solidFill>
                <a:cs typeface="Tahoma" charset="0"/>
              </a:rPr>
              <a:t>«Цифровая </a:t>
            </a:r>
            <a:r>
              <a:rPr lang="ru-RU" sz="4000" dirty="0" smtClean="0">
                <a:solidFill>
                  <a:srgbClr val="FFFFFF"/>
                </a:solidFill>
                <a:cs typeface="Tahoma" charset="0"/>
              </a:rPr>
              <a:t>экономика Российской </a:t>
            </a:r>
            <a:r>
              <a:rPr lang="ru-RU" sz="4000" dirty="0">
                <a:solidFill>
                  <a:srgbClr val="FFFFFF"/>
                </a:solidFill>
                <a:cs typeface="Tahoma" charset="0"/>
              </a:rPr>
              <a:t>Федерации» - роль муниципалитетов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31800" y="4637261"/>
            <a:ext cx="9001000" cy="646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96" tIns="45698" rIns="91396" bIns="45698">
            <a:spAutoFit/>
          </a:bodyPr>
          <a:lstStyle/>
          <a:p>
            <a:pPr defTabSz="1007538" eaLnBrk="1" hangingPunct="1"/>
            <a:r>
              <a:rPr lang="ru-RU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Конференция АСДГ </a:t>
            </a:r>
          </a:p>
          <a:p>
            <a:pPr defTabSz="1007538" eaLnBrk="1" hangingPunct="1"/>
            <a:r>
              <a:rPr lang="ru-RU" dirty="0" smtClean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8-9 </a:t>
            </a:r>
            <a:r>
              <a:rPr lang="ru-RU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февраля 2019, Омск</a:t>
            </a:r>
          </a:p>
        </p:txBody>
      </p:sp>
    </p:spTree>
    <p:extLst>
      <p:ext uri="{BB962C8B-B14F-4D97-AF65-F5344CB8AC3E}">
        <p14:creationId xmlns:p14="http://schemas.microsoft.com/office/powerpoint/2010/main" val="44724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/>
              <a:t>Цифровое государственное </a:t>
            </a:r>
            <a:r>
              <a:rPr lang="ru-RU" sz="2400" b="1" dirty="0" smtClean="0"/>
              <a:t>управление (3)</a:t>
            </a:r>
            <a:endParaRPr lang="ru-RU" sz="2400" b="1" dirty="0"/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10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1035075"/>
            <a:ext cx="10080873" cy="372295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745200" lvl="1" indent="-457200">
              <a:spcAft>
                <a:spcPts val="300"/>
              </a:spcAft>
              <a:buFont typeface="+mj-lt"/>
              <a:buAutoNum type="arabicPeriod" startAt="11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Подключение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органов местного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самоуправления к Единой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сети обращений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граждан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2021г.)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 startAt="11"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 startAt="11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Внедрение в деятельность органов государственной власти и органов местного самоуправления, а также подведомственных им организаций,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межведомственного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юридически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значимого электронного документооборота 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 применением электронной подписи (2021 г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.)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548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 smtClean="0"/>
              <a:t>МЕХАНИЗМЫ ПОДДЕРЖКИ ФЕДЕРАЛЬНОГО УРОВНЯ</a:t>
            </a:r>
            <a:endParaRPr lang="ru-RU" sz="2400" b="1" dirty="0"/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11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891059"/>
            <a:ext cx="10080873" cy="452263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8000" lvl="1" indent="0">
              <a:spcAft>
                <a:spcPts val="300"/>
              </a:spcAft>
            </a:pP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Системная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Облачная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платформа оказания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госуслуг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ГосВеб</a:t>
            </a:r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ТОР КНД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Другие централизованные решения</a:t>
            </a:r>
          </a:p>
          <a:p>
            <a:pPr marL="288000" lvl="1" indent="0">
              <a:spcAft>
                <a:spcPts val="300"/>
              </a:spcAft>
            </a:pP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Финансовая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Подключение к сети Интернет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Гранты на проекты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малых предприятий по разработке, применению и коммерциализации СЦТ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Поддержка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региональных проектов внедрения отечественных продуктов, сервисов и платформенных решений, созданных на базе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СЦТ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Субсидии на автоматизацию КНД (регионам)</a:t>
            </a:r>
          </a:p>
          <a:p>
            <a:pPr marL="288000" lvl="1" indent="0">
              <a:spcAft>
                <a:spcPts val="300"/>
              </a:spcAft>
            </a:pP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Методическая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Целевая модель оказания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госуслуг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Типовые требования к системам оказания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госуслуг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Типовой перечень государственных и муниципальных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услуг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127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 smtClean="0"/>
              <a:t>МЕХАНИЗМЫ ПОДДЕРЖКИ РЕГИОНАЛЬНОГО УРОВНЯ</a:t>
            </a:r>
            <a:endParaRPr lang="ru-RU" sz="2400" b="1" dirty="0"/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12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840513"/>
            <a:ext cx="10080873" cy="442157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8000" lvl="1" indent="0">
              <a:spcAft>
                <a:spcPts val="300"/>
              </a:spcAft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Опрос регионов (30) про участие муниципалитетов </a:t>
            </a:r>
          </a:p>
          <a:p>
            <a:pPr marL="288000" lvl="1" indent="0">
              <a:spcAft>
                <a:spcPts val="300"/>
              </a:spcAft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Крупные города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самостоятельно</a:t>
            </a: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Централизованные региональные решения (услуги, управление имуществом и землей, градостроительство, БГ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Поддержка процессов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импортозамещения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(например, закупка за счет региона для всех ОМСУ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ОС+офис+антивирус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обучение администраторов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Linux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или выдача субсидий на эти цели</a:t>
            </a:r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Расходы по защите информации (включая антивирусное ПО, защита каналов, аттестация МИС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Методическая поддержка и обучение,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выработка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общей политики и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подходов (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том числе разработка обучающих программ, типовые программы цифровой трансформации ОМСУ)</a:t>
            </a: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Создание (содействие созданию) центров компетенций по ЦЭ для муниципалитетов и в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муниципалитетах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288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 smtClean="0"/>
              <a:t>ЧТО НА САМОМ ДЕЛЕ?</a:t>
            </a:r>
            <a:endParaRPr lang="ru-RU" sz="2400" b="1" dirty="0"/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13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44167" y="1177772"/>
            <a:ext cx="2088233" cy="372295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8000" lvl="1" indent="0">
              <a:spcAft>
                <a:spcPts val="300"/>
              </a:spcAft>
            </a:pPr>
            <a:r>
              <a:rPr lang="ru-RU" sz="2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endParaRPr lang="ru-RU" sz="2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50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84" y="180074"/>
            <a:ext cx="2571679" cy="751252"/>
          </a:xfrm>
          <a:prstGeom prst="rect">
            <a:avLst/>
          </a:prstGeom>
        </p:spPr>
      </p:pic>
      <p:sp>
        <p:nvSpPr>
          <p:cNvPr id="26" name="Прямоугольник 9"/>
          <p:cNvSpPr>
            <a:spLocks noChangeArrowheads="1"/>
          </p:cNvSpPr>
          <p:nvPr/>
        </p:nvSpPr>
        <p:spPr bwMode="auto">
          <a:xfrm>
            <a:off x="287784" y="2043187"/>
            <a:ext cx="9293543" cy="1338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96" tIns="45698" rIns="91396" bIns="45698">
            <a:spAutoFit/>
          </a:bodyPr>
          <a:lstStyle/>
          <a:p>
            <a:pPr defTabSz="1007538" eaLnBrk="1" hangingPunct="1"/>
            <a:r>
              <a:rPr lang="ru-RU" sz="2000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Arial" charset="0"/>
              </a:rPr>
              <a:t>Павел Хилов</a:t>
            </a:r>
          </a:p>
          <a:p>
            <a:pPr defTabSz="1007538" eaLnBrk="1" hangingPunct="1"/>
            <a:r>
              <a:rPr lang="ru-RU" sz="2000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Arial" charset="0"/>
              </a:rPr>
              <a:t>руководитель Экспертного центра электронного государства</a:t>
            </a:r>
            <a:endParaRPr lang="en-US" sz="2000" dirty="0" smtClean="0">
              <a:solidFill>
                <a:prstClr val="black">
                  <a:lumMod val="65000"/>
                  <a:lumOff val="35000"/>
                </a:prstClr>
              </a:solidFill>
              <a:cs typeface="Arial" charset="0"/>
            </a:endParaRPr>
          </a:p>
          <a:p>
            <a:pPr defTabSz="1007538" eaLnBrk="1" hangingPunct="1"/>
            <a:endParaRPr lang="ru-RU" sz="900" dirty="0">
              <a:solidFill>
                <a:prstClr val="black">
                  <a:lumMod val="65000"/>
                  <a:lumOff val="35000"/>
                </a:prstClr>
              </a:solidFill>
              <a:cs typeface="Arial" charset="0"/>
            </a:endParaRPr>
          </a:p>
          <a:p>
            <a:pPr defTabSz="1007538" eaLnBrk="1" hangingPunct="1"/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Arial" charset="0"/>
              </a:rPr>
              <a:t>p.khilov@d-russia.ru</a:t>
            </a:r>
          </a:p>
          <a:p>
            <a:pPr defTabSz="1007538" eaLnBrk="1" hangingPunct="1"/>
            <a:endParaRPr lang="en-US" sz="1200" dirty="0">
              <a:solidFill>
                <a:prstClr val="black">
                  <a:lumMod val="65000"/>
                  <a:lumOff val="35000"/>
                </a:prstClr>
              </a:solidFill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466" y="4851499"/>
            <a:ext cx="3843063" cy="68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00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 smtClean="0"/>
              <a:t>НАЦИОНАЛЬНАЯ ПРОГРАММА</a:t>
            </a:r>
            <a:r>
              <a:rPr lang="en-US" sz="2400" b="1" dirty="0" smtClean="0"/>
              <a:t> </a:t>
            </a:r>
            <a:r>
              <a:rPr lang="ru-RU" sz="2400" b="1" dirty="0" smtClean="0"/>
              <a:t>«ЦИФРОВАЯ ЭКОНОМИКА»</a:t>
            </a:r>
            <a:endParaRPr lang="ru-RU" sz="2400" b="1" dirty="0"/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2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1128545"/>
            <a:ext cx="10080873" cy="437102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8000" lvl="1" indent="0"/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ФЕДЕРАЛЬНЫЕ ПРОЕКТЫ:</a:t>
            </a:r>
          </a:p>
          <a:p>
            <a:pPr marL="288000" lvl="1" indent="0"/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Нормативное регулирование цифровой среды</a:t>
            </a:r>
          </a:p>
          <a:p>
            <a:pPr marL="745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Информационная инфраструктура</a:t>
            </a:r>
          </a:p>
          <a:p>
            <a:pPr marL="745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Кадры для цифровой экономики</a:t>
            </a:r>
          </a:p>
          <a:p>
            <a:pPr marL="745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Информационная безопасность</a:t>
            </a:r>
          </a:p>
          <a:p>
            <a:pPr marL="745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Цифровые технологии</a:t>
            </a:r>
          </a:p>
          <a:p>
            <a:pPr marL="745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Цифровое государственное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управление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8000" lvl="1" indent="0"/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8000" lvl="1" indent="0"/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8000" lvl="1" indent="0"/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8000" lvl="1" indent="0"/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8000" lvl="1" indent="0">
              <a:lnSpc>
                <a:spcPct val="150000"/>
              </a:lnSpc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58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/>
              <a:t>Нормативное регулирование цифровой среды</a:t>
            </a: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3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1128545"/>
            <a:ext cx="10080873" cy="249881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8000" lvl="1" indent="0"/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заимодействие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информационных систем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 органов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местного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самоуправления …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 информационными системами судов посредством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СМЭВ. Передача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обмен документами реализованы в машиночитаемом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виде</a:t>
            </a:r>
          </a:p>
          <a:p>
            <a:pPr marL="745200" lvl="1" indent="-457200">
              <a:buFont typeface="+mj-lt"/>
              <a:buAutoNum type="arabicPeriod"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Национальная система управления данными</a:t>
            </a:r>
          </a:p>
          <a:p>
            <a:pPr marL="288000" lvl="1" indent="0"/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8000" lvl="1" indent="0"/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8000" lvl="1" indent="0"/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8000" lvl="1" indent="0"/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8000" lvl="1" indent="0">
              <a:lnSpc>
                <a:spcPct val="150000"/>
              </a:lnSpc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977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/>
              <a:t>Информационная инфраструктура</a:t>
            </a: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4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1035075"/>
            <a:ext cx="10080873" cy="372295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74520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Генеральная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схема развития сетей связи и инфраструктуры хранения и обработки данных Российской Федерации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(установлена обязанность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органов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местного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самоуправления по ее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применению)</a:t>
            </a:r>
          </a:p>
          <a:p>
            <a:pPr marL="74520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Обеспечение подключения к сети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«Интернет» социально значимых объектов, органов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государственной власти и местного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самоуправления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(2021г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.) (Минкомсвязь + регионы + муниципалитеты)</a:t>
            </a:r>
          </a:p>
          <a:p>
            <a:pPr marL="74520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Государственная единая облачная платформа - перевод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информационных систем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информационных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ресурсов органов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местного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самоуправления</a:t>
            </a:r>
          </a:p>
          <a:p>
            <a:pPr marL="74520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Использование отечественных технологий обработки (в том числе тематической) данных дистанционного зондирования Земли из космоса в органах местного самоуправления (2020г.)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75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/>
              <a:t>Кадры для цифровой экономики</a:t>
            </a: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5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1179091"/>
            <a:ext cx="10080873" cy="302433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Осуществление массовой подготовки сотрудников органов власти и органов местного самоуправления компетенциям и технологиям, востребованным в условиях цифровой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трансформации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(05.2019 – 10.2019, далее – ежегодно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Обучение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граждан цифровым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навыкам 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технологиям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51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/>
              <a:t>Информационная безопасность</a:t>
            </a: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6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963067"/>
            <a:ext cx="10080873" cy="426680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Создание в МФЦ инфраструктуры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сбора биометрических данных граждан и выдачи  документов нового образца, содержащих усиленную квалифицированную электронную подпись и биометрические данные гражданина (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2021г.)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Переход на закупки отечественного программного обеспечения органами государственной власти и местного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самоуправления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Доля российского ПО в закупках: 2019 г.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&gt; 60%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2024 г.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&gt; 90%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Обеспечение защиты инфраструктуры и муниципальных информационных систем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Аттестация муниципальных информационных систем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612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/>
              <a:t>Цифровые технологии</a:t>
            </a: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7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1467123"/>
            <a:ext cx="10080873" cy="29523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Осуществление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грантовой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поддержки проектов малых предприятий по разработке, применению и коммерциализации СЦТ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Поддержка компаний - лидеров по разработке продуктов, сервисов и платформенных решений на базе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СЦТ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3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Поддержка региональных проектов внедрения отечественных продуктов, сервисов и платформенных решений, созданных на базе СЦТ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99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/>
              <a:t>Цифровое государственное управление</a:t>
            </a: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8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1035075"/>
            <a:ext cx="10080873" cy="372295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Оптимизация приоритетных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массовых социально значимых,  в том числе разрешительных государственных и муниципальных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услуг</a:t>
            </a: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Доработка муниципальных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систем в целях предоставления приоритетных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государственных и муниципальных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услуг, государственных и иных сервисов в цифровом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виде</a:t>
            </a: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Типизация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региональных и муниципальных услуг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Автоматизация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контрольной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деятельности</a:t>
            </a: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Информирование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популяризация цифровой экономики, цифровых государственных и муниципальных услуг, функций 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сервисов</a:t>
            </a:r>
          </a:p>
          <a:p>
            <a:pPr marL="745200" lvl="1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Вывод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муниципальных услуг на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единую цифровую платформу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56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0" y="5301883"/>
            <a:ext cx="10080625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" y="314995"/>
            <a:ext cx="10080624" cy="461620"/>
          </a:xfrm>
          <a:prstGeom prst="rect">
            <a:avLst/>
          </a:prstGeom>
          <a:solidFill>
            <a:srgbClr val="1D5A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396" tIns="45698" rIns="91396" bIns="45698">
            <a:spAutoFit/>
          </a:bodyPr>
          <a:lstStyle/>
          <a:p>
            <a:pPr indent="180000" eaLnBrk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ru-RU" sz="2400" b="1" dirty="0"/>
              <a:t>Цифровое государственное </a:t>
            </a:r>
            <a:r>
              <a:rPr lang="ru-RU" sz="2400" b="1" dirty="0" smtClean="0"/>
              <a:t>управление (2)</a:t>
            </a:r>
            <a:endParaRPr lang="ru-RU" sz="2400" b="1" dirty="0"/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704608" y="5341682"/>
            <a:ext cx="2352146" cy="301905"/>
          </a:xfrm>
        </p:spPr>
        <p:txBody>
          <a:bodyPr/>
          <a:lstStyle/>
          <a:p>
            <a:pPr algn="r">
              <a:defRPr/>
            </a:pPr>
            <a:fld id="{0515D575-1906-47A7-8303-D5E7F4062023}" type="slidenum">
              <a:rPr lang="ru-RU" sz="16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9</a:t>
            </a:fld>
            <a:endParaRPr lang="ru-RU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49" y="1035075"/>
            <a:ext cx="10080873" cy="372295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745200" lvl="1" indent="-457200">
              <a:spcAft>
                <a:spcPts val="300"/>
              </a:spcAft>
              <a:buFont typeface="+mj-lt"/>
              <a:buAutoNum type="arabicPeriod" startAt="7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Обеспечение и применение ФГИС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«Единая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информационная система управления кадровым составом государственной гражданской службы Российской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Федерации»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органах местного самоуправления (2024г.)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 startAt="7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Представление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муниципальных нормативных правовых актов, используемых в контрольно-надзорной деятельности, в машиночитаемом виде через СМЭВ (2021 г.)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 startAt="7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Обеспечение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возможности доступа пользователей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информации, созданной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 органами местного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самоуправления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посредством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ФГИС ЕПГУ в модели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«одного окна» (2020 г.)</a:t>
            </a:r>
          </a:p>
          <a:p>
            <a:pPr marL="745200" lvl="1" indent="-457200">
              <a:spcAft>
                <a:spcPts val="300"/>
              </a:spcAft>
              <a:buFont typeface="+mj-lt"/>
              <a:buAutoNum type="arabicPeriod" startAt="7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Обеспечение применения не менее чем на 70%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официальных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сайтов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(в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т.ч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органов местного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самоуправления)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компонентов единого стандарта визуально-графического оформления и единых инструментов информационно-контентного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наполнения (2021 г.)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22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-02-16_Смоленск_Цифровая экономика_Хилов" id="{1329787A-DC95-48DA-AF23-FEB850CF5557}" vid="{28C087D8-DD71-4795-8129-760EB81BFA44}"/>
    </a:ext>
  </a:extLst>
</a:theme>
</file>

<file path=ppt/theme/theme4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Интеграл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4211</TotalTime>
  <Words>732</Words>
  <Application>Microsoft Office PowerPoint</Application>
  <PresentationFormat>Произвольный</PresentationFormat>
  <Paragraphs>119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27" baseType="lpstr">
      <vt:lpstr>Microsoft YaHei</vt:lpstr>
      <vt:lpstr>Arial</vt:lpstr>
      <vt:lpstr>Calibri</vt:lpstr>
      <vt:lpstr>Segoe UI</vt:lpstr>
      <vt:lpstr>Tahoma</vt:lpstr>
      <vt:lpstr>Times New Roman</vt:lpstr>
      <vt:lpstr>Tw Cen MT</vt:lpstr>
      <vt:lpstr>Tw Cen MT Condensed</vt:lpstr>
      <vt:lpstr>Wingdings 3</vt:lpstr>
      <vt:lpstr>Тема Office</vt:lpstr>
      <vt:lpstr>Интеграл</vt:lpstr>
      <vt:lpstr>2_Тема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Экспертный центр элетронного государства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Rome</dc:creator>
  <cp:lastModifiedBy>Павел Павел</cp:lastModifiedBy>
  <cp:revision>196</cp:revision>
  <cp:lastPrinted>2017-05-16T20:42:53Z</cp:lastPrinted>
  <dcterms:created xsi:type="dcterms:W3CDTF">2015-04-01T18:58:08Z</dcterms:created>
  <dcterms:modified xsi:type="dcterms:W3CDTF">2019-02-08T02:10:25Z</dcterms:modified>
</cp:coreProperties>
</file>