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1"/>
  </p:notesMasterIdLst>
  <p:sldIdLst>
    <p:sldId id="278" r:id="rId2"/>
    <p:sldId id="366" r:id="rId3"/>
    <p:sldId id="367" r:id="rId4"/>
    <p:sldId id="361" r:id="rId5"/>
    <p:sldId id="362" r:id="rId6"/>
    <p:sldId id="369" r:id="rId7"/>
    <p:sldId id="370" r:id="rId8"/>
    <p:sldId id="371" r:id="rId9"/>
    <p:sldId id="374" r:id="rId10"/>
    <p:sldId id="375" r:id="rId11"/>
    <p:sldId id="360" r:id="rId12"/>
    <p:sldId id="380" r:id="rId13"/>
    <p:sldId id="377" r:id="rId14"/>
    <p:sldId id="376" r:id="rId15"/>
    <p:sldId id="379" r:id="rId16"/>
    <p:sldId id="354" r:id="rId17"/>
    <p:sldId id="352" r:id="rId18"/>
    <p:sldId id="336" r:id="rId19"/>
    <p:sldId id="33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A8D"/>
    <a:srgbClr val="FFD44B"/>
    <a:srgbClr val="444444"/>
    <a:srgbClr val="0081E3"/>
    <a:srgbClr val="737373"/>
    <a:srgbClr val="1A5E99"/>
    <a:srgbClr val="373737"/>
    <a:srgbClr val="818181"/>
    <a:srgbClr val="404040"/>
    <a:srgbClr val="002E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 autoAdjust="0"/>
    <p:restoredTop sz="94693" autoAdjust="0"/>
  </p:normalViewPr>
  <p:slideViewPr>
    <p:cSldViewPr snapToGrid="0">
      <p:cViewPr>
        <p:scale>
          <a:sx n="70" d="100"/>
          <a:sy n="70" d="100"/>
        </p:scale>
        <p:origin x="-1230" y="-102"/>
      </p:cViewPr>
      <p:guideLst>
        <p:guide orient="horz" pos="319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Более 100 </a:t>
            </a:r>
            <a:r>
              <a:rPr lang="ru-RU" dirty="0" smtClean="0"/>
              <a:t>раз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Более 100 раз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Государственные</c:v>
                </c:pt>
                <c:pt idx="1">
                  <c:v>Муниципальные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0.27288609364081062</c:v>
                </c:pt>
                <c:pt idx="1">
                  <c:v>0.72711390635918938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10-100 раз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Государственные</c:v>
                </c:pt>
                <c:pt idx="1">
                  <c:v>Муниципальные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0.24444444444444444</c:v>
                </c:pt>
                <c:pt idx="1">
                  <c:v>0.75555555555555554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 10 раз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Государственные</c:v>
                </c:pt>
                <c:pt idx="1">
                  <c:v>Муниципальные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0.4632768361581921</c:v>
                </c:pt>
                <c:pt idx="1">
                  <c:v>0.53672316384180796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10-100 раз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Государственные</c:v>
                </c:pt>
                <c:pt idx="1">
                  <c:v>Муниципальные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0.24444444444444444</c:v>
                </c:pt>
                <c:pt idx="1">
                  <c:v>0.75555555555555554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2519215512684665"/>
          <c:y val="0.1331446244168370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 10 раз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Государственные</c:v>
                </c:pt>
                <c:pt idx="1">
                  <c:v>Муниципальные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0.4632768361581921</c:v>
                </c:pt>
                <c:pt idx="1">
                  <c:v>0.53672316384180796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433468663944703"/>
          <c:y val="0.44144345841950555"/>
          <c:w val="0.36566534746902546"/>
          <c:h val="0.3910405128449104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Обращения на ЕПГУ</c:v>
                </c:pt>
              </c:strCache>
            </c:strRef>
          </c:tx>
          <c:explosion val="25"/>
          <c:dPt>
            <c:idx val="0"/>
            <c:bubble3D val="0"/>
            <c:explosion val="38"/>
          </c:dPt>
          <c:dLbls>
            <c:dLbl>
              <c:idx val="1"/>
              <c:spPr/>
              <c:txPr>
                <a:bodyPr/>
                <a:lstStyle/>
                <a:p>
                  <a:pPr>
                    <a:defRPr b="1" i="0" baseline="0">
                      <a:solidFill>
                        <a:schemeClr val="tx2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Федеральные</c:v>
                </c:pt>
                <c:pt idx="1">
                  <c:v>Региональные и муниципальные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0.99262620533182078</c:v>
                </c:pt>
                <c:pt idx="1">
                  <c:v>7.3737946681792406E-3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Федеральные</c:v>
                </c:pt>
                <c:pt idx="1">
                  <c:v>Региональные и муниципальные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0.99262620533182078</c:v>
                </c:pt>
                <c:pt idx="1">
                  <c:v>7.3737946681792406E-3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B536E9-1EDB-440A-B198-39A9BF071D6F}" type="doc">
      <dgm:prSet loTypeId="urn:microsoft.com/office/officeart/2005/8/layout/gear1" loCatId="cycle" qsTypeId="urn:microsoft.com/office/officeart/2005/8/quickstyle/simple5" qsCatId="simple" csTypeId="urn:microsoft.com/office/officeart/2005/8/colors/accent5_1" csCatId="accent5" phldr="1"/>
      <dgm:spPr/>
    </dgm:pt>
    <dgm:pt modelId="{49AD4876-6920-495F-96CD-6330583285E2}">
      <dgm:prSet phldrT="[Текст]" phldr="1"/>
      <dgm:spPr/>
      <dgm:t>
        <a:bodyPr/>
        <a:lstStyle/>
        <a:p>
          <a:endParaRPr lang="ru-RU" dirty="0"/>
        </a:p>
      </dgm:t>
    </dgm:pt>
    <dgm:pt modelId="{7F528A6C-CD73-4545-9F40-5931DD811B5E}" type="parTrans" cxnId="{D3927711-B8B4-42B1-9279-36C10EDEE7A5}">
      <dgm:prSet/>
      <dgm:spPr/>
      <dgm:t>
        <a:bodyPr/>
        <a:lstStyle/>
        <a:p>
          <a:endParaRPr lang="ru-RU"/>
        </a:p>
      </dgm:t>
    </dgm:pt>
    <dgm:pt modelId="{25F40633-1C8D-42F0-88C7-4D8FB9A43924}" type="sibTrans" cxnId="{D3927711-B8B4-42B1-9279-36C10EDEE7A5}">
      <dgm:prSet/>
      <dgm:spPr/>
      <dgm:t>
        <a:bodyPr/>
        <a:lstStyle/>
        <a:p>
          <a:endParaRPr lang="ru-RU"/>
        </a:p>
      </dgm:t>
    </dgm:pt>
    <dgm:pt modelId="{D032A0BD-BEE8-4347-8BA5-967DF98F4D9F}">
      <dgm:prSet phldrT="[Текст]" phldr="1"/>
      <dgm:spPr/>
      <dgm:t>
        <a:bodyPr/>
        <a:lstStyle/>
        <a:p>
          <a:endParaRPr lang="ru-RU" dirty="0"/>
        </a:p>
      </dgm:t>
    </dgm:pt>
    <dgm:pt modelId="{E7278697-E89F-4CBF-A8C9-5BC7DD442AD0}" type="parTrans" cxnId="{5EBC2A98-FDAE-43E3-93A1-3BCF53A62C18}">
      <dgm:prSet/>
      <dgm:spPr/>
      <dgm:t>
        <a:bodyPr/>
        <a:lstStyle/>
        <a:p>
          <a:endParaRPr lang="ru-RU"/>
        </a:p>
      </dgm:t>
    </dgm:pt>
    <dgm:pt modelId="{DD159362-98DF-4DFF-9613-B6C8BB198983}" type="sibTrans" cxnId="{5EBC2A98-FDAE-43E3-93A1-3BCF53A62C18}">
      <dgm:prSet/>
      <dgm:spPr/>
      <dgm:t>
        <a:bodyPr/>
        <a:lstStyle/>
        <a:p>
          <a:endParaRPr lang="ru-RU"/>
        </a:p>
      </dgm:t>
    </dgm:pt>
    <dgm:pt modelId="{04D63111-C53F-4C23-A9A2-FA2B864CC6E0}">
      <dgm:prSet phldrT="[Текст]" phldr="1"/>
      <dgm:spPr/>
      <dgm:t>
        <a:bodyPr/>
        <a:lstStyle/>
        <a:p>
          <a:endParaRPr lang="ru-RU" dirty="0"/>
        </a:p>
      </dgm:t>
    </dgm:pt>
    <dgm:pt modelId="{26038645-CC9F-48FC-A146-D6A4CE941046}" type="parTrans" cxnId="{4D7D0880-F5A9-43F4-9127-1CBB222C09D7}">
      <dgm:prSet/>
      <dgm:spPr/>
      <dgm:t>
        <a:bodyPr/>
        <a:lstStyle/>
        <a:p>
          <a:endParaRPr lang="ru-RU"/>
        </a:p>
      </dgm:t>
    </dgm:pt>
    <dgm:pt modelId="{6B93C2D0-D810-4598-9E3E-B3BC34444B24}" type="sibTrans" cxnId="{4D7D0880-F5A9-43F4-9127-1CBB222C09D7}">
      <dgm:prSet/>
      <dgm:spPr/>
      <dgm:t>
        <a:bodyPr/>
        <a:lstStyle/>
        <a:p>
          <a:endParaRPr lang="ru-RU"/>
        </a:p>
      </dgm:t>
    </dgm:pt>
    <dgm:pt modelId="{7202A1A9-0153-4B19-B4E7-95C585C07251}" type="pres">
      <dgm:prSet presAssocID="{C1B536E9-1EDB-440A-B198-39A9BF071D6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903C358-98EA-4EFA-9876-D40E959003FF}" type="pres">
      <dgm:prSet presAssocID="{49AD4876-6920-495F-96CD-6330583285E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4609E-CF78-46B5-812D-94E58A50FF7B}" type="pres">
      <dgm:prSet presAssocID="{49AD4876-6920-495F-96CD-6330583285E2}" presName="gear1srcNode" presStyleLbl="node1" presStyleIdx="0" presStyleCnt="3"/>
      <dgm:spPr/>
      <dgm:t>
        <a:bodyPr/>
        <a:lstStyle/>
        <a:p>
          <a:endParaRPr lang="ru-RU"/>
        </a:p>
      </dgm:t>
    </dgm:pt>
    <dgm:pt modelId="{5862D993-085E-455A-99E5-B4166E94A0A6}" type="pres">
      <dgm:prSet presAssocID="{49AD4876-6920-495F-96CD-6330583285E2}" presName="gear1dstNode" presStyleLbl="node1" presStyleIdx="0" presStyleCnt="3"/>
      <dgm:spPr/>
      <dgm:t>
        <a:bodyPr/>
        <a:lstStyle/>
        <a:p>
          <a:endParaRPr lang="ru-RU"/>
        </a:p>
      </dgm:t>
    </dgm:pt>
    <dgm:pt modelId="{D694F022-2621-4636-A2CB-D1BA29712FFA}" type="pres">
      <dgm:prSet presAssocID="{D032A0BD-BEE8-4347-8BA5-967DF98F4D9F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E583B4-58BE-4BF1-81BD-B7D480474874}" type="pres">
      <dgm:prSet presAssocID="{D032A0BD-BEE8-4347-8BA5-967DF98F4D9F}" presName="gear2srcNode" presStyleLbl="node1" presStyleIdx="1" presStyleCnt="3"/>
      <dgm:spPr/>
      <dgm:t>
        <a:bodyPr/>
        <a:lstStyle/>
        <a:p>
          <a:endParaRPr lang="ru-RU"/>
        </a:p>
      </dgm:t>
    </dgm:pt>
    <dgm:pt modelId="{23AB80D4-2187-499F-ABB5-374BE519A498}" type="pres">
      <dgm:prSet presAssocID="{D032A0BD-BEE8-4347-8BA5-967DF98F4D9F}" presName="gear2dstNode" presStyleLbl="node1" presStyleIdx="1" presStyleCnt="3"/>
      <dgm:spPr/>
      <dgm:t>
        <a:bodyPr/>
        <a:lstStyle/>
        <a:p>
          <a:endParaRPr lang="ru-RU"/>
        </a:p>
      </dgm:t>
    </dgm:pt>
    <dgm:pt modelId="{B0A8B999-B53A-4472-91AB-ABBCB74D591C}" type="pres">
      <dgm:prSet presAssocID="{04D63111-C53F-4C23-A9A2-FA2B864CC6E0}" presName="gear3" presStyleLbl="node1" presStyleIdx="2" presStyleCnt="3"/>
      <dgm:spPr/>
      <dgm:t>
        <a:bodyPr/>
        <a:lstStyle/>
        <a:p>
          <a:endParaRPr lang="ru-RU"/>
        </a:p>
      </dgm:t>
    </dgm:pt>
    <dgm:pt modelId="{CD09451A-CAF7-4E07-9984-D85E930F2E7D}" type="pres">
      <dgm:prSet presAssocID="{04D63111-C53F-4C23-A9A2-FA2B864CC6E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5F2ED-A7C0-430E-8EFA-151E61A8A66F}" type="pres">
      <dgm:prSet presAssocID="{04D63111-C53F-4C23-A9A2-FA2B864CC6E0}" presName="gear3srcNode" presStyleLbl="node1" presStyleIdx="2" presStyleCnt="3"/>
      <dgm:spPr/>
      <dgm:t>
        <a:bodyPr/>
        <a:lstStyle/>
        <a:p>
          <a:endParaRPr lang="ru-RU"/>
        </a:p>
      </dgm:t>
    </dgm:pt>
    <dgm:pt modelId="{83236F6A-6BDD-447A-81E1-B648834F6A30}" type="pres">
      <dgm:prSet presAssocID="{04D63111-C53F-4C23-A9A2-FA2B864CC6E0}" presName="gear3dstNode" presStyleLbl="node1" presStyleIdx="2" presStyleCnt="3"/>
      <dgm:spPr/>
      <dgm:t>
        <a:bodyPr/>
        <a:lstStyle/>
        <a:p>
          <a:endParaRPr lang="ru-RU"/>
        </a:p>
      </dgm:t>
    </dgm:pt>
    <dgm:pt modelId="{1297CC23-7B8F-44D1-AD59-EAEBAC402525}" type="pres">
      <dgm:prSet presAssocID="{25F40633-1C8D-42F0-88C7-4D8FB9A43924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4FF4FC50-4BF2-4903-AA90-1511463542A8}" type="pres">
      <dgm:prSet presAssocID="{DD159362-98DF-4DFF-9613-B6C8BB198983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1A86F27C-CD10-4D44-A139-70E419A15364}" type="pres">
      <dgm:prSet presAssocID="{6B93C2D0-D810-4598-9E3E-B3BC34444B24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32E0F14B-AB90-47A8-A4A1-3B1B8D059765}" type="presOf" srcId="{C1B536E9-1EDB-440A-B198-39A9BF071D6F}" destId="{7202A1A9-0153-4B19-B4E7-95C585C07251}" srcOrd="0" destOrd="0" presId="urn:microsoft.com/office/officeart/2005/8/layout/gear1"/>
    <dgm:cxn modelId="{D3927711-B8B4-42B1-9279-36C10EDEE7A5}" srcId="{C1B536E9-1EDB-440A-B198-39A9BF071D6F}" destId="{49AD4876-6920-495F-96CD-6330583285E2}" srcOrd="0" destOrd="0" parTransId="{7F528A6C-CD73-4545-9F40-5931DD811B5E}" sibTransId="{25F40633-1C8D-42F0-88C7-4D8FB9A43924}"/>
    <dgm:cxn modelId="{9F976B1F-5B54-4924-AEC3-714564843505}" type="presOf" srcId="{25F40633-1C8D-42F0-88C7-4D8FB9A43924}" destId="{1297CC23-7B8F-44D1-AD59-EAEBAC402525}" srcOrd="0" destOrd="0" presId="urn:microsoft.com/office/officeart/2005/8/layout/gear1"/>
    <dgm:cxn modelId="{3F719DCB-C195-4F9C-82AB-9708EF9A29F2}" type="presOf" srcId="{04D63111-C53F-4C23-A9A2-FA2B864CC6E0}" destId="{83236F6A-6BDD-447A-81E1-B648834F6A30}" srcOrd="3" destOrd="0" presId="urn:microsoft.com/office/officeart/2005/8/layout/gear1"/>
    <dgm:cxn modelId="{43E66D11-C92C-4E1C-AACD-45FCF6F3AEDD}" type="presOf" srcId="{DD159362-98DF-4DFF-9613-B6C8BB198983}" destId="{4FF4FC50-4BF2-4903-AA90-1511463542A8}" srcOrd="0" destOrd="0" presId="urn:microsoft.com/office/officeart/2005/8/layout/gear1"/>
    <dgm:cxn modelId="{6FEE6719-9AF9-47BF-9D11-1798ACB98525}" type="presOf" srcId="{D032A0BD-BEE8-4347-8BA5-967DF98F4D9F}" destId="{23AB80D4-2187-499F-ABB5-374BE519A498}" srcOrd="2" destOrd="0" presId="urn:microsoft.com/office/officeart/2005/8/layout/gear1"/>
    <dgm:cxn modelId="{32B36824-EA00-433B-B132-C4F14F92C0D8}" type="presOf" srcId="{49AD4876-6920-495F-96CD-6330583285E2}" destId="{5862D993-085E-455A-99E5-B4166E94A0A6}" srcOrd="2" destOrd="0" presId="urn:microsoft.com/office/officeart/2005/8/layout/gear1"/>
    <dgm:cxn modelId="{D5735CF1-2FD9-4786-8844-FE9660F1F0D0}" type="presOf" srcId="{04D63111-C53F-4C23-A9A2-FA2B864CC6E0}" destId="{CD09451A-CAF7-4E07-9984-D85E930F2E7D}" srcOrd="1" destOrd="0" presId="urn:microsoft.com/office/officeart/2005/8/layout/gear1"/>
    <dgm:cxn modelId="{6AC697CF-9AB0-4BD5-8235-DFD22E3F6417}" type="presOf" srcId="{49AD4876-6920-495F-96CD-6330583285E2}" destId="{A903C358-98EA-4EFA-9876-D40E959003FF}" srcOrd="0" destOrd="0" presId="urn:microsoft.com/office/officeart/2005/8/layout/gear1"/>
    <dgm:cxn modelId="{512B68BF-3044-4B1D-A593-49B0D26FBBE7}" type="presOf" srcId="{04D63111-C53F-4C23-A9A2-FA2B864CC6E0}" destId="{8D45F2ED-A7C0-430E-8EFA-151E61A8A66F}" srcOrd="2" destOrd="0" presId="urn:microsoft.com/office/officeart/2005/8/layout/gear1"/>
    <dgm:cxn modelId="{5EBC2A98-FDAE-43E3-93A1-3BCF53A62C18}" srcId="{C1B536E9-1EDB-440A-B198-39A9BF071D6F}" destId="{D032A0BD-BEE8-4347-8BA5-967DF98F4D9F}" srcOrd="1" destOrd="0" parTransId="{E7278697-E89F-4CBF-A8C9-5BC7DD442AD0}" sibTransId="{DD159362-98DF-4DFF-9613-B6C8BB198983}"/>
    <dgm:cxn modelId="{2A97EC6A-90E7-4950-9D9B-3F91962BF79D}" type="presOf" srcId="{49AD4876-6920-495F-96CD-6330583285E2}" destId="{D9A4609E-CF78-46B5-812D-94E58A50FF7B}" srcOrd="1" destOrd="0" presId="urn:microsoft.com/office/officeart/2005/8/layout/gear1"/>
    <dgm:cxn modelId="{2E52A2B8-F930-4055-B84B-76423946E2AF}" type="presOf" srcId="{6B93C2D0-D810-4598-9E3E-B3BC34444B24}" destId="{1A86F27C-CD10-4D44-A139-70E419A15364}" srcOrd="0" destOrd="0" presId="urn:microsoft.com/office/officeart/2005/8/layout/gear1"/>
    <dgm:cxn modelId="{967F32E2-967D-430E-8D74-E1D93AE02372}" type="presOf" srcId="{04D63111-C53F-4C23-A9A2-FA2B864CC6E0}" destId="{B0A8B999-B53A-4472-91AB-ABBCB74D591C}" srcOrd="0" destOrd="0" presId="urn:microsoft.com/office/officeart/2005/8/layout/gear1"/>
    <dgm:cxn modelId="{1370391B-B40E-436E-9B32-24F25D889A7A}" type="presOf" srcId="{D032A0BD-BEE8-4347-8BA5-967DF98F4D9F}" destId="{D694F022-2621-4636-A2CB-D1BA29712FFA}" srcOrd="0" destOrd="0" presId="urn:microsoft.com/office/officeart/2005/8/layout/gear1"/>
    <dgm:cxn modelId="{4D7D0880-F5A9-43F4-9127-1CBB222C09D7}" srcId="{C1B536E9-1EDB-440A-B198-39A9BF071D6F}" destId="{04D63111-C53F-4C23-A9A2-FA2B864CC6E0}" srcOrd="2" destOrd="0" parTransId="{26038645-CC9F-48FC-A146-D6A4CE941046}" sibTransId="{6B93C2D0-D810-4598-9E3E-B3BC34444B24}"/>
    <dgm:cxn modelId="{B165836E-2E83-455D-B3DD-EDD515B520A7}" type="presOf" srcId="{D032A0BD-BEE8-4347-8BA5-967DF98F4D9F}" destId="{00E583B4-58BE-4BF1-81BD-B7D480474874}" srcOrd="1" destOrd="0" presId="urn:microsoft.com/office/officeart/2005/8/layout/gear1"/>
    <dgm:cxn modelId="{3C3AC859-244A-48EE-858A-A9EFBEEA50BA}" type="presParOf" srcId="{7202A1A9-0153-4B19-B4E7-95C585C07251}" destId="{A903C358-98EA-4EFA-9876-D40E959003FF}" srcOrd="0" destOrd="0" presId="urn:microsoft.com/office/officeart/2005/8/layout/gear1"/>
    <dgm:cxn modelId="{7D7165AC-E983-46BF-875D-F25DBAB79066}" type="presParOf" srcId="{7202A1A9-0153-4B19-B4E7-95C585C07251}" destId="{D9A4609E-CF78-46B5-812D-94E58A50FF7B}" srcOrd="1" destOrd="0" presId="urn:microsoft.com/office/officeart/2005/8/layout/gear1"/>
    <dgm:cxn modelId="{54DA529D-49AF-4261-8D17-F9F4FD1EAFC8}" type="presParOf" srcId="{7202A1A9-0153-4B19-B4E7-95C585C07251}" destId="{5862D993-085E-455A-99E5-B4166E94A0A6}" srcOrd="2" destOrd="0" presId="urn:microsoft.com/office/officeart/2005/8/layout/gear1"/>
    <dgm:cxn modelId="{965E9F3D-0A77-47F2-B0F5-AF42CEA10795}" type="presParOf" srcId="{7202A1A9-0153-4B19-B4E7-95C585C07251}" destId="{D694F022-2621-4636-A2CB-D1BA29712FFA}" srcOrd="3" destOrd="0" presId="urn:microsoft.com/office/officeart/2005/8/layout/gear1"/>
    <dgm:cxn modelId="{E72604AF-AB44-4478-AB0B-48058DFA1FF0}" type="presParOf" srcId="{7202A1A9-0153-4B19-B4E7-95C585C07251}" destId="{00E583B4-58BE-4BF1-81BD-B7D480474874}" srcOrd="4" destOrd="0" presId="urn:microsoft.com/office/officeart/2005/8/layout/gear1"/>
    <dgm:cxn modelId="{FA46B02E-019A-46CD-812F-77A5F3B8A719}" type="presParOf" srcId="{7202A1A9-0153-4B19-B4E7-95C585C07251}" destId="{23AB80D4-2187-499F-ABB5-374BE519A498}" srcOrd="5" destOrd="0" presId="urn:microsoft.com/office/officeart/2005/8/layout/gear1"/>
    <dgm:cxn modelId="{C8DA7424-A4DB-4108-88DC-19DA24E48DF4}" type="presParOf" srcId="{7202A1A9-0153-4B19-B4E7-95C585C07251}" destId="{B0A8B999-B53A-4472-91AB-ABBCB74D591C}" srcOrd="6" destOrd="0" presId="urn:microsoft.com/office/officeart/2005/8/layout/gear1"/>
    <dgm:cxn modelId="{216B4E3E-3676-4F3B-B40D-51F520AF424C}" type="presParOf" srcId="{7202A1A9-0153-4B19-B4E7-95C585C07251}" destId="{CD09451A-CAF7-4E07-9984-D85E930F2E7D}" srcOrd="7" destOrd="0" presId="urn:microsoft.com/office/officeart/2005/8/layout/gear1"/>
    <dgm:cxn modelId="{3B3453E0-8A9D-4F97-A4B9-E8172DE3A636}" type="presParOf" srcId="{7202A1A9-0153-4B19-B4E7-95C585C07251}" destId="{8D45F2ED-A7C0-430E-8EFA-151E61A8A66F}" srcOrd="8" destOrd="0" presId="urn:microsoft.com/office/officeart/2005/8/layout/gear1"/>
    <dgm:cxn modelId="{F1D5F7FA-E587-4D94-A975-5B92CF653E98}" type="presParOf" srcId="{7202A1A9-0153-4B19-B4E7-95C585C07251}" destId="{83236F6A-6BDD-447A-81E1-B648834F6A30}" srcOrd="9" destOrd="0" presId="urn:microsoft.com/office/officeart/2005/8/layout/gear1"/>
    <dgm:cxn modelId="{A0BA4B49-0961-4934-B5BF-206BD4C508DF}" type="presParOf" srcId="{7202A1A9-0153-4B19-B4E7-95C585C07251}" destId="{1297CC23-7B8F-44D1-AD59-EAEBAC402525}" srcOrd="10" destOrd="0" presId="urn:microsoft.com/office/officeart/2005/8/layout/gear1"/>
    <dgm:cxn modelId="{F37E08D6-F79E-4599-9719-8417B3809C1C}" type="presParOf" srcId="{7202A1A9-0153-4B19-B4E7-95C585C07251}" destId="{4FF4FC50-4BF2-4903-AA90-1511463542A8}" srcOrd="11" destOrd="0" presId="urn:microsoft.com/office/officeart/2005/8/layout/gear1"/>
    <dgm:cxn modelId="{88A97A95-DDF6-4492-A312-B0B4DC5D23B5}" type="presParOf" srcId="{7202A1A9-0153-4B19-B4E7-95C585C07251}" destId="{1A86F27C-CD10-4D44-A139-70E419A1536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3C358-98EA-4EFA-9876-D40E959003FF}">
      <dsp:nvSpPr>
        <dsp:cNvPr id="0" name=""/>
        <dsp:cNvSpPr/>
      </dsp:nvSpPr>
      <dsp:spPr>
        <a:xfrm>
          <a:off x="2939961" y="2055996"/>
          <a:ext cx="2512885" cy="2512885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 dirty="0"/>
        </a:p>
      </dsp:txBody>
      <dsp:txXfrm>
        <a:off x="3445163" y="2644627"/>
        <a:ext cx="1502481" cy="1291675"/>
      </dsp:txXfrm>
    </dsp:sp>
    <dsp:sp modelId="{D694F022-2621-4636-A2CB-D1BA29712FFA}">
      <dsp:nvSpPr>
        <dsp:cNvPr id="0" name=""/>
        <dsp:cNvSpPr/>
      </dsp:nvSpPr>
      <dsp:spPr>
        <a:xfrm>
          <a:off x="1477919" y="1462042"/>
          <a:ext cx="1827552" cy="1827552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1938011" y="1924914"/>
        <a:ext cx="907368" cy="901808"/>
      </dsp:txXfrm>
    </dsp:sp>
    <dsp:sp modelId="{B0A8B999-B53A-4472-91AB-ABBCB74D591C}">
      <dsp:nvSpPr>
        <dsp:cNvPr id="0" name=""/>
        <dsp:cNvSpPr/>
      </dsp:nvSpPr>
      <dsp:spPr>
        <a:xfrm rot="20700000">
          <a:off x="2501535" y="201217"/>
          <a:ext cx="1790628" cy="1790628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-20700000">
        <a:off x="2894272" y="593954"/>
        <a:ext cx="1005154" cy="1005154"/>
      </dsp:txXfrm>
    </dsp:sp>
    <dsp:sp modelId="{1297CC23-7B8F-44D1-AD59-EAEBAC402525}">
      <dsp:nvSpPr>
        <dsp:cNvPr id="0" name=""/>
        <dsp:cNvSpPr/>
      </dsp:nvSpPr>
      <dsp:spPr>
        <a:xfrm>
          <a:off x="2750867" y="1674454"/>
          <a:ext cx="3216492" cy="3216492"/>
        </a:xfrm>
        <a:prstGeom prst="circularArrow">
          <a:avLst>
            <a:gd name="adj1" fmla="val 4688"/>
            <a:gd name="adj2" fmla="val 299029"/>
            <a:gd name="adj3" fmla="val 2524452"/>
            <a:gd name="adj4" fmla="val 15843540"/>
            <a:gd name="adj5" fmla="val 5469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F4FC50-4BF2-4903-AA90-1511463542A8}">
      <dsp:nvSpPr>
        <dsp:cNvPr id="0" name=""/>
        <dsp:cNvSpPr/>
      </dsp:nvSpPr>
      <dsp:spPr>
        <a:xfrm>
          <a:off x="1154263" y="1056066"/>
          <a:ext cx="2336983" cy="233698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A86F27C-CD10-4D44-A139-70E419A15364}">
      <dsp:nvSpPr>
        <dsp:cNvPr id="0" name=""/>
        <dsp:cNvSpPr/>
      </dsp:nvSpPr>
      <dsp:spPr>
        <a:xfrm>
          <a:off x="2087344" y="-192605"/>
          <a:ext cx="2519738" cy="251973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AA5759C-961A-491E-B801-C34D441F335F}" type="datetimeFigureOut">
              <a:rPr lang="ru-RU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F1ECE9A-4EEF-463F-90DA-547EC66EB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4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ECE9A-4EEF-463F-90DA-547EC66EBDB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90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ECE9A-4EEF-463F-90DA-547EC66EBDB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90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ECE9A-4EEF-463F-90DA-547EC66EBDB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90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ECE9A-4EEF-463F-90DA-547EC66EBDB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853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FA8583-B5B1-4728-BD23-D8C60210EC32}" type="datetime1">
              <a:rPr lang="ru-RU" smtClean="0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B221F-5835-405A-8D92-4E2FA6ECC3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35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17BA41-75B8-402A-8DDF-4C8D8117F3F5}" type="datetime1">
              <a:rPr lang="ru-RU" smtClean="0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A5406-7115-4656-807F-71E03DC160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29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8D9FD1-67E5-4230-932C-B225364D091F}" type="datetime1">
              <a:rPr lang="ru-RU" smtClean="0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3E3ED-6BE3-41BB-918A-6E35E621E9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23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7904D6-8F02-41B8-9AC8-1C55DBD8EE61}" type="datetime1">
              <a:rPr lang="ru-RU" smtClean="0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BDB9C-489F-4EC7-A173-B68A67BDF5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057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1046BE-5697-4F86-A756-68141C3D46DD}" type="datetime1">
              <a:rPr lang="ru-RU" smtClean="0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D9A15B-943D-4628-9DEA-8A43D28DF5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85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A1E289-04DE-4B9B-97ED-06CB55E465CD}" type="datetime1">
              <a:rPr lang="ru-RU" smtClean="0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6521B-2EC9-4D3F-ACFE-F56A1290D4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36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47BB01-9C2C-4F5C-BA51-03DF64D98809}" type="datetime1">
              <a:rPr lang="ru-RU" smtClean="0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67722-4B0D-45EB-B51F-CA7DE2A495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4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4880CA-B78E-4389-89A9-5D62C24CA0ED}" type="datetime1">
              <a:rPr lang="ru-RU" smtClean="0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5A296-BAB5-451A-AEA2-CC4E639AC5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605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F856E-887A-41A5-A949-1F4C7BD7C1E1}" type="datetime1">
              <a:rPr lang="ru-RU" smtClean="0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5D575-1906-47A7-8303-D5E7F40620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791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FE56A-9BEE-49F7-8324-0F024CE9CA2A}" type="datetime1">
              <a:rPr lang="ru-RU" smtClean="0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34589C-109D-4D78-8958-340622C2AB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38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D6B6D7-DFA0-4415-A15B-C0AECB66B978}" type="datetime1">
              <a:rPr lang="ru-RU" smtClean="0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8DBAF-07F7-4E3F-9E65-5200CB0D29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48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E35C12-F767-41B9-B153-9EF05C716177}" type="datetime1">
              <a:rPr lang="ru-RU" smtClean="0"/>
              <a:pPr>
                <a:defRPr/>
              </a:pPr>
              <a:t>17.10.2012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7CAE75-E2BD-4B21-BC6C-83CD551E87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06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11902" y="0"/>
            <a:ext cx="9144000" cy="6858000"/>
          </a:xfrm>
          <a:prstGeom prst="rect">
            <a:avLst/>
          </a:prstGeom>
          <a:solidFill>
            <a:srgbClr val="1D5A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41" name="Прямоугольник 9"/>
          <p:cNvSpPr>
            <a:spLocks noChangeArrowheads="1"/>
          </p:cNvSpPr>
          <p:nvPr/>
        </p:nvSpPr>
        <p:spPr bwMode="auto">
          <a:xfrm>
            <a:off x="-11902" y="5481879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D44B"/>
                </a:solidFill>
              </a:rPr>
              <a:t>XVI конференция АСДГ «Электронное правительство: муниципальный </a:t>
            </a:r>
            <a:r>
              <a:rPr lang="ru-RU" dirty="0" smtClean="0">
                <a:solidFill>
                  <a:srgbClr val="FFD44B"/>
                </a:solidFill>
              </a:rPr>
              <a:t>уровень</a:t>
            </a:r>
            <a:r>
              <a:rPr lang="ru-RU" dirty="0" smtClean="0">
                <a:solidFill>
                  <a:srgbClr val="FFD44B"/>
                </a:solidFill>
              </a:rPr>
              <a:t>»</a:t>
            </a:r>
            <a:endParaRPr lang="ru-RU" dirty="0" smtClean="0">
              <a:solidFill>
                <a:srgbClr val="FFD44B"/>
              </a:solidFill>
            </a:endParaRPr>
          </a:p>
          <a:p>
            <a:pPr algn="ctr"/>
            <a:endParaRPr lang="ru-RU" dirty="0" smtClean="0">
              <a:solidFill>
                <a:srgbClr val="FFD44B"/>
              </a:solidFill>
            </a:endParaRPr>
          </a:p>
          <a:p>
            <a:pPr algn="ctr"/>
            <a:r>
              <a:rPr lang="ru-RU" dirty="0" smtClean="0">
                <a:solidFill>
                  <a:srgbClr val="FFD44B"/>
                </a:solidFill>
              </a:rPr>
              <a:t>1</a:t>
            </a:r>
            <a:r>
              <a:rPr lang="en-US" dirty="0" smtClean="0">
                <a:solidFill>
                  <a:srgbClr val="FFD44B"/>
                </a:solidFill>
              </a:rPr>
              <a:t>7</a:t>
            </a:r>
            <a:r>
              <a:rPr lang="ru-RU" dirty="0" smtClean="0">
                <a:solidFill>
                  <a:srgbClr val="FFD44B"/>
                </a:solidFill>
              </a:rPr>
              <a:t> октября 2012 года</a:t>
            </a:r>
          </a:p>
          <a:p>
            <a:pPr algn="ctr"/>
            <a:endParaRPr lang="ru-RU" dirty="0">
              <a:solidFill>
                <a:srgbClr val="FFD44B"/>
              </a:solidFill>
            </a:endParaRPr>
          </a:p>
          <a:p>
            <a:pPr algn="ctr"/>
            <a:r>
              <a:rPr lang="ru-RU" dirty="0" smtClean="0">
                <a:solidFill>
                  <a:srgbClr val="FFD44B"/>
                </a:solidFill>
              </a:rPr>
              <a:t>г. Красноярск</a:t>
            </a:r>
            <a:endParaRPr lang="ru-RU" dirty="0">
              <a:solidFill>
                <a:srgbClr val="FFD44B"/>
              </a:solidFill>
            </a:endParaRPr>
          </a:p>
          <a:p>
            <a:pPr algn="ctr"/>
            <a:endParaRPr lang="ru-RU" dirty="0">
              <a:solidFill>
                <a:srgbClr val="FFD44B"/>
              </a:solidFill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361665" y="2906104"/>
            <a:ext cx="842066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Georgia" pitchFamily="18" charset="0"/>
              </a:rPr>
              <a:t>Муниципалитет-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Georgia" pitchFamily="18" charset="0"/>
              </a:rPr>
              <a:t>основа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Georgia" pitchFamily="18" charset="0"/>
              </a:rPr>
              <a:t>Электронного государства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61665" y="3612291"/>
            <a:ext cx="8420669" cy="0"/>
          </a:xfrm>
          <a:prstGeom prst="line">
            <a:avLst/>
          </a:prstGeom>
          <a:ln w="1905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D:\Dropbox\ЭЦ\Доработка сайта\логотип_с_фоном.tif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3B5E7E"/>
              </a:clrFrom>
              <a:clrTo>
                <a:srgbClr val="3B5E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" t="-2" r="221" b="1490"/>
          <a:stretch/>
        </p:blipFill>
        <p:spPr bwMode="auto">
          <a:xfrm>
            <a:off x="360947" y="405220"/>
            <a:ext cx="4199151" cy="105192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12507" y="6451885"/>
            <a:ext cx="2133600" cy="365125"/>
          </a:xfrm>
        </p:spPr>
        <p:txBody>
          <a:bodyPr/>
          <a:lstStyle/>
          <a:p>
            <a:pPr>
              <a:defRPr/>
            </a:pPr>
            <a:fld id="{8D6E1011-FF58-4E20-8951-3D10BBF01E05}" type="slidenum"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10</a:t>
            </a:fld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1124162" y="3888445"/>
            <a:ext cx="6078964" cy="499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Муниципальные планы и программы</a:t>
            </a:r>
            <a:endParaRPr lang="ru-RU" sz="24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354845" y="413513"/>
            <a:ext cx="80658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Единство целей, приоритетов и задач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7" name="Picture 6" descr="G:\Файлы\Работа\presentation\new\slide 3\3-4-8_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68" y="1293660"/>
            <a:ext cx="878670" cy="91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Объект 2"/>
          <p:cNvSpPr txBox="1">
            <a:spLocks/>
          </p:cNvSpPr>
          <p:nvPr/>
        </p:nvSpPr>
        <p:spPr>
          <a:xfrm>
            <a:off x="1108357" y="1543794"/>
            <a:ext cx="6094769" cy="418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ГП «Информационное общество (2012-2020)»</a:t>
            </a:r>
            <a:endParaRPr lang="ru-RU" sz="24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1108357" y="2719915"/>
            <a:ext cx="5453919" cy="435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Региональная программа</a:t>
            </a:r>
            <a:endParaRPr lang="ru-RU" sz="2400" b="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92" y="2577048"/>
            <a:ext cx="572016" cy="7207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92" y="3870258"/>
            <a:ext cx="571346" cy="628479"/>
          </a:xfrm>
          <a:prstGeom prst="rect">
            <a:avLst/>
          </a:prstGeom>
        </p:spPr>
      </p:pic>
      <p:pic>
        <p:nvPicPr>
          <p:cNvPr id="16" name="Рисунок 104" descr="arrow_up_yellow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58673" y="2093783"/>
            <a:ext cx="561211" cy="40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104" descr="arrow_up_yellow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838" y="3375734"/>
            <a:ext cx="561211" cy="40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104" descr="arrow_up_yellow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83826" y="2107784"/>
            <a:ext cx="561211" cy="40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104" descr="arrow_up_yellow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80379" y="3386993"/>
            <a:ext cx="561211" cy="40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G:\Файлы\Работа\rostelekom\slide-9\smev-presentation-11-gd_0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2357" y="2470582"/>
            <a:ext cx="690137" cy="8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 descr="G:\Файлы\Работа\rostelekom\slide-9\smev-presentation-11-gd_0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54641" y="1304078"/>
            <a:ext cx="766468" cy="89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 descr="G:\Файлы\Работа\rostelekom\slide-9\smev-presentation-11-gd_0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96264" y="3673489"/>
            <a:ext cx="690137" cy="8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Объект 2"/>
          <p:cNvSpPr txBox="1">
            <a:spLocks/>
          </p:cNvSpPr>
          <p:nvPr/>
        </p:nvSpPr>
        <p:spPr>
          <a:xfrm>
            <a:off x="177420" y="4802862"/>
            <a:ext cx="8379720" cy="161840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900" dirty="0" smtClean="0">
                <a:latin typeface="Arial" pitchFamily="34" charset="0"/>
                <a:cs typeface="Arial" pitchFamily="34" charset="0"/>
              </a:rPr>
              <a:t>Постановления 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>Правительства 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РФ</a:t>
            </a:r>
          </a:p>
          <a:p>
            <a:pPr marL="0" indent="0">
              <a:buNone/>
            </a:pP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24.05.2010 № 365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«О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координации мероприятий по использованию информационно-коммуникационных технологий в деятельности государственных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органов» 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25.04.2012 №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394 «О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мерах по совершенствованию использования информационно-коммуникационных технологий в деятельности государственных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органов»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marL="114300" indent="0">
              <a:lnSpc>
                <a:spcPct val="110000"/>
              </a:lnSpc>
              <a:buNone/>
            </a:pPr>
            <a:endParaRPr lang="ru-RU" sz="1900" b="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25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12507" y="6451885"/>
            <a:ext cx="2133600" cy="365125"/>
          </a:xfrm>
        </p:spPr>
        <p:txBody>
          <a:bodyPr/>
          <a:lstStyle/>
          <a:p>
            <a:pPr>
              <a:defRPr/>
            </a:pPr>
            <a:fld id="{8D6E1011-FF58-4E20-8951-3D10BBF01E05}" type="slidenum"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11</a:t>
            </a:fld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354845" y="1480508"/>
            <a:ext cx="8065823" cy="527513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ru-RU" sz="4500" dirty="0" smtClean="0">
                <a:latin typeface="Arial" pitchFamily="34" charset="0"/>
                <a:cs typeface="Arial" pitchFamily="34" charset="0"/>
              </a:rPr>
              <a:t>Свобода информации</a:t>
            </a:r>
          </a:p>
          <a:p>
            <a:pPr marL="114300" indent="0">
              <a:buNone/>
            </a:pPr>
            <a:r>
              <a:rPr lang="ru-RU" sz="4500" b="0" i="1" dirty="0" smtClean="0">
                <a:latin typeface="Times New Roman" pitchFamily="18" charset="0"/>
                <a:cs typeface="Times New Roman" pitchFamily="18" charset="0"/>
              </a:rPr>
              <a:t>Доступ к информации о деятельности органов власти</a:t>
            </a:r>
            <a:endParaRPr lang="ru-RU" sz="4500" b="0" i="1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sz="2400" b="0" dirty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ru-RU" sz="4500" dirty="0">
                <a:latin typeface="Arial" pitchFamily="34" charset="0"/>
                <a:cs typeface="Arial" pitchFamily="34" charset="0"/>
              </a:rPr>
              <a:t>Открытые </a:t>
            </a:r>
            <a:r>
              <a:rPr lang="ru-RU" sz="4500" dirty="0" smtClean="0">
                <a:latin typeface="Arial" pitchFamily="34" charset="0"/>
                <a:cs typeface="Arial" pitchFamily="34" charset="0"/>
              </a:rPr>
              <a:t>данные</a:t>
            </a:r>
            <a:endParaRPr lang="ru-RU" sz="4500" dirty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ru-RU" sz="4500" b="0" i="1" dirty="0">
                <a:latin typeface="Times New Roman" pitchFamily="18" charset="0"/>
                <a:cs typeface="Times New Roman" pitchFamily="18" charset="0"/>
              </a:rPr>
              <a:t>Открытые государственные данные. Свободное использование государственных </a:t>
            </a:r>
            <a:r>
              <a:rPr lang="ru-RU" sz="4500" b="0" i="1" dirty="0" smtClean="0">
                <a:latin typeface="Times New Roman" pitchFamily="18" charset="0"/>
                <a:cs typeface="Times New Roman" pitchFamily="18" charset="0"/>
              </a:rPr>
              <a:t>данных</a:t>
            </a:r>
            <a:endParaRPr lang="ru-RU" sz="4500" b="0" i="1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sz="3400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ru-RU" sz="4500" dirty="0" smtClean="0">
                <a:latin typeface="Arial" pitchFamily="34" charset="0"/>
                <a:cs typeface="Arial" pitchFamily="34" charset="0"/>
              </a:rPr>
              <a:t>Открытый диалог</a:t>
            </a:r>
            <a:endParaRPr lang="ru-RU" sz="4500" dirty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ru-RU" sz="4500" b="0" i="1" dirty="0">
                <a:latin typeface="Times New Roman" pitchFamily="18" charset="0"/>
                <a:cs typeface="Times New Roman" pitchFamily="18" charset="0"/>
              </a:rPr>
              <a:t>Открытый диалог между гражданами и государством. Возможность граждан влиять на государственные </a:t>
            </a:r>
            <a:r>
              <a:rPr lang="ru-RU" sz="4500" b="0" i="1" dirty="0" smtClean="0">
                <a:latin typeface="Times New Roman" pitchFamily="18" charset="0"/>
                <a:cs typeface="Times New Roman" pitchFamily="18" charset="0"/>
              </a:rPr>
              <a:t>структуры и принятие решений. </a:t>
            </a:r>
            <a:r>
              <a:rPr lang="ru-RU" sz="4500" i="1" dirty="0" smtClean="0">
                <a:latin typeface="Times New Roman" pitchFamily="18" charset="0"/>
                <a:cs typeface="Times New Roman" pitchFamily="18" charset="0"/>
              </a:rPr>
              <a:t>Электронная демократия</a:t>
            </a:r>
            <a:endParaRPr lang="ru-RU" sz="4500" i="1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sz="3400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ru-RU" sz="4500" dirty="0" smtClean="0">
                <a:latin typeface="Arial" pitchFamily="34" charset="0"/>
                <a:cs typeface="Arial" pitchFamily="34" charset="0"/>
              </a:rPr>
              <a:t>Открытый бюджет</a:t>
            </a:r>
            <a:endParaRPr lang="ru-RU" sz="4500" dirty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ru-RU" sz="4500" b="0" i="1" dirty="0">
                <a:latin typeface="Times New Roman" pitchFamily="18" charset="0"/>
                <a:cs typeface="Times New Roman" pitchFamily="18" charset="0"/>
              </a:rPr>
              <a:t>Открытость государственных расходов включая государственные и муниципальные бюджеты, государственные закупки, </a:t>
            </a:r>
            <a:r>
              <a:rPr lang="ru-RU" sz="4500" b="0" i="1" dirty="0" err="1">
                <a:latin typeface="Times New Roman" pitchFamily="18" charset="0"/>
                <a:cs typeface="Times New Roman" pitchFamily="18" charset="0"/>
              </a:rPr>
              <a:t>госконтракты</a:t>
            </a:r>
            <a:r>
              <a:rPr lang="ru-RU" sz="4500" b="0" i="1" dirty="0">
                <a:latin typeface="Times New Roman" pitchFamily="18" charset="0"/>
                <a:cs typeface="Times New Roman" pitchFamily="18" charset="0"/>
              </a:rPr>
              <a:t>, гранты и </a:t>
            </a:r>
            <a:r>
              <a:rPr lang="ru-RU" sz="4500" b="0" i="1" dirty="0" smtClean="0">
                <a:latin typeface="Times New Roman" pitchFamily="18" charset="0"/>
                <a:cs typeface="Times New Roman" pitchFamily="18" charset="0"/>
              </a:rPr>
              <a:t>субсидии</a:t>
            </a:r>
            <a:endParaRPr lang="ru-RU" sz="4500" b="0" i="1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sz="3400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ru-RU" sz="4500" dirty="0" smtClean="0">
                <a:latin typeface="Arial" pitchFamily="34" charset="0"/>
                <a:cs typeface="Arial" pitchFamily="34" charset="0"/>
              </a:rPr>
              <a:t>Электронные услуги</a:t>
            </a:r>
            <a:endParaRPr lang="ru-RU" sz="4500" dirty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ru-RU" sz="4500" b="0" i="1" dirty="0">
                <a:latin typeface="Times New Roman" pitchFamily="18" charset="0"/>
                <a:cs typeface="Times New Roman" pitchFamily="18" charset="0"/>
              </a:rPr>
              <a:t>предоставления государственных услуг в электронном виде</a:t>
            </a:r>
          </a:p>
          <a:p>
            <a:pPr marL="114300" indent="0">
              <a:buNone/>
            </a:pPr>
            <a:endParaRPr lang="ru-RU" sz="45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354846" y="413513"/>
            <a:ext cx="77731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Что дальше? Открытое </a:t>
            </a:r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правительство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3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12507" y="6451885"/>
            <a:ext cx="2133600" cy="365125"/>
          </a:xfrm>
        </p:spPr>
        <p:txBody>
          <a:bodyPr/>
          <a:lstStyle/>
          <a:p>
            <a:pPr>
              <a:defRPr/>
            </a:pPr>
            <a:fld id="{8D6E1011-FF58-4E20-8951-3D10BBF01E05}" type="slidenum"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12</a:t>
            </a:fld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354846" y="413513"/>
            <a:ext cx="77731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Элементы открытого </a:t>
            </a:r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правительства </a:t>
            </a:r>
            <a:r>
              <a:rPr lang="ru-RU" sz="2400" dirty="0">
                <a:solidFill>
                  <a:schemeClr val="bg1"/>
                </a:solidFill>
                <a:latin typeface="Georgia" pitchFamily="18" charset="0"/>
              </a:rPr>
              <a:t>в </a:t>
            </a:r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России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037231" y="1532282"/>
            <a:ext cx="7383438" cy="5141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fedstat</a:t>
            </a:r>
            <a:r>
              <a:rPr lang="ru-RU" sz="20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b="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</a:t>
            </a:r>
            <a:r>
              <a:rPr lang="ru-RU" sz="20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dirty="0">
                <a:latin typeface="Arial" pitchFamily="34" charset="0"/>
                <a:cs typeface="Arial" pitchFamily="34" charset="0"/>
              </a:rPr>
              <a:t>- Единая межведомственная информационно-статистическая система </a:t>
            </a:r>
            <a:endParaRPr lang="en-US" sz="2000" b="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800" b="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b="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zakupki</a:t>
            </a:r>
            <a:r>
              <a:rPr lang="ru-RU" sz="20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b="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gov</a:t>
            </a:r>
            <a:r>
              <a:rPr lang="ru-RU" sz="20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b="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</a:t>
            </a:r>
            <a:r>
              <a:rPr lang="ru-RU" sz="20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0" dirty="0">
                <a:latin typeface="Arial" pitchFamily="34" charset="0"/>
                <a:cs typeface="Arial" pitchFamily="34" charset="0"/>
              </a:rPr>
              <a:t>Официальный сайт Российской Федерации для размещения информации о размещении </a:t>
            </a:r>
            <a:r>
              <a:rPr lang="ru-RU" sz="2000" b="0" dirty="0" smtClean="0">
                <a:latin typeface="Arial" pitchFamily="34" charset="0"/>
                <a:cs typeface="Arial" pitchFamily="34" charset="0"/>
              </a:rPr>
              <a:t>заказа</a:t>
            </a:r>
            <a:endParaRPr lang="en-US" sz="2000" b="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800" b="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torgi</a:t>
            </a:r>
            <a:r>
              <a:rPr lang="ru-RU" sz="20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b="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gov</a:t>
            </a:r>
            <a:r>
              <a:rPr lang="ru-RU" sz="20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b="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</a:t>
            </a:r>
            <a:r>
              <a:rPr lang="ru-RU" sz="20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dirty="0">
                <a:latin typeface="Arial" pitchFamily="34" charset="0"/>
                <a:cs typeface="Arial" pitchFamily="34" charset="0"/>
              </a:rPr>
              <a:t>- Официальный сайт Российской Федерации для размещения информации о проведении </a:t>
            </a:r>
            <a:r>
              <a:rPr lang="ru-RU" sz="2000" b="0" dirty="0" smtClean="0">
                <a:latin typeface="Arial" pitchFamily="34" charset="0"/>
                <a:cs typeface="Arial" pitchFamily="34" charset="0"/>
              </a:rPr>
              <a:t>торгов</a:t>
            </a:r>
            <a:endParaRPr lang="en-US" sz="2000" b="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800" b="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b="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gosuslugi</a:t>
            </a:r>
            <a:r>
              <a:rPr lang="ru-RU" sz="20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b="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</a:t>
            </a:r>
            <a:r>
              <a:rPr lang="ru-RU" sz="20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dirty="0">
                <a:latin typeface="Arial" pitchFamily="34" charset="0"/>
                <a:cs typeface="Arial" pitchFamily="34" charset="0"/>
              </a:rPr>
              <a:t>– Портал государственных и муниципальных услуг Российской </a:t>
            </a:r>
            <a:r>
              <a:rPr lang="ru-RU" sz="2000" b="0" dirty="0" smtClean="0">
                <a:latin typeface="Arial" pitchFamily="34" charset="0"/>
                <a:cs typeface="Arial" pitchFamily="34" charset="0"/>
              </a:rPr>
              <a:t>Федерации</a:t>
            </a:r>
          </a:p>
          <a:p>
            <a:pPr marL="0" indent="0">
              <a:buNone/>
            </a:pPr>
            <a:endParaRPr lang="ru-RU" sz="800" b="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0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zakon.government.ru</a:t>
            </a:r>
            <a:r>
              <a:rPr lang="ru-RU" sz="20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0" dirty="0">
                <a:latin typeface="Arial" pitchFamily="34" charset="0"/>
                <a:cs typeface="Arial" pitchFamily="34" charset="0"/>
              </a:rPr>
              <a:t>- Система общественного обсуждения </a:t>
            </a:r>
            <a:r>
              <a:rPr lang="ru-RU" sz="2000" b="0" dirty="0" smtClean="0">
                <a:latin typeface="Arial" pitchFamily="34" charset="0"/>
                <a:cs typeface="Arial" pitchFamily="34" charset="0"/>
              </a:rPr>
              <a:t>законопроектов</a:t>
            </a:r>
          </a:p>
          <a:p>
            <a:pPr marL="0" indent="0">
              <a:buNone/>
            </a:pPr>
            <a:endParaRPr lang="ru-RU" sz="800" b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e-demokratia.ru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2000" b="0" dirty="0" smtClean="0">
                <a:latin typeface="Arial" pitchFamily="34" charset="0"/>
                <a:cs typeface="Arial" pitchFamily="34" charset="0"/>
              </a:rPr>
              <a:t>Единый портал электронной демократии</a:t>
            </a:r>
          </a:p>
          <a:p>
            <a:pPr marL="0" indent="0">
              <a:buNone/>
            </a:pPr>
            <a:endParaRPr lang="ru-RU" sz="800" b="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budget.mos.ru</a:t>
            </a:r>
            <a:r>
              <a:rPr lang="ru-RU" sz="2000" b="0" dirty="0" smtClean="0">
                <a:latin typeface="Arial" pitchFamily="34" charset="0"/>
                <a:cs typeface="Arial" pitchFamily="34" charset="0"/>
              </a:rPr>
              <a:t> – Открытый бюджет Москвы</a:t>
            </a:r>
            <a:endParaRPr lang="ru-RU" sz="2000" b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Группа 19"/>
          <p:cNvGrpSpPr>
            <a:grpSpLocks/>
          </p:cNvGrpSpPr>
          <p:nvPr/>
        </p:nvGrpSpPr>
        <p:grpSpPr bwMode="auto">
          <a:xfrm>
            <a:off x="304152" y="2442228"/>
            <a:ext cx="557257" cy="528287"/>
            <a:chOff x="251520" y="2572792"/>
            <a:chExt cx="1035467" cy="981067"/>
          </a:xfrm>
        </p:grpSpPr>
        <p:pic>
          <p:nvPicPr>
            <p:cNvPr id="19" name="Picture 8" descr="E:\Green\Информационное общество\web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636912"/>
              <a:ext cx="916947" cy="91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" descr="E:\download\63810424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56" y="2572792"/>
              <a:ext cx="770331" cy="770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Группа 19"/>
          <p:cNvGrpSpPr>
            <a:grpSpLocks/>
          </p:cNvGrpSpPr>
          <p:nvPr/>
        </p:nvGrpSpPr>
        <p:grpSpPr bwMode="auto">
          <a:xfrm>
            <a:off x="304152" y="1648264"/>
            <a:ext cx="557257" cy="528287"/>
            <a:chOff x="251520" y="2572792"/>
            <a:chExt cx="1035467" cy="981067"/>
          </a:xfrm>
        </p:grpSpPr>
        <p:pic>
          <p:nvPicPr>
            <p:cNvPr id="24" name="Picture 8" descr="E:\Green\Информационное общество\web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636912"/>
              <a:ext cx="916947" cy="91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" descr="E:\download\63810424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56" y="2572792"/>
              <a:ext cx="770331" cy="770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Группа 19"/>
          <p:cNvGrpSpPr>
            <a:grpSpLocks/>
          </p:cNvGrpSpPr>
          <p:nvPr/>
        </p:nvGrpSpPr>
        <p:grpSpPr bwMode="auto">
          <a:xfrm>
            <a:off x="310206" y="3229218"/>
            <a:ext cx="557257" cy="528287"/>
            <a:chOff x="251520" y="2572792"/>
            <a:chExt cx="1035467" cy="981067"/>
          </a:xfrm>
        </p:grpSpPr>
        <p:pic>
          <p:nvPicPr>
            <p:cNvPr id="27" name="Picture 8" descr="E:\Green\Информационное общество\web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636912"/>
              <a:ext cx="916947" cy="91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5" descr="E:\download\63810424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56" y="2572792"/>
              <a:ext cx="770331" cy="770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Группа 19"/>
          <p:cNvGrpSpPr>
            <a:grpSpLocks/>
          </p:cNvGrpSpPr>
          <p:nvPr/>
        </p:nvGrpSpPr>
        <p:grpSpPr bwMode="auto">
          <a:xfrm>
            <a:off x="332528" y="4038895"/>
            <a:ext cx="557257" cy="528287"/>
            <a:chOff x="251520" y="2572792"/>
            <a:chExt cx="1035467" cy="981067"/>
          </a:xfrm>
        </p:grpSpPr>
        <p:pic>
          <p:nvPicPr>
            <p:cNvPr id="33" name="Picture 8" descr="E:\Green\Информационное общество\web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636912"/>
              <a:ext cx="916947" cy="91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5" descr="E:\download\63810424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56" y="2572792"/>
              <a:ext cx="770331" cy="770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Группа 19"/>
          <p:cNvGrpSpPr>
            <a:grpSpLocks/>
          </p:cNvGrpSpPr>
          <p:nvPr/>
        </p:nvGrpSpPr>
        <p:grpSpPr bwMode="auto">
          <a:xfrm>
            <a:off x="345096" y="4857433"/>
            <a:ext cx="557257" cy="528287"/>
            <a:chOff x="251520" y="2572792"/>
            <a:chExt cx="1035467" cy="981067"/>
          </a:xfrm>
        </p:grpSpPr>
        <p:pic>
          <p:nvPicPr>
            <p:cNvPr id="36" name="Picture 8" descr="E:\Green\Информационное общество\web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636912"/>
              <a:ext cx="916947" cy="91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5" descr="E:\download\63810424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56" y="2572792"/>
              <a:ext cx="770331" cy="770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Группа 19"/>
          <p:cNvGrpSpPr>
            <a:grpSpLocks/>
          </p:cNvGrpSpPr>
          <p:nvPr/>
        </p:nvGrpSpPr>
        <p:grpSpPr bwMode="auto">
          <a:xfrm>
            <a:off x="361016" y="5528457"/>
            <a:ext cx="557257" cy="528287"/>
            <a:chOff x="251520" y="2572792"/>
            <a:chExt cx="1035467" cy="981067"/>
          </a:xfrm>
        </p:grpSpPr>
        <p:pic>
          <p:nvPicPr>
            <p:cNvPr id="30" name="Picture 8" descr="E:\Green\Информационное общество\web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636912"/>
              <a:ext cx="916947" cy="91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5" descr="E:\download\63810424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56" y="2572792"/>
              <a:ext cx="770331" cy="770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" name="Группа 19"/>
          <p:cNvGrpSpPr>
            <a:grpSpLocks/>
          </p:cNvGrpSpPr>
          <p:nvPr/>
        </p:nvGrpSpPr>
        <p:grpSpPr bwMode="auto">
          <a:xfrm>
            <a:off x="362927" y="6186412"/>
            <a:ext cx="557257" cy="528287"/>
            <a:chOff x="251520" y="2572792"/>
            <a:chExt cx="1035467" cy="981067"/>
          </a:xfrm>
        </p:grpSpPr>
        <p:pic>
          <p:nvPicPr>
            <p:cNvPr id="39" name="Picture 8" descr="E:\Green\Информационное общество\web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636912"/>
              <a:ext cx="916947" cy="91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5" descr="E:\download\63810424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656" y="2572792"/>
              <a:ext cx="770331" cy="770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189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12507" y="6451885"/>
            <a:ext cx="2133600" cy="365125"/>
          </a:xfrm>
        </p:spPr>
        <p:txBody>
          <a:bodyPr/>
          <a:lstStyle/>
          <a:p>
            <a:pPr>
              <a:defRPr/>
            </a:pPr>
            <a:fld id="{8D6E1011-FF58-4E20-8951-3D10BBF01E05}" type="slidenum"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13</a:t>
            </a:fld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354846" y="413513"/>
            <a:ext cx="77731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Открытое правительство в России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624084" y="1491338"/>
            <a:ext cx="6812505" cy="1374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80000"/>
              </a:lnSpc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20 апреля 2011</a:t>
            </a:r>
          </a:p>
          <a:p>
            <a:pPr marL="114300" indent="0">
              <a:lnSpc>
                <a:spcPct val="80000"/>
              </a:lnSpc>
              <a:buNone/>
            </a:pPr>
            <a:r>
              <a:rPr lang="ru-RU" sz="1800" b="0" i="1" dirty="0" smtClean="0">
                <a:latin typeface="Times New Roman" pitchFamily="18" charset="0"/>
                <a:cs typeface="Times New Roman" pitchFamily="18" charset="0"/>
              </a:rPr>
              <a:t>«во </a:t>
            </a:r>
            <a:r>
              <a:rPr lang="ru-RU" sz="1800" b="0" i="1" dirty="0">
                <a:latin typeface="Times New Roman" pitchFamily="18" charset="0"/>
                <a:cs typeface="Times New Roman" pitchFamily="18" charset="0"/>
              </a:rPr>
              <a:t>всех развитых странах всё шире применяется концепция «Открытое правительство», которая основана на вовлечении граждан в текущую работу институтов власти. И нам тоже нужно идти по этому </a:t>
            </a:r>
            <a:r>
              <a:rPr lang="ru-RU" sz="1800" b="0" i="1" dirty="0" smtClean="0">
                <a:latin typeface="Times New Roman" pitchFamily="18" charset="0"/>
                <a:cs typeface="Times New Roman" pitchFamily="18" charset="0"/>
              </a:rPr>
              <a:t>пути»</a:t>
            </a:r>
            <a:endParaRPr lang="ru-RU" sz="1800" b="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40" y="1518635"/>
            <a:ext cx="1309044" cy="910405"/>
          </a:xfrm>
          <a:prstGeom prst="rect">
            <a:avLst/>
          </a:prstGeom>
        </p:spPr>
      </p:pic>
      <p:sp>
        <p:nvSpPr>
          <p:cNvPr id="29" name="Объект 2"/>
          <p:cNvSpPr txBox="1">
            <a:spLocks/>
          </p:cNvSpPr>
          <p:nvPr/>
        </p:nvSpPr>
        <p:spPr>
          <a:xfrm>
            <a:off x="1624085" y="2803818"/>
            <a:ext cx="6812504" cy="1374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80000"/>
              </a:lnSpc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22 декабря 2011</a:t>
            </a:r>
          </a:p>
          <a:p>
            <a:pPr marL="114300" indent="0">
              <a:lnSpc>
                <a:spcPct val="80000"/>
              </a:lnSpc>
              <a:buNone/>
            </a:pPr>
            <a:r>
              <a:rPr lang="ru-RU" sz="1800" b="0" i="1" dirty="0" smtClean="0">
                <a:latin typeface="Times New Roman" pitchFamily="18" charset="0"/>
                <a:cs typeface="Times New Roman" pitchFamily="18" charset="0"/>
              </a:rPr>
              <a:t>«открытое </a:t>
            </a:r>
            <a:r>
              <a:rPr lang="ru-RU" sz="1800" b="0" i="1" dirty="0">
                <a:latin typeface="Times New Roman" pitchFamily="18" charset="0"/>
                <a:cs typeface="Times New Roman" pitchFamily="18" charset="0"/>
              </a:rPr>
              <a:t>правительство – это эффективный способ обратной связи, позволяющий оценить действенность государственной политики, принципиально иначе построить работу органов власти, сделать её современной, опирающейся на инициативу с </a:t>
            </a:r>
            <a:r>
              <a:rPr lang="ru-RU" sz="1800" b="0" i="1" dirty="0" smtClean="0">
                <a:latin typeface="Times New Roman" pitchFamily="18" charset="0"/>
                <a:cs typeface="Times New Roman" pitchFamily="18" charset="0"/>
              </a:rPr>
              <a:t>мест»</a:t>
            </a:r>
            <a:endParaRPr lang="ru-RU" sz="1800" b="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41" y="2831290"/>
            <a:ext cx="1309044" cy="8737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46347" y="4314989"/>
            <a:ext cx="6772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7 мая 2012</a:t>
            </a:r>
          </a:p>
          <a:p>
            <a:r>
              <a:rPr lang="ru-RU" sz="1800" b="0" i="1" dirty="0" smtClean="0">
                <a:latin typeface="Times New Roman" pitchFamily="18" charset="0"/>
                <a:cs typeface="Times New Roman" pitchFamily="18" charset="0"/>
              </a:rPr>
              <a:t>Указ </a:t>
            </a:r>
            <a:r>
              <a:rPr lang="ru-RU" sz="1800" b="0" i="1" dirty="0">
                <a:latin typeface="Times New Roman" pitchFamily="18" charset="0"/>
                <a:cs typeface="Times New Roman" pitchFamily="18" charset="0"/>
              </a:rPr>
              <a:t>Президента РФ </a:t>
            </a:r>
            <a:r>
              <a:rPr lang="ru-RU" sz="1800" b="0" i="1" dirty="0" smtClean="0">
                <a:latin typeface="Times New Roman" pitchFamily="18" charset="0"/>
                <a:cs typeface="Times New Roman" pitchFamily="18" charset="0"/>
              </a:rPr>
              <a:t>№ 601 «Об </a:t>
            </a:r>
            <a:r>
              <a:rPr lang="ru-RU" sz="1800" b="0" i="1" dirty="0">
                <a:latin typeface="Times New Roman" pitchFamily="18" charset="0"/>
                <a:cs typeface="Times New Roman" pitchFamily="18" charset="0"/>
              </a:rPr>
              <a:t>основных направлениях совершенствования системы </a:t>
            </a:r>
            <a:r>
              <a:rPr lang="ru-RU" sz="1800" b="0" i="1" dirty="0" smtClean="0">
                <a:latin typeface="Times New Roman" pitchFamily="18" charset="0"/>
                <a:cs typeface="Times New Roman" pitchFamily="18" charset="0"/>
              </a:rPr>
              <a:t>государственного управления»</a:t>
            </a:r>
            <a:endParaRPr lang="ru-RU" sz="1800" b="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76" y="4423910"/>
            <a:ext cx="1336907" cy="9297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41" y="5508524"/>
            <a:ext cx="1309044" cy="87379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734971" y="5409101"/>
            <a:ext cx="6772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12 июля 2012</a:t>
            </a:r>
          </a:p>
          <a:p>
            <a:r>
              <a:rPr lang="ru-RU" sz="1800" b="0" i="1" dirty="0" smtClean="0">
                <a:latin typeface="Times New Roman" pitchFamily="18" charset="0"/>
                <a:cs typeface="Times New Roman" pitchFamily="18" charset="0"/>
              </a:rPr>
              <a:t>Поручение </a:t>
            </a:r>
            <a:r>
              <a:rPr lang="ru-RU" sz="1800" b="0" i="1" dirty="0">
                <a:latin typeface="Times New Roman" pitchFamily="18" charset="0"/>
                <a:cs typeface="Times New Roman" pitchFamily="18" charset="0"/>
              </a:rPr>
              <a:t>Председателя Правительства </a:t>
            </a:r>
            <a:r>
              <a:rPr lang="ru-RU" sz="1800" b="0" i="1" dirty="0" smtClean="0">
                <a:latin typeface="Times New Roman" pitchFamily="18" charset="0"/>
                <a:cs typeface="Times New Roman" pitchFamily="18" charset="0"/>
              </a:rPr>
              <a:t>№ ДМ-П36-4013</a:t>
            </a:r>
            <a:r>
              <a:rPr lang="ru-RU" sz="1600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i="1" dirty="0" smtClean="0">
                <a:latin typeface="Times New Roman" pitchFamily="18" charset="0"/>
                <a:cs typeface="Times New Roman" pitchFamily="18" charset="0"/>
              </a:rPr>
              <a:t>о реализации </a:t>
            </a:r>
            <a:r>
              <a:rPr lang="ru-RU" sz="1800" b="0" i="1" dirty="0">
                <a:latin typeface="Times New Roman" pitchFamily="18" charset="0"/>
                <a:cs typeface="Times New Roman" pitchFamily="18" charset="0"/>
              </a:rPr>
              <a:t>пилотных проектов Открытого правительства в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субъектах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38748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12507" y="6451885"/>
            <a:ext cx="2133600" cy="365125"/>
          </a:xfrm>
        </p:spPr>
        <p:txBody>
          <a:bodyPr/>
          <a:lstStyle/>
          <a:p>
            <a:pPr>
              <a:defRPr/>
            </a:pPr>
            <a:fld id="{8D6E1011-FF58-4E20-8951-3D10BBF01E05}" type="slidenum"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14</a:t>
            </a:fld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354846" y="413513"/>
            <a:ext cx="77731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Открытый регион </a:t>
            </a:r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- это: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54845" y="1480508"/>
            <a:ext cx="8065823" cy="5275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indent="-685800"/>
            <a:r>
              <a:rPr lang="ru-RU" sz="2200" b="0" i="1" dirty="0" smtClean="0">
                <a:latin typeface="Times New Roman" pitchFamily="18" charset="0"/>
                <a:cs typeface="Times New Roman" pitchFamily="18" charset="0"/>
              </a:rPr>
              <a:t>перезапуск </a:t>
            </a:r>
            <a:r>
              <a:rPr lang="ru-RU" sz="2200" b="0" i="1" dirty="0">
                <a:latin typeface="Times New Roman" pitchFamily="18" charset="0"/>
                <a:cs typeface="Times New Roman" pitchFamily="18" charset="0"/>
              </a:rPr>
              <a:t>или формирование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общественных советов </a:t>
            </a:r>
            <a:r>
              <a:rPr lang="ru-RU" sz="2200" b="0" i="1" dirty="0">
                <a:latin typeface="Times New Roman" pitchFamily="18" charset="0"/>
                <a:cs typeface="Times New Roman" pitchFamily="18" charset="0"/>
              </a:rPr>
              <a:t>при органах исполнительной власти субъектов РФ;</a:t>
            </a:r>
          </a:p>
          <a:p>
            <a:pPr marL="800100" indent="-685800"/>
            <a:r>
              <a:rPr lang="ru-RU" sz="2200" b="0" i="1" dirty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экспертных советов</a:t>
            </a:r>
            <a:r>
              <a:rPr lang="ru-RU" sz="2200" b="0" i="1" dirty="0">
                <a:latin typeface="Times New Roman" pitchFamily="18" charset="0"/>
                <a:cs typeface="Times New Roman" pitchFamily="18" charset="0"/>
              </a:rPr>
              <a:t> при руководителях субъектов РФ;</a:t>
            </a:r>
          </a:p>
          <a:p>
            <a:pPr marL="800100" indent="-685800"/>
            <a:r>
              <a:rPr lang="ru-RU" sz="2200" b="0" i="1" dirty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комиссий</a:t>
            </a:r>
            <a:r>
              <a:rPr lang="ru-RU" sz="2200" b="0" i="1" dirty="0">
                <a:latin typeface="Times New Roman" pitchFamily="18" charset="0"/>
                <a:cs typeface="Times New Roman" pitchFamily="18" charset="0"/>
              </a:rPr>
              <a:t> по развитию кадрового потенциала при органах исполнительной власти субъектов РФ;</a:t>
            </a:r>
          </a:p>
          <a:p>
            <a:pPr marL="800100" indent="-685800"/>
            <a:r>
              <a:rPr lang="ru-RU" sz="2200" b="0" i="1" dirty="0">
                <a:latin typeface="Times New Roman" pitchFamily="18" charset="0"/>
                <a:cs typeface="Times New Roman" pitchFamily="18" charset="0"/>
              </a:rPr>
              <a:t>разработка контракта 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ключевых показателей эффективности</a:t>
            </a:r>
            <a:r>
              <a:rPr lang="ru-RU" sz="2200" b="0" i="1" dirty="0">
                <a:latin typeface="Times New Roman" pitchFamily="18" charset="0"/>
                <a:cs typeface="Times New Roman" pitchFamily="18" charset="0"/>
              </a:rPr>
              <a:t> органов исполнительной власти субъектов РФ с учетом мнения гражданского общества;</a:t>
            </a:r>
          </a:p>
          <a:p>
            <a:pPr marL="800100" indent="-685800"/>
            <a:r>
              <a:rPr lang="ru-RU" sz="2200" b="0" i="1" dirty="0">
                <a:latin typeface="Times New Roman" pitchFamily="18" charset="0"/>
                <a:cs typeface="Times New Roman" pitchFamily="18" charset="0"/>
              </a:rPr>
              <a:t>внедрение стандарта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информационной открытости</a:t>
            </a:r>
            <a:r>
              <a:rPr lang="ru-RU" sz="2200" b="0" i="1" dirty="0">
                <a:latin typeface="Times New Roman" pitchFamily="18" charset="0"/>
                <a:cs typeface="Times New Roman" pitchFamily="18" charset="0"/>
              </a:rPr>
              <a:t> органов исполнительной власти субъектов РФ;</a:t>
            </a:r>
          </a:p>
          <a:p>
            <a:pPr marL="800100" indent="-685800"/>
            <a:r>
              <a:rPr lang="ru-RU" sz="2200" b="0" i="1" dirty="0">
                <a:latin typeface="Times New Roman" pitchFamily="18" charset="0"/>
                <a:cs typeface="Times New Roman" pitchFamily="18" charset="0"/>
              </a:rPr>
              <a:t>развитие системы предоставления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государственных услуг в электронном виде</a:t>
            </a:r>
          </a:p>
        </p:txBody>
      </p:sp>
    </p:spTree>
    <p:extLst>
      <p:ext uri="{BB962C8B-B14F-4D97-AF65-F5344CB8AC3E}">
        <p14:creationId xmlns:p14="http://schemas.microsoft.com/office/powerpoint/2010/main" val="233293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12507" y="6451885"/>
            <a:ext cx="2133600" cy="365125"/>
          </a:xfrm>
        </p:spPr>
        <p:txBody>
          <a:bodyPr/>
          <a:lstStyle/>
          <a:p>
            <a:pPr>
              <a:defRPr/>
            </a:pPr>
            <a:fld id="{8D6E1011-FF58-4E20-8951-3D10BBF01E05}" type="slidenum"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15</a:t>
            </a:fld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354846" y="413513"/>
            <a:ext cx="77731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Открытый регион </a:t>
            </a:r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- 17 пилотов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54845" y="1480508"/>
            <a:ext cx="8065823" cy="5275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ru-RU" sz="3600" dirty="0" smtClean="0">
                <a:solidFill>
                  <a:srgbClr val="1D5A8D"/>
                </a:solidFill>
                <a:latin typeface="Arial" pitchFamily="34" charset="0"/>
                <a:cs typeface="Arial" pitchFamily="34" charset="0"/>
              </a:rPr>
              <a:t>Красноярский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Приморский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Хабаровский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, Краснодарский, </a:t>
            </a:r>
            <a:r>
              <a:rPr lang="ru-RU" b="0" i="1" dirty="0" smtClean="0">
                <a:latin typeface="Times New Roman" pitchFamily="18" charset="0"/>
                <a:cs typeface="Times New Roman" pitchFamily="18" charset="0"/>
              </a:rPr>
              <a:t>Ставропольский 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края, г. Москва, </a:t>
            </a:r>
            <a:r>
              <a:rPr lang="ru-RU" b="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i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. Санкт- </a:t>
            </a:r>
            <a:r>
              <a:rPr lang="ru-RU" b="0" i="1" dirty="0" smtClean="0">
                <a:latin typeface="Times New Roman" pitchFamily="18" charset="0"/>
                <a:cs typeface="Times New Roman" pitchFamily="18" charset="0"/>
              </a:rPr>
              <a:t>Петербург, </a:t>
            </a:r>
            <a:br>
              <a:rPr lang="ru-RU" b="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i="1" dirty="0" smtClean="0">
                <a:latin typeface="Times New Roman" pitchFamily="18" charset="0"/>
                <a:cs typeface="Times New Roman" pitchFamily="18" charset="0"/>
              </a:rPr>
              <a:t>Кабардино-Балкарская 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республика; Ивановская, Калужская, Кировская, Новгородская, Самарская, Свердловская, Тюменская и Ульяновская области, Республика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285062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12507" y="6451885"/>
            <a:ext cx="2133600" cy="365125"/>
          </a:xfrm>
        </p:spPr>
        <p:txBody>
          <a:bodyPr/>
          <a:lstStyle/>
          <a:p>
            <a:pPr>
              <a:defRPr/>
            </a:pPr>
            <a:fld id="{8D6E1011-FF58-4E20-8951-3D10BBF01E05}" type="slidenum"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16</a:t>
            </a:fld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354846" y="413513"/>
            <a:ext cx="77731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Вызовы открытого правительства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818865" y="1532282"/>
            <a:ext cx="7601803" cy="5141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Угроз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неприкосновенности частной жизни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граждан</a:t>
            </a:r>
          </a:p>
          <a:p>
            <a:pPr marL="0" indent="0">
              <a:buNone/>
            </a:pPr>
            <a:endParaRPr lang="ru-RU" sz="2000" b="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000" b="0" dirty="0" smtClean="0">
                <a:latin typeface="Arial" pitchFamily="34" charset="0"/>
                <a:cs typeface="Arial" pitchFamily="34" charset="0"/>
              </a:rPr>
              <a:t>Угрозы безопасности государства</a:t>
            </a:r>
            <a:endParaRPr lang="en-US" sz="2000" b="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000" b="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000" b="0" dirty="0" smtClean="0">
                <a:latin typeface="Arial" pitchFamily="34" charset="0"/>
                <a:cs typeface="Arial" pitchFamily="34" charset="0"/>
              </a:rPr>
              <a:t>Высокие и неоправданные издержки обеспечения открытости</a:t>
            </a:r>
            <a:endParaRPr lang="en-US" sz="2000" b="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000" b="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000" b="0" dirty="0" err="1" smtClean="0">
                <a:latin typeface="Arial" pitchFamily="34" charset="0"/>
                <a:cs typeface="Arial" pitchFamily="34" charset="0"/>
              </a:rPr>
              <a:t>Невостребованность</a:t>
            </a:r>
            <a:r>
              <a:rPr lang="ru-RU" sz="2000" b="0" dirty="0" smtClean="0">
                <a:latin typeface="Arial" pitchFamily="34" charset="0"/>
                <a:cs typeface="Arial" pitchFamily="34" charset="0"/>
              </a:rPr>
              <a:t> сервисов и данных правительства</a:t>
            </a:r>
          </a:p>
          <a:p>
            <a:pPr marL="0" indent="0">
              <a:buNone/>
            </a:pPr>
            <a:endParaRPr lang="ru-RU" sz="2000" b="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000" b="0" dirty="0" smtClean="0">
                <a:latin typeface="Arial" pitchFamily="34" charset="0"/>
                <a:cs typeface="Arial" pitchFamily="34" charset="0"/>
              </a:rPr>
              <a:t>Неготовность граждан участвовать в обсуждениях</a:t>
            </a:r>
          </a:p>
          <a:p>
            <a:pPr marL="0" indent="0">
              <a:buNone/>
            </a:pPr>
            <a:endParaRPr lang="ru-RU" sz="2000" b="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000" b="0" dirty="0" smtClean="0">
                <a:latin typeface="Arial" pitchFamily="34" charset="0"/>
                <a:cs typeface="Arial" pitchFamily="34" charset="0"/>
              </a:rPr>
              <a:t>Неготовность чиновников учитывать мнения граждан</a:t>
            </a:r>
          </a:p>
          <a:p>
            <a:pPr marL="0" indent="0">
              <a:buNone/>
            </a:pPr>
            <a:endParaRPr lang="ru-RU" sz="2000" b="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000" b="0" dirty="0" smtClean="0">
                <a:latin typeface="Arial" pitchFamily="34" charset="0"/>
                <a:cs typeface="Arial" pitchFamily="34" charset="0"/>
              </a:rPr>
              <a:t>Нацеленность на процесс и </a:t>
            </a: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PR</a:t>
            </a:r>
            <a:r>
              <a:rPr lang="ru-RU" sz="2000" b="0" dirty="0" smtClean="0">
                <a:latin typeface="Arial" pitchFamily="34" charset="0"/>
                <a:cs typeface="Arial" pitchFamily="34" charset="0"/>
              </a:rPr>
              <a:t> вместо результата</a:t>
            </a:r>
          </a:p>
          <a:p>
            <a:pPr marL="0" indent="0">
              <a:buNone/>
            </a:pPr>
            <a:endParaRPr lang="ru-RU" sz="2000" b="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0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57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12507" y="6451885"/>
            <a:ext cx="2133600" cy="365125"/>
          </a:xfrm>
        </p:spPr>
        <p:txBody>
          <a:bodyPr/>
          <a:lstStyle/>
          <a:p>
            <a:pPr>
              <a:defRPr/>
            </a:pPr>
            <a:fld id="{8D6E1011-FF58-4E20-8951-3D10BBF01E05}" type="slidenum"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17</a:t>
            </a:fld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354845" y="195145"/>
            <a:ext cx="80658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Разумный </a:t>
            </a:r>
            <a:r>
              <a:rPr lang="ru-RU" sz="2400" dirty="0">
                <a:solidFill>
                  <a:schemeClr val="bg1"/>
                </a:solidFill>
                <a:latin typeface="Georgia" pitchFamily="18" charset="0"/>
              </a:rPr>
              <a:t>подход к реализации </a:t>
            </a:r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открытого </a:t>
            </a:r>
            <a:r>
              <a:rPr lang="ru-RU" sz="2400" dirty="0">
                <a:solidFill>
                  <a:schemeClr val="bg1"/>
                </a:solidFill>
                <a:latin typeface="Georgia" pitchFamily="18" charset="0"/>
              </a:rPr>
              <a:t>правительства</a:t>
            </a: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2906973" y="1460310"/>
            <a:ext cx="5435221" cy="50906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/>
              <a:t>Осознанное раскрытие информации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Удобство и востребованность гражданами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Социальная, экономическая, политическая целесообразность внедрения</a:t>
            </a:r>
          </a:p>
        </p:txBody>
      </p:sp>
      <p:grpSp>
        <p:nvGrpSpPr>
          <p:cNvPr id="12" name="Группа 16"/>
          <p:cNvGrpSpPr>
            <a:grpSpLocks/>
          </p:cNvGrpSpPr>
          <p:nvPr/>
        </p:nvGrpSpPr>
        <p:grpSpPr bwMode="auto">
          <a:xfrm>
            <a:off x="527411" y="2942365"/>
            <a:ext cx="2154081" cy="1984471"/>
            <a:chOff x="611188" y="1268413"/>
            <a:chExt cx="873125" cy="936625"/>
          </a:xfrm>
        </p:grpSpPr>
        <p:pic>
          <p:nvPicPr>
            <p:cNvPr id="13" name="Picture 19" descr="C:\Users\hellen\Desktop\ico_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8" y="1268413"/>
              <a:ext cx="654050" cy="792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Группа 66"/>
            <p:cNvGrpSpPr>
              <a:grpSpLocks/>
            </p:cNvGrpSpPr>
            <p:nvPr/>
          </p:nvGrpSpPr>
          <p:grpSpPr bwMode="auto">
            <a:xfrm>
              <a:off x="827088" y="1700213"/>
              <a:ext cx="657225" cy="504825"/>
              <a:chOff x="1043607" y="1095013"/>
              <a:chExt cx="1224137" cy="894397"/>
            </a:xfrm>
          </p:grpSpPr>
          <p:pic>
            <p:nvPicPr>
              <p:cNvPr id="16" name="Picture 10" descr="C:\Documents and Settings\dkleymenov\My Documents\My Pictures\Организатор клипов (Microsoft)\j0432609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7664" y="1205684"/>
                <a:ext cx="720080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9" descr="C:\Documents and Settings\dkleymenov\My Documents\My Pictures\Организатор клипов (Microsoft)\j0432610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7" y="1095013"/>
                <a:ext cx="894399" cy="894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8" name="Picture 1" descr="D:\REAL pro\ARMADA\Кузнецов\1284815362_taxe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2739" y="5357396"/>
            <a:ext cx="1115337" cy="11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1\AppData\Local\Microsoft\Windows\Temporary Internet Files\Content.IE5\IJ0DF2J7\MC900431605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03" y="1460310"/>
            <a:ext cx="1310186" cy="131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01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018" y="15920"/>
            <a:ext cx="9144000" cy="6858000"/>
          </a:xfrm>
          <a:prstGeom prst="rect">
            <a:avLst/>
          </a:prstGeom>
          <a:solidFill>
            <a:srgbClr val="1D5A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559275" y="1977802"/>
            <a:ext cx="8127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61665" y="2661631"/>
            <a:ext cx="8420669" cy="0"/>
          </a:xfrm>
          <a:prstGeom prst="line">
            <a:avLst/>
          </a:prstGeom>
          <a:ln w="1905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06717" y="2697778"/>
            <a:ext cx="8127525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Руководитель Экспертного центра</a:t>
            </a: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Павел </a:t>
            </a:r>
            <a:r>
              <a:rPr lang="ru-RU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Хилов</a:t>
            </a: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en-US" sz="32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p.khilov@d-russia.ru</a:t>
            </a:r>
          </a:p>
        </p:txBody>
      </p:sp>
      <p:pic>
        <p:nvPicPr>
          <p:cNvPr id="9" name="Picture 3" descr="D:\Dropbox\ЭЦ\Доработка сайта\логотип_с_фоном.tif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3B5E7E"/>
              </a:clrFrom>
              <a:clrTo>
                <a:srgbClr val="3B5E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" t="-2" r="221" b="1490"/>
          <a:stretch/>
        </p:blipFill>
        <p:spPr bwMode="auto">
          <a:xfrm>
            <a:off x="360947" y="405220"/>
            <a:ext cx="4199151" cy="105192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-11902" y="5481879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XVI конференция АСДГ «Электронное правительство: муниципальный </a:t>
            </a:r>
            <a:r>
              <a:rPr lang="ru-RU" dirty="0" smtClean="0">
                <a:solidFill>
                  <a:schemeClr val="bg1"/>
                </a:solidFill>
              </a:rPr>
              <a:t>уровень»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7</a:t>
            </a:r>
            <a:r>
              <a:rPr lang="ru-RU" dirty="0" smtClean="0">
                <a:solidFill>
                  <a:schemeClr val="bg1"/>
                </a:solidFill>
              </a:rPr>
              <a:t> октября 2012 года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г. Красноярск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354845" y="195803"/>
            <a:ext cx="80658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Экспертный центр электронного государства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D-RUSSIA.RU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4" y="1175653"/>
            <a:ext cx="9010469" cy="563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1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12507" y="6451885"/>
            <a:ext cx="2133600" cy="365125"/>
          </a:xfrm>
        </p:spPr>
        <p:txBody>
          <a:bodyPr/>
          <a:lstStyle/>
          <a:p>
            <a:pPr>
              <a:defRPr/>
            </a:pPr>
            <a:fld id="{8D6E1011-FF58-4E20-8951-3D10BBF01E05}" type="slidenum"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</a:t>
            </a:fld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354846" y="413513"/>
            <a:ext cx="77731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Востребованность муниципальных услуг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69774158"/>
              </p:ext>
            </p:extLst>
          </p:nvPr>
        </p:nvGraphicFramePr>
        <p:xfrm>
          <a:off x="13648" y="1369703"/>
          <a:ext cx="4558352" cy="3106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86750551"/>
              </p:ext>
            </p:extLst>
          </p:nvPr>
        </p:nvGraphicFramePr>
        <p:xfrm>
          <a:off x="3489278" y="1362880"/>
          <a:ext cx="6096000" cy="2574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805820934"/>
              </p:ext>
            </p:extLst>
          </p:nvPr>
        </p:nvGraphicFramePr>
        <p:xfrm>
          <a:off x="2456597" y="3429000"/>
          <a:ext cx="5295331" cy="3147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2834" y="6475690"/>
            <a:ext cx="7219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1D5A8D"/>
                </a:solidFill>
              </a:rPr>
              <a:t>По данным Новосибирской области, Д.Л. </a:t>
            </a:r>
            <a:r>
              <a:rPr lang="ru-RU" sz="1200" dirty="0" err="1" smtClean="0">
                <a:solidFill>
                  <a:srgbClr val="1D5A8D"/>
                </a:solidFill>
              </a:rPr>
              <a:t>Валинурова</a:t>
            </a:r>
            <a:endParaRPr lang="ru-RU" sz="1200" dirty="0">
              <a:solidFill>
                <a:srgbClr val="1D5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0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12507" y="6451885"/>
            <a:ext cx="2133600" cy="365125"/>
          </a:xfrm>
        </p:spPr>
        <p:txBody>
          <a:bodyPr/>
          <a:lstStyle/>
          <a:p>
            <a:pPr>
              <a:defRPr/>
            </a:pPr>
            <a:fld id="{8D6E1011-FF58-4E20-8951-3D10BBF01E05}" type="slidenum"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</a:t>
            </a:fld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354846" y="413513"/>
            <a:ext cx="8447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Обращения на ЕПГУ за электронными услугами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01854753"/>
              </p:ext>
            </p:extLst>
          </p:nvPr>
        </p:nvGraphicFramePr>
        <p:xfrm>
          <a:off x="3489278" y="1362880"/>
          <a:ext cx="6096000" cy="2574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729333"/>
              </p:ext>
            </p:extLst>
          </p:nvPr>
        </p:nvGraphicFramePr>
        <p:xfrm>
          <a:off x="218368" y="1397000"/>
          <a:ext cx="7792872" cy="5099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6044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12507" y="6451885"/>
            <a:ext cx="2133600" cy="365125"/>
          </a:xfrm>
        </p:spPr>
        <p:txBody>
          <a:bodyPr/>
          <a:lstStyle/>
          <a:p>
            <a:pPr>
              <a:defRPr/>
            </a:pPr>
            <a:fld id="{8D6E1011-FF58-4E20-8951-3D10BBF01E05}" type="slidenum"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4</a:t>
            </a:fld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354846" y="413513"/>
            <a:ext cx="77731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Georgia" pitchFamily="18" charset="0"/>
              </a:rPr>
              <a:t>Общая ситуация по услугам ЕПГУ: Сибирь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801771"/>
              </p:ext>
            </p:extLst>
          </p:nvPr>
        </p:nvGraphicFramePr>
        <p:xfrm>
          <a:off x="81885" y="1366449"/>
          <a:ext cx="8911990" cy="5069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2200"/>
                <a:gridCol w="983391"/>
                <a:gridCol w="1127795"/>
                <a:gridCol w="1355269"/>
                <a:gridCol w="1598012"/>
                <a:gridCol w="1905323"/>
              </a:tblGrid>
              <a:tr h="567368">
                <a:tc>
                  <a:txBody>
                    <a:bodyPr/>
                    <a:lstStyle/>
                    <a:p>
                      <a:r>
                        <a:rPr lang="ru-RU" dirty="0" smtClean="0"/>
                        <a:t>Регион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Услуги (рег.)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Услуги (</a:t>
                      </a:r>
                      <a:r>
                        <a:rPr lang="ru-RU" dirty="0" err="1" smtClean="0"/>
                        <a:t>мун</a:t>
                      </a:r>
                      <a:r>
                        <a:rPr lang="ru-RU" dirty="0" smtClean="0"/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Личные кабинеты*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Обращения (</a:t>
                      </a:r>
                      <a:r>
                        <a:rPr lang="ru-RU" dirty="0" err="1" smtClean="0"/>
                        <a:t>фед</a:t>
                      </a:r>
                      <a:r>
                        <a:rPr lang="ru-RU" dirty="0" smtClean="0"/>
                        <a:t>. услуги)*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Обращения (рег. и </a:t>
                      </a:r>
                      <a:r>
                        <a:rPr lang="ru-RU" dirty="0" err="1" smtClean="0"/>
                        <a:t>мун</a:t>
                      </a:r>
                      <a:r>
                        <a:rPr lang="ru-RU" dirty="0" smtClean="0"/>
                        <a:t>. услуги)*</a:t>
                      </a:r>
                      <a:endParaRPr lang="ru-RU" dirty="0"/>
                    </a:p>
                  </a:txBody>
                  <a:tcPr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Алтайский край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0,15</a:t>
                      </a:r>
                    </a:p>
                  </a:txBody>
                  <a:tcPr marL="9525" marR="9525" marT="9525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Забайкальский край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0,18</a:t>
                      </a:r>
                    </a:p>
                  </a:txBody>
                  <a:tcPr marL="9525" marR="9525" marT="9525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Иркутская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Кемеровская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</a:t>
                      </a:r>
                    </a:p>
                  </a:txBody>
                  <a:tcPr marL="9525" marR="9525" marT="9525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Красноярский край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0,07</a:t>
                      </a:r>
                    </a:p>
                  </a:txBody>
                  <a:tcPr marL="9525" marR="9525" marT="9525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Новосибирская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&gt; </a:t>
                      </a:r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1,12</a:t>
                      </a:r>
                    </a:p>
                  </a:txBody>
                  <a:tcPr marL="9525" marR="9525" marT="9525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Омская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0,22</a:t>
                      </a:r>
                    </a:p>
                  </a:txBody>
                  <a:tcPr marL="9525" marR="9525" marT="9525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Алтай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0,19</a:t>
                      </a:r>
                    </a:p>
                  </a:txBody>
                  <a:tcPr marL="9525" marR="9525" marT="9525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Бурятия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9525" marR="9525" marT="9525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Тыва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</a:t>
                      </a:r>
                    </a:p>
                  </a:txBody>
                  <a:tcPr marL="9525" marR="9525" marT="9525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Хакасия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0,41</a:t>
                      </a:r>
                    </a:p>
                  </a:txBody>
                  <a:tcPr marL="9525" marR="9525" marT="9525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Томская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0,40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Среднее по РФ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22879" y="6464854"/>
            <a:ext cx="275078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+mn-lt"/>
              </a:rPr>
              <a:t>*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 - на 1000 человек</a:t>
            </a:r>
            <a:endParaRPr lang="ru-RU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440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12507" y="6451885"/>
            <a:ext cx="2133600" cy="365125"/>
          </a:xfrm>
        </p:spPr>
        <p:txBody>
          <a:bodyPr/>
          <a:lstStyle/>
          <a:p>
            <a:pPr>
              <a:defRPr/>
            </a:pPr>
            <a:fld id="{8D6E1011-FF58-4E20-8951-3D10BBF01E05}" type="slidenum"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5</a:t>
            </a:fld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354846" y="413513"/>
            <a:ext cx="77731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Georgia" pitchFamily="18" charset="0"/>
              </a:rPr>
              <a:t>Общая ситуация по услугам ЕПГУ: </a:t>
            </a:r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ДФО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555976"/>
              </p:ext>
            </p:extLst>
          </p:nvPr>
        </p:nvGraphicFramePr>
        <p:xfrm>
          <a:off x="136477" y="1369705"/>
          <a:ext cx="8857398" cy="4466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7883"/>
                <a:gridCol w="1006522"/>
                <a:gridCol w="1006522"/>
                <a:gridCol w="1376779"/>
                <a:gridCol w="1623596"/>
                <a:gridCol w="1856096"/>
              </a:tblGrid>
              <a:tr h="663811">
                <a:tc>
                  <a:txBody>
                    <a:bodyPr/>
                    <a:lstStyle/>
                    <a:p>
                      <a:r>
                        <a:rPr lang="ru-RU" dirty="0" smtClean="0"/>
                        <a:t>Регион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Услуги</a:t>
                      </a:r>
                      <a:r>
                        <a:rPr lang="en-US" dirty="0" smtClean="0"/>
                        <a:t> (</a:t>
                      </a:r>
                      <a:r>
                        <a:rPr lang="ru-RU" dirty="0" smtClean="0"/>
                        <a:t>рег.)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Услуги</a:t>
                      </a:r>
                      <a:r>
                        <a:rPr lang="en-US" dirty="0" smtClean="0"/>
                        <a:t> (</a:t>
                      </a:r>
                      <a:r>
                        <a:rPr lang="ru-RU" dirty="0" err="1" smtClean="0"/>
                        <a:t>мун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Личные кабинеты*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Обращения (</a:t>
                      </a:r>
                      <a:r>
                        <a:rPr lang="ru-RU" dirty="0" err="1" smtClean="0"/>
                        <a:t>фед</a:t>
                      </a:r>
                      <a:r>
                        <a:rPr lang="ru-RU" dirty="0" smtClean="0"/>
                        <a:t>. услуги)*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Обращения (рег. и </a:t>
                      </a:r>
                      <a:r>
                        <a:rPr lang="ru-RU" dirty="0" err="1" smtClean="0"/>
                        <a:t>мун</a:t>
                      </a:r>
                      <a:r>
                        <a:rPr lang="ru-RU" dirty="0" smtClean="0"/>
                        <a:t>. услуги)*</a:t>
                      </a:r>
                      <a:endParaRPr lang="ru-RU" dirty="0"/>
                    </a:p>
                  </a:txBody>
                  <a:tcPr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Амурская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Еврейская автономная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Камчатский край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Магаданская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</a:t>
                      </a:r>
                    </a:p>
                  </a:txBody>
                  <a:tcPr marL="9525" marR="9525" marT="9525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Приморский край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Саха (Якутия)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</a:t>
                      </a:r>
                    </a:p>
                  </a:txBody>
                  <a:tcPr marL="9525" marR="9525" marT="9525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Сахалинская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Хабаровский край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0,90</a:t>
                      </a:r>
                    </a:p>
                  </a:txBody>
                  <a:tcPr marL="9525" marR="9525" marT="9525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Чукотский автономный округ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Среднее по РФ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3,2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22879" y="6464854"/>
            <a:ext cx="275078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+mn-lt"/>
              </a:rPr>
              <a:t>*</a:t>
            </a:r>
            <a:r>
              <a:rPr lang="ru-RU" sz="1600" dirty="0" smtClean="0">
                <a:solidFill>
                  <a:schemeClr val="bg1"/>
                </a:solidFill>
                <a:latin typeface="+mn-lt"/>
              </a:rPr>
              <a:t> - на 1000 человек</a:t>
            </a:r>
            <a:endParaRPr lang="ru-RU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164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12507" y="6451885"/>
            <a:ext cx="2133600" cy="365125"/>
          </a:xfrm>
        </p:spPr>
        <p:txBody>
          <a:bodyPr/>
          <a:lstStyle/>
          <a:p>
            <a:pPr>
              <a:defRPr/>
            </a:pPr>
            <a:fld id="{8D6E1011-FF58-4E20-8951-3D10BBF01E05}" type="slidenum"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6</a:t>
            </a:fld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1" y="1480508"/>
            <a:ext cx="8420668" cy="5275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ВЫБОР ПРИОРИТЕТОВ</a:t>
            </a:r>
          </a:p>
          <a:p>
            <a:pPr marL="114300" indent="0" algn="r">
              <a:spcBef>
                <a:spcPts val="0"/>
              </a:spcBef>
              <a:buNone/>
            </a:pPr>
            <a:r>
              <a:rPr lang="ru-RU" sz="1800" b="0" i="1" dirty="0" smtClean="0"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sz="1800" b="0" i="1" dirty="0">
                <a:latin typeface="Times New Roman" pitchFamily="18" charset="0"/>
                <a:cs typeface="Times New Roman" pitchFamily="18" charset="0"/>
              </a:rPr>
              <a:t>/ ЖКХ / Социальное обслуживание / Медицина… ?</a:t>
            </a:r>
          </a:p>
          <a:p>
            <a:pPr marL="114300" indent="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УНИФИКАЦИЯ И ТИПИЗАЦИЯ МУНИЦИПАЛЬНЫХ УСЛУГ</a:t>
            </a:r>
          </a:p>
          <a:p>
            <a:pPr marL="114300" indent="0" algn="r">
              <a:spcBef>
                <a:spcPts val="0"/>
              </a:spcBef>
              <a:buNone/>
            </a:pPr>
            <a:r>
              <a:rPr lang="ru-RU" sz="1800" b="0" i="1" dirty="0" smtClean="0">
                <a:latin typeface="Times New Roman" pitchFamily="18" charset="0"/>
                <a:cs typeface="Times New Roman" pitchFamily="18" charset="0"/>
              </a:rPr>
              <a:t>Экономия </a:t>
            </a:r>
            <a:r>
              <a:rPr lang="ru-RU" sz="1800" b="0" i="1" dirty="0">
                <a:latin typeface="Times New Roman" pitchFamily="18" charset="0"/>
                <a:cs typeface="Times New Roman" pitchFamily="18" charset="0"/>
              </a:rPr>
              <a:t>на предоставлении  / удобство для граждан</a:t>
            </a:r>
          </a:p>
          <a:p>
            <a:pPr marL="114300" indent="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ИНФРАСТРУКТУРА ДОСТУПА</a:t>
            </a:r>
          </a:p>
          <a:p>
            <a:pPr marL="114300" indent="0" algn="r">
              <a:spcBef>
                <a:spcPts val="0"/>
              </a:spcBef>
              <a:buNone/>
            </a:pPr>
            <a:r>
              <a:rPr lang="ru-RU" sz="1800" b="0" i="1" dirty="0" smtClean="0">
                <a:latin typeface="Times New Roman" pitchFamily="18" charset="0"/>
                <a:cs typeface="Times New Roman" pitchFamily="18" charset="0"/>
              </a:rPr>
              <a:t>ШПД / МФЦ / Центры общественного доступа </a:t>
            </a:r>
            <a:endParaRPr lang="ru-RU" sz="1800" b="0" i="1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ЕДИНЫЙ ПОРТАЛ  И/ИЛИ РЕГИОНАЛЬНЫЕ / МУНИЦИПАЛЬНЫЕ ПОРТАЛЫ</a:t>
            </a:r>
          </a:p>
          <a:p>
            <a:pPr marL="114300" indent="0" algn="r">
              <a:spcBef>
                <a:spcPts val="0"/>
              </a:spcBef>
              <a:buNone/>
            </a:pPr>
            <a:r>
              <a:rPr lang="ru-RU" sz="1800" b="0" i="1" dirty="0" smtClean="0">
                <a:latin typeface="Times New Roman" pitchFamily="18" charset="0"/>
                <a:cs typeface="Times New Roman" pitchFamily="18" charset="0"/>
              </a:rPr>
              <a:t>Единообразие </a:t>
            </a:r>
            <a:r>
              <a:rPr lang="ru-RU" sz="1800" b="0" i="1" dirty="0">
                <a:latin typeface="Times New Roman" pitchFamily="18" charset="0"/>
                <a:cs typeface="Times New Roman" pitchFamily="18" charset="0"/>
              </a:rPr>
              <a:t>оказания / управление изменениями / контроль качества</a:t>
            </a:r>
          </a:p>
          <a:p>
            <a:pPr marL="114300" indent="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ИНФОРМАТИЗАЦИЯ ОРГАНОВ МЕСТНОГО САМОУПРАВЛЕНИЯ</a:t>
            </a:r>
          </a:p>
          <a:p>
            <a:pPr marL="114300" indent="0" algn="r">
              <a:spcBef>
                <a:spcPts val="0"/>
              </a:spcBef>
              <a:buNone/>
            </a:pPr>
            <a:r>
              <a:rPr lang="ru-RU" sz="1800" b="0" i="1" dirty="0" smtClean="0">
                <a:latin typeface="Times New Roman" pitchFamily="18" charset="0"/>
                <a:cs typeface="Times New Roman" pitchFamily="18" charset="0"/>
              </a:rPr>
              <a:t>Широкий </a:t>
            </a:r>
            <a:r>
              <a:rPr lang="ru-RU" sz="1800" b="0" i="1" dirty="0">
                <a:latin typeface="Times New Roman" pitchFamily="18" charset="0"/>
                <a:cs typeface="Times New Roman" pitchFamily="18" charset="0"/>
              </a:rPr>
              <a:t>спектр опробованных решений / поддержка со стороны </a:t>
            </a:r>
            <a:r>
              <a:rPr lang="ru-RU" sz="1800" b="0" i="1" dirty="0" smtClean="0">
                <a:latin typeface="Times New Roman" pitchFamily="18" charset="0"/>
                <a:cs typeface="Times New Roman" pitchFamily="18" charset="0"/>
              </a:rPr>
              <a:t>субъекта (субсидии, программы…)</a:t>
            </a:r>
            <a:endParaRPr lang="ru-RU" sz="1800" b="0" i="1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МОНИТОРИНГ КАЧЕСТВА ЭЛЕКТРОННЫХ УСЛУГ</a:t>
            </a:r>
          </a:p>
          <a:p>
            <a:pPr marL="114300" indent="0" algn="r">
              <a:spcBef>
                <a:spcPts val="0"/>
              </a:spcBef>
              <a:buNone/>
            </a:pPr>
            <a:r>
              <a:rPr lang="ru-RU" sz="1800" b="0" i="1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1800" b="0" i="1" dirty="0">
                <a:latin typeface="Times New Roman" pitchFamily="18" charset="0"/>
                <a:cs typeface="Times New Roman" pitchFamily="18" charset="0"/>
              </a:rPr>
              <a:t>доступа к статистике и инструментов для мониторинга оказания муниципальных услуг</a:t>
            </a:r>
          </a:p>
          <a:p>
            <a:pPr marL="114300" indent="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РЕАЛИЗАЦИЯ ТРЕБОВАНИЙ 210-ФЗ </a:t>
            </a:r>
          </a:p>
          <a:p>
            <a:pPr marL="114300" indent="0" algn="r">
              <a:spcBef>
                <a:spcPts val="0"/>
              </a:spcBef>
              <a:buNone/>
            </a:pPr>
            <a:r>
              <a:rPr lang="ru-RU" sz="1800" b="0" i="1" dirty="0" smtClean="0">
                <a:latin typeface="Times New Roman" pitchFamily="18" charset="0"/>
                <a:cs typeface="Times New Roman" pitchFamily="18" charset="0"/>
              </a:rPr>
              <a:t>Межведомственное </a:t>
            </a:r>
            <a:r>
              <a:rPr lang="ru-RU" sz="1800" b="0" i="1" dirty="0">
                <a:latin typeface="Times New Roman" pitchFamily="18" charset="0"/>
                <a:cs typeface="Times New Roman" pitchFamily="18" charset="0"/>
              </a:rPr>
              <a:t>взаимодействие </a:t>
            </a:r>
          </a:p>
          <a:p>
            <a:pPr marL="114300" indent="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ОБРАТНАЯ СВЯЗЬ С ПОТРЕБИТЕЛЯМИ УСЛУГ</a:t>
            </a:r>
          </a:p>
          <a:p>
            <a:pPr marL="114300" indent="0" algn="r">
              <a:spcBef>
                <a:spcPts val="0"/>
              </a:spcBef>
              <a:buNone/>
            </a:pPr>
            <a:r>
              <a:rPr lang="ru-RU" sz="1800" b="0" i="1" dirty="0" smtClean="0">
                <a:latin typeface="Times New Roman" pitchFamily="18" charset="0"/>
                <a:cs typeface="Times New Roman" pitchFamily="18" charset="0"/>
              </a:rPr>
              <a:t>Инструменты обратной связи  </a:t>
            </a:r>
            <a:endParaRPr lang="ru-RU" sz="18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354846" y="413513"/>
            <a:ext cx="77731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Основные вопросы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39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Рисунок 1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12507" y="6451885"/>
            <a:ext cx="2133600" cy="365125"/>
          </a:xfrm>
        </p:spPr>
        <p:txBody>
          <a:bodyPr/>
          <a:lstStyle/>
          <a:p>
            <a:pPr>
              <a:defRPr/>
            </a:pPr>
            <a:fld id="{8D6E1011-FF58-4E20-8951-3D10BBF01E05}" type="slidenum"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7</a:t>
            </a:fld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5645" y="1581324"/>
            <a:ext cx="39638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Региональные и муниципальные программы :</a:t>
            </a:r>
            <a:endParaRPr lang="ru-RU" sz="1800" dirty="0"/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316432" y="417834"/>
            <a:ext cx="81233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Единство целей и </a:t>
            </a:r>
            <a:r>
              <a:rPr lang="ru-RU" sz="2400" dirty="0">
                <a:solidFill>
                  <a:schemeClr val="bg1"/>
                </a:solidFill>
                <a:latin typeface="Georgia" pitchFamily="18" charset="0"/>
              </a:rPr>
              <a:t>приоритетов </a:t>
            </a:r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 - КАК </a:t>
            </a:r>
            <a:r>
              <a:rPr lang="ru-RU" sz="2400" dirty="0">
                <a:solidFill>
                  <a:schemeClr val="bg1"/>
                </a:solidFill>
                <a:latin typeface="Georgia" pitchFamily="18" charset="0"/>
              </a:rPr>
              <a:t>ЕСТЬ  </a:t>
            </a:r>
          </a:p>
        </p:txBody>
      </p:sp>
      <p:grpSp>
        <p:nvGrpSpPr>
          <p:cNvPr id="144" name="Группа 143"/>
          <p:cNvGrpSpPr/>
          <p:nvPr/>
        </p:nvGrpSpPr>
        <p:grpSpPr>
          <a:xfrm>
            <a:off x="3837148" y="1552388"/>
            <a:ext cx="4711848" cy="697359"/>
            <a:chOff x="389960" y="2032574"/>
            <a:chExt cx="4711848" cy="697359"/>
          </a:xfrm>
        </p:grpSpPr>
        <p:pic>
          <p:nvPicPr>
            <p:cNvPr id="138" name="Picture 2" descr="G:\Файлы\Работа\rostelekom\slide-9\smev-presentation-11-gd_0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46808" y="2169744"/>
              <a:ext cx="464771" cy="544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9" name="Рисунок 138" descr="556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960" y="2139308"/>
              <a:ext cx="322530" cy="391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663" y="2291976"/>
              <a:ext cx="273423" cy="34757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078" y="2182729"/>
              <a:ext cx="340374" cy="4684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0" name="Рисунок 1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793" y="2216135"/>
              <a:ext cx="415090" cy="486995"/>
            </a:xfrm>
            <a:prstGeom prst="rect">
              <a:avLst/>
            </a:prstGeom>
          </p:spPr>
        </p:pic>
        <p:pic>
          <p:nvPicPr>
            <p:cNvPr id="141" name="Рисунок 1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2048" y="2171966"/>
              <a:ext cx="300267" cy="424907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pic>
          <p:nvPicPr>
            <p:cNvPr id="142" name="Рисунок 14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0028" y="2291589"/>
              <a:ext cx="663570" cy="396555"/>
            </a:xfrm>
            <a:prstGeom prst="rect">
              <a:avLst/>
            </a:prstGeom>
          </p:spPr>
        </p:pic>
        <p:pic>
          <p:nvPicPr>
            <p:cNvPr id="143" name="Picture 7" descr="W:\minkomsvyaz\minsvyaz_ep\polina\final\sl7\sl7_21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0958" y="2032574"/>
              <a:ext cx="820850" cy="697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I:\Минкомсвязь\Экспертный центр\Мероприятия\2012-10-04_Челябинск\Координация\Картинки\doc10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847" y="2150458"/>
              <a:ext cx="333040" cy="402871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7" name="Прямоугольник 146"/>
          <p:cNvSpPr/>
          <p:nvPr/>
        </p:nvSpPr>
        <p:spPr>
          <a:xfrm>
            <a:off x="299941" y="2504974"/>
            <a:ext cx="2615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Цели и приоритеты:</a:t>
            </a:r>
            <a:endParaRPr lang="ru-RU" sz="1800" dirty="0"/>
          </a:p>
        </p:txBody>
      </p:sp>
      <p:sp>
        <p:nvSpPr>
          <p:cNvPr id="148" name="Прямоугольник 147"/>
          <p:cNvSpPr/>
          <p:nvPr/>
        </p:nvSpPr>
        <p:spPr>
          <a:xfrm>
            <a:off x="315521" y="4292788"/>
            <a:ext cx="3010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Результат:</a:t>
            </a:r>
            <a:endParaRPr lang="ru-RU" sz="1800" dirty="0"/>
          </a:p>
        </p:txBody>
      </p:sp>
      <p:pic>
        <p:nvPicPr>
          <p:cNvPr id="145" name="Рисунок 1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31" y="2520658"/>
            <a:ext cx="2256908" cy="157586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1799004" y="4046291"/>
            <a:ext cx="4493473" cy="2612740"/>
            <a:chOff x="-2079595" y="-657178"/>
            <a:chExt cx="12799323" cy="7442190"/>
          </a:xfrm>
        </p:grpSpPr>
        <p:sp>
          <p:nvSpPr>
            <p:cNvPr id="21" name="Карачаево - Черкесская Республика"/>
            <p:cNvSpPr/>
            <p:nvPr/>
          </p:nvSpPr>
          <p:spPr>
            <a:xfrm>
              <a:off x="-1748580" y="6053311"/>
              <a:ext cx="266968" cy="239866"/>
            </a:xfrm>
            <a:custGeom>
              <a:avLst/>
              <a:gdLst/>
              <a:ahLst/>
              <a:cxnLst/>
              <a:rect l="0" t="0" r="0" b="0"/>
              <a:pathLst>
                <a:path w="266968" h="239866">
                  <a:moveTo>
                    <a:pt x="135459" y="239865"/>
                  </a:moveTo>
                  <a:lnTo>
                    <a:pt x="135459" y="239865"/>
                  </a:lnTo>
                  <a:lnTo>
                    <a:pt x="135459" y="239865"/>
                  </a:lnTo>
                  <a:lnTo>
                    <a:pt x="103709" y="225032"/>
                  </a:lnTo>
                  <a:lnTo>
                    <a:pt x="57150" y="193282"/>
                  </a:lnTo>
                  <a:lnTo>
                    <a:pt x="42330" y="142482"/>
                  </a:lnTo>
                  <a:lnTo>
                    <a:pt x="10580" y="93815"/>
                  </a:lnTo>
                  <a:lnTo>
                    <a:pt x="0" y="51474"/>
                  </a:lnTo>
                  <a:lnTo>
                    <a:pt x="25667" y="25807"/>
                  </a:lnTo>
                  <a:lnTo>
                    <a:pt x="55830" y="21044"/>
                  </a:lnTo>
                  <a:lnTo>
                    <a:pt x="76861" y="0"/>
                  </a:lnTo>
                  <a:lnTo>
                    <a:pt x="97892" y="0"/>
                  </a:lnTo>
                  <a:lnTo>
                    <a:pt x="109805" y="25807"/>
                  </a:lnTo>
                  <a:lnTo>
                    <a:pt x="128055" y="52794"/>
                  </a:lnTo>
                  <a:lnTo>
                    <a:pt x="169330" y="52794"/>
                  </a:lnTo>
                  <a:lnTo>
                    <a:pt x="201080" y="13107"/>
                  </a:lnTo>
                  <a:lnTo>
                    <a:pt x="226480" y="21044"/>
                  </a:lnTo>
                  <a:lnTo>
                    <a:pt x="226480" y="54382"/>
                  </a:lnTo>
                  <a:lnTo>
                    <a:pt x="249505" y="70257"/>
                  </a:lnTo>
                  <a:lnTo>
                    <a:pt x="255055" y="96445"/>
                  </a:lnTo>
                  <a:lnTo>
                    <a:pt x="266967" y="113907"/>
                  </a:lnTo>
                  <a:lnTo>
                    <a:pt x="229655" y="113907"/>
                  </a:lnTo>
                  <a:lnTo>
                    <a:pt x="219342" y="132957"/>
                  </a:lnTo>
                  <a:lnTo>
                    <a:pt x="236005" y="149632"/>
                  </a:lnTo>
                  <a:lnTo>
                    <a:pt x="247117" y="168682"/>
                  </a:lnTo>
                  <a:lnTo>
                    <a:pt x="235217" y="194870"/>
                  </a:lnTo>
                  <a:lnTo>
                    <a:pt x="205842" y="206782"/>
                  </a:lnTo>
                  <a:lnTo>
                    <a:pt x="185205" y="204395"/>
                  </a:lnTo>
                  <a:lnTo>
                    <a:pt x="159805" y="229795"/>
                  </a:lnTo>
                  <a:close/>
                </a:path>
              </a:pathLst>
            </a:custGeom>
            <a:solidFill>
              <a:srgbClr val="92D050"/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22" name="Республика Северная Осетия - Алания"/>
            <p:cNvSpPr/>
            <p:nvPr/>
          </p:nvSpPr>
          <p:spPr>
            <a:xfrm>
              <a:off x="-1503816" y="6087403"/>
              <a:ext cx="245542" cy="221730"/>
            </a:xfrm>
            <a:custGeom>
              <a:avLst/>
              <a:gdLst/>
              <a:ahLst/>
              <a:cxnLst/>
              <a:rect l="0" t="0" r="0" b="0"/>
              <a:pathLst>
                <a:path w="245542" h="221730">
                  <a:moveTo>
                    <a:pt x="0" y="69329"/>
                  </a:moveTo>
                  <a:lnTo>
                    <a:pt x="0" y="69329"/>
                  </a:lnTo>
                  <a:lnTo>
                    <a:pt x="0" y="69329"/>
                  </a:lnTo>
                  <a:lnTo>
                    <a:pt x="8471" y="137045"/>
                  </a:lnTo>
                  <a:lnTo>
                    <a:pt x="38100" y="166687"/>
                  </a:lnTo>
                  <a:lnTo>
                    <a:pt x="84671" y="173037"/>
                  </a:lnTo>
                  <a:lnTo>
                    <a:pt x="111125" y="199504"/>
                  </a:lnTo>
                  <a:lnTo>
                    <a:pt x="118541" y="221729"/>
                  </a:lnTo>
                  <a:lnTo>
                    <a:pt x="139090" y="187997"/>
                  </a:lnTo>
                  <a:lnTo>
                    <a:pt x="171246" y="187997"/>
                  </a:lnTo>
                  <a:lnTo>
                    <a:pt x="174117" y="165595"/>
                  </a:lnTo>
                  <a:lnTo>
                    <a:pt x="164922" y="132282"/>
                  </a:lnTo>
                  <a:lnTo>
                    <a:pt x="174117" y="82333"/>
                  </a:lnTo>
                  <a:lnTo>
                    <a:pt x="202222" y="71386"/>
                  </a:lnTo>
                  <a:lnTo>
                    <a:pt x="245541" y="72504"/>
                  </a:lnTo>
                  <a:lnTo>
                    <a:pt x="237071" y="36537"/>
                  </a:lnTo>
                  <a:lnTo>
                    <a:pt x="196519" y="0"/>
                  </a:lnTo>
                  <a:lnTo>
                    <a:pt x="180441" y="13995"/>
                  </a:lnTo>
                  <a:lnTo>
                    <a:pt x="180441" y="39268"/>
                  </a:lnTo>
                  <a:lnTo>
                    <a:pt x="164922" y="54774"/>
                  </a:lnTo>
                  <a:lnTo>
                    <a:pt x="126454" y="57073"/>
                  </a:lnTo>
                  <a:lnTo>
                    <a:pt x="113525" y="69977"/>
                  </a:lnTo>
                  <a:lnTo>
                    <a:pt x="92570" y="52463"/>
                  </a:lnTo>
                  <a:lnTo>
                    <a:pt x="65582" y="52463"/>
                  </a:lnTo>
                  <a:lnTo>
                    <a:pt x="46621" y="63944"/>
                  </a:lnTo>
                  <a:lnTo>
                    <a:pt x="28244" y="59931"/>
                  </a:lnTo>
                  <a:close/>
                </a:path>
              </a:pathLst>
            </a:custGeom>
            <a:solidFill>
              <a:srgbClr val="92D050"/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23" name="Республика Ингушетия"/>
            <p:cNvSpPr/>
            <p:nvPr/>
          </p:nvSpPr>
          <p:spPr>
            <a:xfrm>
              <a:off x="-1217826" y="6293177"/>
              <a:ext cx="132030" cy="192660"/>
            </a:xfrm>
            <a:custGeom>
              <a:avLst/>
              <a:gdLst/>
              <a:ahLst/>
              <a:cxnLst/>
              <a:rect l="0" t="0" r="0" b="0"/>
              <a:pathLst>
                <a:path w="132031" h="192660">
                  <a:moveTo>
                    <a:pt x="123825" y="85801"/>
                  </a:moveTo>
                  <a:lnTo>
                    <a:pt x="123825" y="85801"/>
                  </a:lnTo>
                  <a:lnTo>
                    <a:pt x="123825" y="85801"/>
                  </a:lnTo>
                  <a:lnTo>
                    <a:pt x="103810" y="129832"/>
                  </a:lnTo>
                  <a:lnTo>
                    <a:pt x="78550" y="170015"/>
                  </a:lnTo>
                  <a:lnTo>
                    <a:pt x="46559" y="192659"/>
                  </a:lnTo>
                  <a:lnTo>
                    <a:pt x="35980" y="154559"/>
                  </a:lnTo>
                  <a:lnTo>
                    <a:pt x="0" y="150343"/>
                  </a:lnTo>
                  <a:lnTo>
                    <a:pt x="20549" y="116611"/>
                  </a:lnTo>
                  <a:lnTo>
                    <a:pt x="52705" y="116611"/>
                  </a:lnTo>
                  <a:lnTo>
                    <a:pt x="55576" y="94209"/>
                  </a:lnTo>
                  <a:lnTo>
                    <a:pt x="46381" y="60896"/>
                  </a:lnTo>
                  <a:lnTo>
                    <a:pt x="55576" y="10947"/>
                  </a:lnTo>
                  <a:lnTo>
                    <a:pt x="83681" y="0"/>
                  </a:lnTo>
                  <a:lnTo>
                    <a:pt x="98425" y="27584"/>
                  </a:lnTo>
                  <a:lnTo>
                    <a:pt x="132030" y="53734"/>
                  </a:lnTo>
                  <a:close/>
                </a:path>
              </a:pathLst>
            </a:custGeom>
            <a:solidFill>
              <a:srgbClr val="00B050"/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24" name="Республика Дагестан"/>
            <p:cNvSpPr/>
            <p:nvPr/>
          </p:nvSpPr>
          <p:spPr>
            <a:xfrm>
              <a:off x="-627864" y="6060071"/>
              <a:ext cx="391593" cy="724941"/>
            </a:xfrm>
            <a:custGeom>
              <a:avLst/>
              <a:gdLst/>
              <a:ahLst/>
              <a:cxnLst/>
              <a:rect l="0" t="0" r="0" b="0"/>
              <a:pathLst>
                <a:path w="397942" h="724942">
                  <a:moveTo>
                    <a:pt x="384708" y="114821"/>
                  </a:moveTo>
                  <a:lnTo>
                    <a:pt x="384708" y="114821"/>
                  </a:lnTo>
                  <a:lnTo>
                    <a:pt x="384708" y="114821"/>
                  </a:lnTo>
                  <a:lnTo>
                    <a:pt x="363016" y="136525"/>
                  </a:lnTo>
                  <a:lnTo>
                    <a:pt x="363016" y="171450"/>
                  </a:lnTo>
                  <a:lnTo>
                    <a:pt x="385241" y="193675"/>
                  </a:lnTo>
                  <a:lnTo>
                    <a:pt x="397941" y="233883"/>
                  </a:lnTo>
                  <a:lnTo>
                    <a:pt x="387350" y="274091"/>
                  </a:lnTo>
                  <a:lnTo>
                    <a:pt x="377825" y="311150"/>
                  </a:lnTo>
                  <a:lnTo>
                    <a:pt x="353491" y="335483"/>
                  </a:lnTo>
                  <a:lnTo>
                    <a:pt x="353491" y="350291"/>
                  </a:lnTo>
                  <a:lnTo>
                    <a:pt x="332321" y="369341"/>
                  </a:lnTo>
                  <a:lnTo>
                    <a:pt x="285750" y="445541"/>
                  </a:lnTo>
                  <a:lnTo>
                    <a:pt x="285750" y="504825"/>
                  </a:lnTo>
                  <a:lnTo>
                    <a:pt x="298450" y="576783"/>
                  </a:lnTo>
                  <a:lnTo>
                    <a:pt x="289991" y="631825"/>
                  </a:lnTo>
                  <a:lnTo>
                    <a:pt x="294221" y="699541"/>
                  </a:lnTo>
                  <a:lnTo>
                    <a:pt x="243421" y="722833"/>
                  </a:lnTo>
                  <a:lnTo>
                    <a:pt x="209550" y="708025"/>
                  </a:lnTo>
                  <a:lnTo>
                    <a:pt x="160871" y="724941"/>
                  </a:lnTo>
                  <a:lnTo>
                    <a:pt x="114300" y="714375"/>
                  </a:lnTo>
                  <a:lnTo>
                    <a:pt x="107950" y="674141"/>
                  </a:lnTo>
                  <a:lnTo>
                    <a:pt x="84671" y="604291"/>
                  </a:lnTo>
                  <a:lnTo>
                    <a:pt x="80441" y="553491"/>
                  </a:lnTo>
                  <a:lnTo>
                    <a:pt x="46571" y="530225"/>
                  </a:lnTo>
                  <a:lnTo>
                    <a:pt x="46571" y="502691"/>
                  </a:lnTo>
                  <a:lnTo>
                    <a:pt x="29641" y="458241"/>
                  </a:lnTo>
                  <a:lnTo>
                    <a:pt x="0" y="420141"/>
                  </a:lnTo>
                  <a:lnTo>
                    <a:pt x="19050" y="388391"/>
                  </a:lnTo>
                  <a:lnTo>
                    <a:pt x="55537" y="383806"/>
                  </a:lnTo>
                  <a:lnTo>
                    <a:pt x="78498" y="365988"/>
                  </a:lnTo>
                  <a:lnTo>
                    <a:pt x="113538" y="368871"/>
                  </a:lnTo>
                  <a:lnTo>
                    <a:pt x="135928" y="352234"/>
                  </a:lnTo>
                  <a:lnTo>
                    <a:pt x="170967" y="372326"/>
                  </a:lnTo>
                  <a:lnTo>
                    <a:pt x="184175" y="322935"/>
                  </a:lnTo>
                  <a:lnTo>
                    <a:pt x="220929" y="278142"/>
                  </a:lnTo>
                  <a:lnTo>
                    <a:pt x="259397" y="256882"/>
                  </a:lnTo>
                  <a:lnTo>
                    <a:pt x="281800" y="249415"/>
                  </a:lnTo>
                  <a:lnTo>
                    <a:pt x="277787" y="201193"/>
                  </a:lnTo>
                  <a:lnTo>
                    <a:pt x="234708" y="197154"/>
                  </a:lnTo>
                  <a:lnTo>
                    <a:pt x="210591" y="164998"/>
                  </a:lnTo>
                  <a:lnTo>
                    <a:pt x="179921" y="132308"/>
                  </a:lnTo>
                  <a:lnTo>
                    <a:pt x="192621" y="98425"/>
                  </a:lnTo>
                  <a:lnTo>
                    <a:pt x="170396" y="87858"/>
                  </a:lnTo>
                  <a:lnTo>
                    <a:pt x="170396" y="69850"/>
                  </a:lnTo>
                  <a:lnTo>
                    <a:pt x="196850" y="69850"/>
                  </a:lnTo>
                  <a:lnTo>
                    <a:pt x="211671" y="56108"/>
                  </a:lnTo>
                  <a:lnTo>
                    <a:pt x="201612" y="38621"/>
                  </a:lnTo>
                  <a:lnTo>
                    <a:pt x="218021" y="22225"/>
                  </a:lnTo>
                  <a:lnTo>
                    <a:pt x="245541" y="31750"/>
                  </a:lnTo>
                  <a:lnTo>
                    <a:pt x="277291" y="21183"/>
                  </a:lnTo>
                  <a:lnTo>
                    <a:pt x="311150" y="0"/>
                  </a:lnTo>
                  <a:lnTo>
                    <a:pt x="339801" y="20840"/>
                  </a:lnTo>
                  <a:lnTo>
                    <a:pt x="354165" y="42671"/>
                  </a:lnTo>
                  <a:lnTo>
                    <a:pt x="377139" y="50698"/>
                  </a:lnTo>
                  <a:lnTo>
                    <a:pt x="387477" y="77711"/>
                  </a:lnTo>
                  <a:close/>
                </a:path>
              </a:pathLst>
            </a:custGeom>
            <a:solidFill>
              <a:srgbClr val="00B050"/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25" name="Республика Калмыкия"/>
            <p:cNvSpPr/>
            <p:nvPr/>
          </p:nvSpPr>
          <p:spPr>
            <a:xfrm>
              <a:off x="-1109933" y="5772900"/>
              <a:ext cx="677864" cy="705523"/>
            </a:xfrm>
            <a:custGeom>
              <a:avLst/>
              <a:gdLst/>
              <a:ahLst/>
              <a:cxnLst/>
              <a:rect l="0" t="0" r="0" b="0"/>
              <a:pathLst>
                <a:path w="693739" h="705524">
                  <a:moveTo>
                    <a:pt x="410108" y="705523"/>
                  </a:moveTo>
                  <a:lnTo>
                    <a:pt x="410108" y="705523"/>
                  </a:lnTo>
                  <a:lnTo>
                    <a:pt x="410108" y="705523"/>
                  </a:lnTo>
                  <a:lnTo>
                    <a:pt x="454558" y="692823"/>
                  </a:lnTo>
                  <a:lnTo>
                    <a:pt x="494767" y="692823"/>
                  </a:lnTo>
                  <a:lnTo>
                    <a:pt x="530758" y="650507"/>
                  </a:lnTo>
                  <a:lnTo>
                    <a:pt x="560388" y="637807"/>
                  </a:lnTo>
                  <a:lnTo>
                    <a:pt x="560388" y="608165"/>
                  </a:lnTo>
                  <a:lnTo>
                    <a:pt x="537375" y="592290"/>
                  </a:lnTo>
                  <a:lnTo>
                    <a:pt x="508800" y="591502"/>
                  </a:lnTo>
                  <a:lnTo>
                    <a:pt x="502450" y="574828"/>
                  </a:lnTo>
                  <a:lnTo>
                    <a:pt x="571500" y="526415"/>
                  </a:lnTo>
                  <a:lnTo>
                    <a:pt x="571500" y="506565"/>
                  </a:lnTo>
                  <a:lnTo>
                    <a:pt x="558013" y="493077"/>
                  </a:lnTo>
                  <a:lnTo>
                    <a:pt x="558013" y="467677"/>
                  </a:lnTo>
                  <a:lnTo>
                    <a:pt x="542925" y="447040"/>
                  </a:lnTo>
                  <a:lnTo>
                    <a:pt x="559600" y="430365"/>
                  </a:lnTo>
                  <a:lnTo>
                    <a:pt x="583413" y="440690"/>
                  </a:lnTo>
                  <a:lnTo>
                    <a:pt x="587375" y="456565"/>
                  </a:lnTo>
                  <a:lnTo>
                    <a:pt x="602463" y="456565"/>
                  </a:lnTo>
                  <a:lnTo>
                    <a:pt x="606425" y="429577"/>
                  </a:lnTo>
                  <a:lnTo>
                    <a:pt x="650875" y="433540"/>
                  </a:lnTo>
                  <a:lnTo>
                    <a:pt x="664375" y="399415"/>
                  </a:lnTo>
                  <a:lnTo>
                    <a:pt x="643331" y="378371"/>
                  </a:lnTo>
                  <a:lnTo>
                    <a:pt x="658025" y="324802"/>
                  </a:lnTo>
                  <a:lnTo>
                    <a:pt x="682625" y="311302"/>
                  </a:lnTo>
                  <a:lnTo>
                    <a:pt x="688188" y="286702"/>
                  </a:lnTo>
                  <a:lnTo>
                    <a:pt x="693738" y="259715"/>
                  </a:lnTo>
                  <a:lnTo>
                    <a:pt x="646913" y="258127"/>
                  </a:lnTo>
                  <a:lnTo>
                    <a:pt x="626275" y="231140"/>
                  </a:lnTo>
                  <a:lnTo>
                    <a:pt x="622300" y="190652"/>
                  </a:lnTo>
                  <a:lnTo>
                    <a:pt x="629450" y="158115"/>
                  </a:lnTo>
                  <a:lnTo>
                    <a:pt x="635000" y="123190"/>
                  </a:lnTo>
                  <a:lnTo>
                    <a:pt x="610400" y="106515"/>
                  </a:lnTo>
                  <a:lnTo>
                    <a:pt x="598234" y="64922"/>
                  </a:lnTo>
                  <a:lnTo>
                    <a:pt x="559879" y="56058"/>
                  </a:lnTo>
                  <a:lnTo>
                    <a:pt x="537756" y="33934"/>
                  </a:lnTo>
                  <a:lnTo>
                    <a:pt x="537756" y="7378"/>
                  </a:lnTo>
                  <a:lnTo>
                    <a:pt x="517119" y="0"/>
                  </a:lnTo>
                  <a:lnTo>
                    <a:pt x="502361" y="41300"/>
                  </a:lnTo>
                  <a:lnTo>
                    <a:pt x="480238" y="50165"/>
                  </a:lnTo>
                  <a:lnTo>
                    <a:pt x="458851" y="28753"/>
                  </a:lnTo>
                  <a:lnTo>
                    <a:pt x="433045" y="38354"/>
                  </a:lnTo>
                  <a:lnTo>
                    <a:pt x="410185" y="15507"/>
                  </a:lnTo>
                  <a:lnTo>
                    <a:pt x="372567" y="50165"/>
                  </a:lnTo>
                  <a:lnTo>
                    <a:pt x="372567" y="95897"/>
                  </a:lnTo>
                  <a:lnTo>
                    <a:pt x="399263" y="97790"/>
                  </a:lnTo>
                  <a:lnTo>
                    <a:pt x="430213" y="81115"/>
                  </a:lnTo>
                  <a:lnTo>
                    <a:pt x="430213" y="112077"/>
                  </a:lnTo>
                  <a:lnTo>
                    <a:pt x="409575" y="154940"/>
                  </a:lnTo>
                  <a:lnTo>
                    <a:pt x="365925" y="186690"/>
                  </a:lnTo>
                  <a:lnTo>
                    <a:pt x="317500" y="186690"/>
                  </a:lnTo>
                  <a:lnTo>
                    <a:pt x="273050" y="232727"/>
                  </a:lnTo>
                  <a:lnTo>
                    <a:pt x="247650" y="226377"/>
                  </a:lnTo>
                  <a:lnTo>
                    <a:pt x="237338" y="236690"/>
                  </a:lnTo>
                  <a:lnTo>
                    <a:pt x="214313" y="227965"/>
                  </a:lnTo>
                  <a:lnTo>
                    <a:pt x="198438" y="212090"/>
                  </a:lnTo>
                  <a:lnTo>
                    <a:pt x="183363" y="148590"/>
                  </a:lnTo>
                  <a:lnTo>
                    <a:pt x="157163" y="141440"/>
                  </a:lnTo>
                  <a:lnTo>
                    <a:pt x="137325" y="121602"/>
                  </a:lnTo>
                  <a:lnTo>
                    <a:pt x="137325" y="93815"/>
                  </a:lnTo>
                  <a:lnTo>
                    <a:pt x="126213" y="63652"/>
                  </a:lnTo>
                  <a:lnTo>
                    <a:pt x="101600" y="63652"/>
                  </a:lnTo>
                  <a:lnTo>
                    <a:pt x="101600" y="84290"/>
                  </a:lnTo>
                  <a:lnTo>
                    <a:pt x="86525" y="99377"/>
                  </a:lnTo>
                  <a:lnTo>
                    <a:pt x="47625" y="99377"/>
                  </a:lnTo>
                  <a:lnTo>
                    <a:pt x="26988" y="85090"/>
                  </a:lnTo>
                  <a:lnTo>
                    <a:pt x="0" y="106515"/>
                  </a:lnTo>
                  <a:lnTo>
                    <a:pt x="23813" y="118427"/>
                  </a:lnTo>
                  <a:lnTo>
                    <a:pt x="33338" y="146202"/>
                  </a:lnTo>
                  <a:lnTo>
                    <a:pt x="54775" y="146202"/>
                  </a:lnTo>
                  <a:lnTo>
                    <a:pt x="72238" y="139852"/>
                  </a:lnTo>
                  <a:lnTo>
                    <a:pt x="81763" y="167640"/>
                  </a:lnTo>
                  <a:lnTo>
                    <a:pt x="98819" y="184696"/>
                  </a:lnTo>
                  <a:lnTo>
                    <a:pt x="136525" y="177952"/>
                  </a:lnTo>
                  <a:lnTo>
                    <a:pt x="160338" y="188023"/>
                  </a:lnTo>
                  <a:lnTo>
                    <a:pt x="164567" y="218707"/>
                  </a:lnTo>
                  <a:lnTo>
                    <a:pt x="184683" y="241998"/>
                  </a:lnTo>
                  <a:lnTo>
                    <a:pt x="191033" y="268465"/>
                  </a:lnTo>
                  <a:lnTo>
                    <a:pt x="211138" y="288557"/>
                  </a:lnTo>
                  <a:lnTo>
                    <a:pt x="224892" y="326657"/>
                  </a:lnTo>
                  <a:lnTo>
                    <a:pt x="210083" y="355232"/>
                  </a:lnTo>
                  <a:lnTo>
                    <a:pt x="225958" y="384873"/>
                  </a:lnTo>
                  <a:lnTo>
                    <a:pt x="247650" y="406553"/>
                  </a:lnTo>
                  <a:lnTo>
                    <a:pt x="264058" y="428257"/>
                  </a:lnTo>
                  <a:lnTo>
                    <a:pt x="264058" y="453657"/>
                  </a:lnTo>
                  <a:lnTo>
                    <a:pt x="286804" y="476403"/>
                  </a:lnTo>
                  <a:lnTo>
                    <a:pt x="292633" y="508698"/>
                  </a:lnTo>
                  <a:lnTo>
                    <a:pt x="310617" y="535165"/>
                  </a:lnTo>
                  <a:lnTo>
                    <a:pt x="310617" y="583832"/>
                  </a:lnTo>
                  <a:lnTo>
                    <a:pt x="339268" y="604672"/>
                  </a:lnTo>
                  <a:lnTo>
                    <a:pt x="353632" y="626503"/>
                  </a:lnTo>
                  <a:lnTo>
                    <a:pt x="376606" y="634530"/>
                  </a:lnTo>
                  <a:lnTo>
                    <a:pt x="386944" y="661543"/>
                  </a:lnTo>
                  <a:lnTo>
                    <a:pt x="384175" y="69865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26" name="Краснодарский край"/>
            <p:cNvSpPr/>
            <p:nvPr/>
          </p:nvSpPr>
          <p:spPr>
            <a:xfrm>
              <a:off x="-1777690" y="5202334"/>
              <a:ext cx="539219" cy="665963"/>
            </a:xfrm>
            <a:custGeom>
              <a:avLst/>
              <a:gdLst/>
              <a:ahLst/>
              <a:cxnLst/>
              <a:rect l="0" t="0" r="0" b="0"/>
              <a:pathLst>
                <a:path w="539218" h="665963">
                  <a:moveTo>
                    <a:pt x="539217" y="321221"/>
                  </a:moveTo>
                  <a:lnTo>
                    <a:pt x="539217" y="321221"/>
                  </a:lnTo>
                  <a:lnTo>
                    <a:pt x="539217" y="321221"/>
                  </a:lnTo>
                  <a:lnTo>
                    <a:pt x="522809" y="299517"/>
                  </a:lnTo>
                  <a:lnTo>
                    <a:pt x="499530" y="288925"/>
                  </a:lnTo>
                  <a:lnTo>
                    <a:pt x="476250" y="252958"/>
                  </a:lnTo>
                  <a:lnTo>
                    <a:pt x="458788" y="235496"/>
                  </a:lnTo>
                  <a:lnTo>
                    <a:pt x="487896" y="212725"/>
                  </a:lnTo>
                  <a:lnTo>
                    <a:pt x="481546" y="179933"/>
                  </a:lnTo>
                  <a:lnTo>
                    <a:pt x="504825" y="172517"/>
                  </a:lnTo>
                  <a:lnTo>
                    <a:pt x="487896" y="155575"/>
                  </a:lnTo>
                  <a:lnTo>
                    <a:pt x="430746" y="95250"/>
                  </a:lnTo>
                  <a:lnTo>
                    <a:pt x="406400" y="109017"/>
                  </a:lnTo>
                  <a:lnTo>
                    <a:pt x="384175" y="86792"/>
                  </a:lnTo>
                  <a:lnTo>
                    <a:pt x="386296" y="65633"/>
                  </a:lnTo>
                  <a:lnTo>
                    <a:pt x="393700" y="38100"/>
                  </a:lnTo>
                  <a:lnTo>
                    <a:pt x="364071" y="25400"/>
                  </a:lnTo>
                  <a:lnTo>
                    <a:pt x="345021" y="44450"/>
                  </a:lnTo>
                  <a:lnTo>
                    <a:pt x="319621" y="21183"/>
                  </a:lnTo>
                  <a:lnTo>
                    <a:pt x="296342" y="4242"/>
                  </a:lnTo>
                  <a:lnTo>
                    <a:pt x="270942" y="0"/>
                  </a:lnTo>
                  <a:lnTo>
                    <a:pt x="262471" y="27533"/>
                  </a:lnTo>
                  <a:lnTo>
                    <a:pt x="279400" y="59283"/>
                  </a:lnTo>
                  <a:lnTo>
                    <a:pt x="273050" y="112192"/>
                  </a:lnTo>
                  <a:lnTo>
                    <a:pt x="241300" y="101600"/>
                  </a:lnTo>
                  <a:lnTo>
                    <a:pt x="215900" y="101600"/>
                  </a:lnTo>
                  <a:lnTo>
                    <a:pt x="167221" y="103733"/>
                  </a:lnTo>
                  <a:lnTo>
                    <a:pt x="131242" y="118542"/>
                  </a:lnTo>
                  <a:lnTo>
                    <a:pt x="116421" y="150292"/>
                  </a:lnTo>
                  <a:lnTo>
                    <a:pt x="84671" y="139700"/>
                  </a:lnTo>
                  <a:lnTo>
                    <a:pt x="50800" y="97383"/>
                  </a:lnTo>
                  <a:lnTo>
                    <a:pt x="25400" y="101600"/>
                  </a:lnTo>
                  <a:lnTo>
                    <a:pt x="2121" y="124892"/>
                  </a:lnTo>
                  <a:lnTo>
                    <a:pt x="12700" y="167233"/>
                  </a:lnTo>
                  <a:lnTo>
                    <a:pt x="0" y="205333"/>
                  </a:lnTo>
                  <a:lnTo>
                    <a:pt x="16930" y="239192"/>
                  </a:lnTo>
                  <a:lnTo>
                    <a:pt x="42330" y="262483"/>
                  </a:lnTo>
                  <a:lnTo>
                    <a:pt x="38100" y="325983"/>
                  </a:lnTo>
                  <a:lnTo>
                    <a:pt x="59271" y="357733"/>
                  </a:lnTo>
                  <a:lnTo>
                    <a:pt x="76200" y="393700"/>
                  </a:lnTo>
                  <a:lnTo>
                    <a:pt x="84671" y="465683"/>
                  </a:lnTo>
                  <a:lnTo>
                    <a:pt x="78321" y="563042"/>
                  </a:lnTo>
                  <a:lnTo>
                    <a:pt x="95250" y="613842"/>
                  </a:lnTo>
                  <a:lnTo>
                    <a:pt x="122771" y="609600"/>
                  </a:lnTo>
                  <a:lnTo>
                    <a:pt x="143942" y="639242"/>
                  </a:lnTo>
                  <a:lnTo>
                    <a:pt x="160871" y="660400"/>
                  </a:lnTo>
                  <a:lnTo>
                    <a:pt x="184150" y="664642"/>
                  </a:lnTo>
                  <a:lnTo>
                    <a:pt x="209817" y="638975"/>
                  </a:lnTo>
                  <a:lnTo>
                    <a:pt x="239980" y="634212"/>
                  </a:lnTo>
                  <a:lnTo>
                    <a:pt x="261011" y="613181"/>
                  </a:lnTo>
                  <a:lnTo>
                    <a:pt x="282042" y="613181"/>
                  </a:lnTo>
                  <a:lnTo>
                    <a:pt x="293955" y="638975"/>
                  </a:lnTo>
                  <a:lnTo>
                    <a:pt x="312217" y="665962"/>
                  </a:lnTo>
                  <a:lnTo>
                    <a:pt x="353480" y="665962"/>
                  </a:lnTo>
                  <a:lnTo>
                    <a:pt x="385230" y="626275"/>
                  </a:lnTo>
                  <a:lnTo>
                    <a:pt x="396342" y="603250"/>
                  </a:lnTo>
                  <a:lnTo>
                    <a:pt x="388405" y="573087"/>
                  </a:lnTo>
                  <a:lnTo>
                    <a:pt x="410630" y="566737"/>
                  </a:lnTo>
                  <a:lnTo>
                    <a:pt x="445555" y="539750"/>
                  </a:lnTo>
                  <a:lnTo>
                    <a:pt x="424917" y="519112"/>
                  </a:lnTo>
                  <a:lnTo>
                    <a:pt x="442380" y="491337"/>
                  </a:lnTo>
                  <a:lnTo>
                    <a:pt x="429680" y="465937"/>
                  </a:lnTo>
                  <a:lnTo>
                    <a:pt x="413805" y="452437"/>
                  </a:lnTo>
                  <a:lnTo>
                    <a:pt x="431267" y="427037"/>
                  </a:lnTo>
                  <a:lnTo>
                    <a:pt x="431267" y="401637"/>
                  </a:lnTo>
                  <a:lnTo>
                    <a:pt x="447142" y="383375"/>
                  </a:lnTo>
                  <a:lnTo>
                    <a:pt x="463817" y="388937"/>
                  </a:lnTo>
                  <a:lnTo>
                    <a:pt x="474930" y="406400"/>
                  </a:lnTo>
                  <a:lnTo>
                    <a:pt x="504305" y="402425"/>
                  </a:lnTo>
                  <a:lnTo>
                    <a:pt x="522961" y="383768"/>
                  </a:lnTo>
                  <a:lnTo>
                    <a:pt x="519659" y="34077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27" name="Ставропольский край"/>
            <p:cNvSpPr/>
            <p:nvPr/>
          </p:nvSpPr>
          <p:spPr>
            <a:xfrm>
              <a:off x="-1318206" y="5662060"/>
              <a:ext cx="470956" cy="626289"/>
            </a:xfrm>
            <a:custGeom>
              <a:avLst/>
              <a:gdLst/>
              <a:ahLst/>
              <a:cxnLst/>
              <a:rect l="0" t="0" r="0" b="0"/>
              <a:pathLst>
                <a:path w="486830" h="626289">
                  <a:moveTo>
                    <a:pt x="207098" y="548476"/>
                  </a:moveTo>
                  <a:lnTo>
                    <a:pt x="207098" y="548476"/>
                  </a:lnTo>
                  <a:lnTo>
                    <a:pt x="207098" y="548476"/>
                  </a:lnTo>
                  <a:lnTo>
                    <a:pt x="215900" y="531813"/>
                  </a:lnTo>
                  <a:lnTo>
                    <a:pt x="192087" y="515138"/>
                  </a:lnTo>
                  <a:lnTo>
                    <a:pt x="176212" y="499263"/>
                  </a:lnTo>
                  <a:lnTo>
                    <a:pt x="146850" y="505613"/>
                  </a:lnTo>
                  <a:lnTo>
                    <a:pt x="108343" y="467119"/>
                  </a:lnTo>
                  <a:lnTo>
                    <a:pt x="100012" y="442113"/>
                  </a:lnTo>
                  <a:lnTo>
                    <a:pt x="67475" y="434975"/>
                  </a:lnTo>
                  <a:lnTo>
                    <a:pt x="34137" y="424651"/>
                  </a:lnTo>
                  <a:lnTo>
                    <a:pt x="44704" y="401384"/>
                  </a:lnTo>
                  <a:lnTo>
                    <a:pt x="34925" y="379413"/>
                  </a:lnTo>
                  <a:lnTo>
                    <a:pt x="18262" y="362738"/>
                  </a:lnTo>
                  <a:lnTo>
                    <a:pt x="28575" y="343688"/>
                  </a:lnTo>
                  <a:lnTo>
                    <a:pt x="65887" y="343688"/>
                  </a:lnTo>
                  <a:lnTo>
                    <a:pt x="53975" y="326226"/>
                  </a:lnTo>
                  <a:lnTo>
                    <a:pt x="48425" y="300038"/>
                  </a:lnTo>
                  <a:lnTo>
                    <a:pt x="25400" y="284163"/>
                  </a:lnTo>
                  <a:lnTo>
                    <a:pt x="25400" y="250825"/>
                  </a:lnTo>
                  <a:lnTo>
                    <a:pt x="0" y="242888"/>
                  </a:lnTo>
                  <a:lnTo>
                    <a:pt x="11112" y="219863"/>
                  </a:lnTo>
                  <a:lnTo>
                    <a:pt x="3175" y="189700"/>
                  </a:lnTo>
                  <a:lnTo>
                    <a:pt x="25400" y="183350"/>
                  </a:lnTo>
                  <a:lnTo>
                    <a:pt x="60325" y="156363"/>
                  </a:lnTo>
                  <a:lnTo>
                    <a:pt x="39687" y="135725"/>
                  </a:lnTo>
                  <a:lnTo>
                    <a:pt x="57150" y="107950"/>
                  </a:lnTo>
                  <a:lnTo>
                    <a:pt x="44450" y="82550"/>
                  </a:lnTo>
                  <a:lnTo>
                    <a:pt x="28575" y="69050"/>
                  </a:lnTo>
                  <a:lnTo>
                    <a:pt x="46037" y="43650"/>
                  </a:lnTo>
                  <a:lnTo>
                    <a:pt x="46037" y="18250"/>
                  </a:lnTo>
                  <a:lnTo>
                    <a:pt x="61912" y="0"/>
                  </a:lnTo>
                  <a:lnTo>
                    <a:pt x="78587" y="5550"/>
                  </a:lnTo>
                  <a:lnTo>
                    <a:pt x="89700" y="23013"/>
                  </a:lnTo>
                  <a:lnTo>
                    <a:pt x="119062" y="19050"/>
                  </a:lnTo>
                  <a:lnTo>
                    <a:pt x="137718" y="394"/>
                  </a:lnTo>
                  <a:lnTo>
                    <a:pt x="161137" y="394"/>
                  </a:lnTo>
                  <a:lnTo>
                    <a:pt x="176212" y="16663"/>
                  </a:lnTo>
                  <a:lnTo>
                    <a:pt x="200025" y="28575"/>
                  </a:lnTo>
                  <a:lnTo>
                    <a:pt x="209550" y="56350"/>
                  </a:lnTo>
                  <a:lnTo>
                    <a:pt x="230987" y="56350"/>
                  </a:lnTo>
                  <a:lnTo>
                    <a:pt x="248450" y="50000"/>
                  </a:lnTo>
                  <a:lnTo>
                    <a:pt x="257975" y="77788"/>
                  </a:lnTo>
                  <a:lnTo>
                    <a:pt x="275031" y="94844"/>
                  </a:lnTo>
                  <a:lnTo>
                    <a:pt x="312737" y="88100"/>
                  </a:lnTo>
                  <a:lnTo>
                    <a:pt x="336550" y="98171"/>
                  </a:lnTo>
                  <a:lnTo>
                    <a:pt x="340779" y="128855"/>
                  </a:lnTo>
                  <a:lnTo>
                    <a:pt x="360895" y="152146"/>
                  </a:lnTo>
                  <a:lnTo>
                    <a:pt x="367245" y="178613"/>
                  </a:lnTo>
                  <a:lnTo>
                    <a:pt x="387350" y="198705"/>
                  </a:lnTo>
                  <a:lnTo>
                    <a:pt x="401104" y="236805"/>
                  </a:lnTo>
                  <a:lnTo>
                    <a:pt x="386295" y="265380"/>
                  </a:lnTo>
                  <a:lnTo>
                    <a:pt x="402170" y="295021"/>
                  </a:lnTo>
                  <a:lnTo>
                    <a:pt x="423862" y="316701"/>
                  </a:lnTo>
                  <a:lnTo>
                    <a:pt x="440270" y="338405"/>
                  </a:lnTo>
                  <a:lnTo>
                    <a:pt x="440270" y="363805"/>
                  </a:lnTo>
                  <a:lnTo>
                    <a:pt x="463016" y="386551"/>
                  </a:lnTo>
                  <a:lnTo>
                    <a:pt x="468845" y="418846"/>
                  </a:lnTo>
                  <a:lnTo>
                    <a:pt x="486829" y="445313"/>
                  </a:lnTo>
                  <a:lnTo>
                    <a:pt x="486829" y="493980"/>
                  </a:lnTo>
                  <a:lnTo>
                    <a:pt x="452970" y="515163"/>
                  </a:lnTo>
                  <a:lnTo>
                    <a:pt x="421220" y="525730"/>
                  </a:lnTo>
                  <a:lnTo>
                    <a:pt x="393700" y="516205"/>
                  </a:lnTo>
                  <a:lnTo>
                    <a:pt x="377291" y="532601"/>
                  </a:lnTo>
                  <a:lnTo>
                    <a:pt x="387350" y="550088"/>
                  </a:lnTo>
                  <a:lnTo>
                    <a:pt x="372529" y="563830"/>
                  </a:lnTo>
                  <a:lnTo>
                    <a:pt x="346075" y="563830"/>
                  </a:lnTo>
                  <a:lnTo>
                    <a:pt x="346075" y="581838"/>
                  </a:lnTo>
                  <a:lnTo>
                    <a:pt x="368300" y="592405"/>
                  </a:lnTo>
                  <a:lnTo>
                    <a:pt x="355600" y="626288"/>
                  </a:lnTo>
                  <a:lnTo>
                    <a:pt x="320675" y="626288"/>
                  </a:lnTo>
                  <a:lnTo>
                    <a:pt x="304800" y="610413"/>
                  </a:lnTo>
                  <a:lnTo>
                    <a:pt x="304800" y="595580"/>
                  </a:lnTo>
                  <a:lnTo>
                    <a:pt x="289979" y="596646"/>
                  </a:lnTo>
                  <a:lnTo>
                    <a:pt x="274104" y="617805"/>
                  </a:lnTo>
                  <a:lnTo>
                    <a:pt x="256120" y="620980"/>
                  </a:lnTo>
                  <a:lnTo>
                    <a:pt x="247650" y="585013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28" name="Чеченская Республика"/>
            <p:cNvSpPr/>
            <p:nvPr/>
          </p:nvSpPr>
          <p:spPr>
            <a:xfrm>
              <a:off x="-1015206" y="6284719"/>
              <a:ext cx="275451" cy="286792"/>
            </a:xfrm>
            <a:custGeom>
              <a:avLst/>
              <a:gdLst/>
              <a:ahLst/>
              <a:cxnLst/>
              <a:rect l="0" t="0" r="0" b="0"/>
              <a:pathLst>
                <a:path w="281801" h="286792">
                  <a:moveTo>
                    <a:pt x="212331" y="65710"/>
                  </a:moveTo>
                  <a:lnTo>
                    <a:pt x="212331" y="65710"/>
                  </a:lnTo>
                  <a:lnTo>
                    <a:pt x="212331" y="65710"/>
                  </a:lnTo>
                  <a:lnTo>
                    <a:pt x="234708" y="95554"/>
                  </a:lnTo>
                  <a:lnTo>
                    <a:pt x="277787" y="99593"/>
                  </a:lnTo>
                  <a:lnTo>
                    <a:pt x="281800" y="147815"/>
                  </a:lnTo>
                  <a:lnTo>
                    <a:pt x="259397" y="155282"/>
                  </a:lnTo>
                  <a:lnTo>
                    <a:pt x="220929" y="176542"/>
                  </a:lnTo>
                  <a:lnTo>
                    <a:pt x="184175" y="221335"/>
                  </a:lnTo>
                  <a:lnTo>
                    <a:pt x="170967" y="270726"/>
                  </a:lnTo>
                  <a:lnTo>
                    <a:pt x="135928" y="250634"/>
                  </a:lnTo>
                  <a:lnTo>
                    <a:pt x="113538" y="267271"/>
                  </a:lnTo>
                  <a:lnTo>
                    <a:pt x="78498" y="264388"/>
                  </a:lnTo>
                  <a:lnTo>
                    <a:pt x="55537" y="282206"/>
                  </a:lnTo>
                  <a:lnTo>
                    <a:pt x="19050" y="286791"/>
                  </a:lnTo>
                  <a:lnTo>
                    <a:pt x="31750" y="250825"/>
                  </a:lnTo>
                  <a:lnTo>
                    <a:pt x="0" y="216941"/>
                  </a:lnTo>
                  <a:lnTo>
                    <a:pt x="31991" y="194297"/>
                  </a:lnTo>
                  <a:lnTo>
                    <a:pt x="57251" y="154114"/>
                  </a:lnTo>
                  <a:lnTo>
                    <a:pt x="77266" y="110083"/>
                  </a:lnTo>
                  <a:lnTo>
                    <a:pt x="85471" y="78016"/>
                  </a:lnTo>
                  <a:lnTo>
                    <a:pt x="51866" y="51866"/>
                  </a:lnTo>
                  <a:lnTo>
                    <a:pt x="37122" y="24282"/>
                  </a:lnTo>
                  <a:lnTo>
                    <a:pt x="80441" y="25400"/>
                  </a:lnTo>
                  <a:lnTo>
                    <a:pt x="101600" y="18008"/>
                  </a:lnTo>
                  <a:lnTo>
                    <a:pt x="114300" y="1066"/>
                  </a:lnTo>
                  <a:lnTo>
                    <a:pt x="129121" y="0"/>
                  </a:lnTo>
                  <a:lnTo>
                    <a:pt x="129121" y="14833"/>
                  </a:lnTo>
                  <a:lnTo>
                    <a:pt x="144996" y="30708"/>
                  </a:lnTo>
                  <a:lnTo>
                    <a:pt x="179921" y="3070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29" name="Кабардино - Балкарская Республика"/>
            <p:cNvSpPr/>
            <p:nvPr/>
          </p:nvSpPr>
          <p:spPr>
            <a:xfrm>
              <a:off x="-1615093" y="5864730"/>
              <a:ext cx="281521" cy="193803"/>
            </a:xfrm>
            <a:custGeom>
              <a:avLst/>
              <a:gdLst/>
              <a:ahLst/>
              <a:cxnLst/>
              <a:rect l="0" t="0" r="0" b="0"/>
              <a:pathLst>
                <a:path w="281522" h="193803">
                  <a:moveTo>
                    <a:pt x="0" y="44995"/>
                  </a:moveTo>
                  <a:lnTo>
                    <a:pt x="0" y="44995"/>
                  </a:lnTo>
                  <a:lnTo>
                    <a:pt x="0" y="44995"/>
                  </a:lnTo>
                  <a:lnTo>
                    <a:pt x="24346" y="34925"/>
                  </a:lnTo>
                  <a:lnTo>
                    <a:pt x="49746" y="9525"/>
                  </a:lnTo>
                  <a:lnTo>
                    <a:pt x="70383" y="11912"/>
                  </a:lnTo>
                  <a:lnTo>
                    <a:pt x="99758" y="0"/>
                  </a:lnTo>
                  <a:lnTo>
                    <a:pt x="133096" y="10324"/>
                  </a:lnTo>
                  <a:lnTo>
                    <a:pt x="165633" y="17462"/>
                  </a:lnTo>
                  <a:lnTo>
                    <a:pt x="173964" y="42468"/>
                  </a:lnTo>
                  <a:lnTo>
                    <a:pt x="212471" y="80962"/>
                  </a:lnTo>
                  <a:lnTo>
                    <a:pt x="241833" y="74612"/>
                  </a:lnTo>
                  <a:lnTo>
                    <a:pt x="257708" y="90487"/>
                  </a:lnTo>
                  <a:lnTo>
                    <a:pt x="281521" y="107162"/>
                  </a:lnTo>
                  <a:lnTo>
                    <a:pt x="272719" y="123825"/>
                  </a:lnTo>
                  <a:lnTo>
                    <a:pt x="256641" y="137820"/>
                  </a:lnTo>
                  <a:lnTo>
                    <a:pt x="256641" y="163093"/>
                  </a:lnTo>
                  <a:lnTo>
                    <a:pt x="241122" y="178599"/>
                  </a:lnTo>
                  <a:lnTo>
                    <a:pt x="202654" y="180898"/>
                  </a:lnTo>
                  <a:lnTo>
                    <a:pt x="189725" y="193802"/>
                  </a:lnTo>
                  <a:lnTo>
                    <a:pt x="171272" y="176288"/>
                  </a:lnTo>
                  <a:lnTo>
                    <a:pt x="141782" y="176288"/>
                  </a:lnTo>
                  <a:lnTo>
                    <a:pt x="122821" y="187769"/>
                  </a:lnTo>
                  <a:lnTo>
                    <a:pt x="104444" y="183756"/>
                  </a:lnTo>
                  <a:lnTo>
                    <a:pt x="76200" y="193154"/>
                  </a:lnTo>
                  <a:lnTo>
                    <a:pt x="46571" y="165620"/>
                  </a:lnTo>
                  <a:lnTo>
                    <a:pt x="55041" y="123304"/>
                  </a:lnTo>
                  <a:lnTo>
                    <a:pt x="19050" y="93662"/>
                  </a:lnTo>
                  <a:close/>
                </a:path>
              </a:pathLst>
            </a:custGeom>
            <a:solidFill>
              <a:srgbClr val="FFFF00"/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30" name="Волгоградская область"/>
            <p:cNvSpPr/>
            <p:nvPr/>
          </p:nvSpPr>
          <p:spPr>
            <a:xfrm>
              <a:off x="-1333573" y="5033681"/>
              <a:ext cx="760401" cy="700432"/>
            </a:xfrm>
            <a:custGeom>
              <a:avLst/>
              <a:gdLst/>
              <a:ahLst/>
              <a:cxnLst/>
              <a:rect l="0" t="0" r="0" b="0"/>
              <a:pathLst>
                <a:path w="760401" h="700432">
                  <a:moveTo>
                    <a:pt x="448386" y="47206"/>
                  </a:moveTo>
                  <a:lnTo>
                    <a:pt x="448386" y="47206"/>
                  </a:lnTo>
                  <a:lnTo>
                    <a:pt x="448386" y="47206"/>
                  </a:lnTo>
                  <a:lnTo>
                    <a:pt x="445452" y="84087"/>
                  </a:lnTo>
                  <a:lnTo>
                    <a:pt x="458724" y="134239"/>
                  </a:lnTo>
                  <a:lnTo>
                    <a:pt x="505917" y="140145"/>
                  </a:lnTo>
                  <a:lnTo>
                    <a:pt x="533946" y="154902"/>
                  </a:lnTo>
                  <a:lnTo>
                    <a:pt x="533946" y="179984"/>
                  </a:lnTo>
                  <a:lnTo>
                    <a:pt x="576719" y="178486"/>
                  </a:lnTo>
                  <a:lnTo>
                    <a:pt x="626872" y="227165"/>
                  </a:lnTo>
                  <a:lnTo>
                    <a:pt x="632777" y="286169"/>
                  </a:lnTo>
                  <a:lnTo>
                    <a:pt x="594423" y="323050"/>
                  </a:lnTo>
                  <a:lnTo>
                    <a:pt x="622452" y="349593"/>
                  </a:lnTo>
                  <a:lnTo>
                    <a:pt x="637933" y="334112"/>
                  </a:lnTo>
                  <a:lnTo>
                    <a:pt x="668172" y="345174"/>
                  </a:lnTo>
                  <a:lnTo>
                    <a:pt x="677024" y="387947"/>
                  </a:lnTo>
                  <a:lnTo>
                    <a:pt x="696925" y="407861"/>
                  </a:lnTo>
                  <a:lnTo>
                    <a:pt x="727164" y="407861"/>
                  </a:lnTo>
                  <a:lnTo>
                    <a:pt x="733069" y="439560"/>
                  </a:lnTo>
                  <a:lnTo>
                    <a:pt x="758876" y="465379"/>
                  </a:lnTo>
                  <a:lnTo>
                    <a:pt x="760400" y="507797"/>
                  </a:lnTo>
                  <a:lnTo>
                    <a:pt x="745579" y="541681"/>
                  </a:lnTo>
                  <a:lnTo>
                    <a:pt x="718070" y="561772"/>
                  </a:lnTo>
                  <a:lnTo>
                    <a:pt x="676795" y="561772"/>
                  </a:lnTo>
                  <a:lnTo>
                    <a:pt x="643979" y="594589"/>
                  </a:lnTo>
                  <a:lnTo>
                    <a:pt x="616470" y="622097"/>
                  </a:lnTo>
                  <a:lnTo>
                    <a:pt x="616470" y="660197"/>
                  </a:lnTo>
                  <a:lnTo>
                    <a:pt x="580479" y="675031"/>
                  </a:lnTo>
                  <a:lnTo>
                    <a:pt x="542391" y="672897"/>
                  </a:lnTo>
                  <a:lnTo>
                    <a:pt x="514870" y="700431"/>
                  </a:lnTo>
                  <a:lnTo>
                    <a:pt x="500024" y="656374"/>
                  </a:lnTo>
                  <a:lnTo>
                    <a:pt x="475678" y="632041"/>
                  </a:lnTo>
                  <a:lnTo>
                    <a:pt x="445452" y="651967"/>
                  </a:lnTo>
                  <a:lnTo>
                    <a:pt x="402679" y="650481"/>
                  </a:lnTo>
                  <a:lnTo>
                    <a:pt x="380542" y="628346"/>
                  </a:lnTo>
                  <a:lnTo>
                    <a:pt x="330403" y="641617"/>
                  </a:lnTo>
                  <a:lnTo>
                    <a:pt x="315646" y="679996"/>
                  </a:lnTo>
                  <a:lnTo>
                    <a:pt x="277291" y="671132"/>
                  </a:lnTo>
                  <a:lnTo>
                    <a:pt x="255168" y="649008"/>
                  </a:lnTo>
                  <a:lnTo>
                    <a:pt x="255168" y="622452"/>
                  </a:lnTo>
                  <a:lnTo>
                    <a:pt x="234531" y="615074"/>
                  </a:lnTo>
                  <a:lnTo>
                    <a:pt x="219773" y="656374"/>
                  </a:lnTo>
                  <a:lnTo>
                    <a:pt x="197650" y="665239"/>
                  </a:lnTo>
                  <a:lnTo>
                    <a:pt x="176263" y="643827"/>
                  </a:lnTo>
                  <a:lnTo>
                    <a:pt x="150457" y="653428"/>
                  </a:lnTo>
                  <a:lnTo>
                    <a:pt x="127597" y="630581"/>
                  </a:lnTo>
                  <a:lnTo>
                    <a:pt x="89979" y="665239"/>
                  </a:lnTo>
                  <a:lnTo>
                    <a:pt x="44247" y="622452"/>
                  </a:lnTo>
                  <a:lnTo>
                    <a:pt x="33921" y="584099"/>
                  </a:lnTo>
                  <a:lnTo>
                    <a:pt x="47206" y="548729"/>
                  </a:lnTo>
                  <a:lnTo>
                    <a:pt x="47206" y="510350"/>
                  </a:lnTo>
                  <a:lnTo>
                    <a:pt x="0" y="476441"/>
                  </a:lnTo>
                  <a:lnTo>
                    <a:pt x="26555" y="449910"/>
                  </a:lnTo>
                  <a:lnTo>
                    <a:pt x="26555" y="423342"/>
                  </a:lnTo>
                  <a:lnTo>
                    <a:pt x="61950" y="408584"/>
                  </a:lnTo>
                  <a:lnTo>
                    <a:pt x="89979" y="436613"/>
                  </a:lnTo>
                  <a:lnTo>
                    <a:pt x="134226" y="429248"/>
                  </a:lnTo>
                  <a:lnTo>
                    <a:pt x="163728" y="371717"/>
                  </a:lnTo>
                  <a:lnTo>
                    <a:pt x="144551" y="296482"/>
                  </a:lnTo>
                  <a:lnTo>
                    <a:pt x="194691" y="246355"/>
                  </a:lnTo>
                  <a:lnTo>
                    <a:pt x="212394" y="200622"/>
                  </a:lnTo>
                  <a:lnTo>
                    <a:pt x="182892" y="154902"/>
                  </a:lnTo>
                  <a:lnTo>
                    <a:pt x="179933" y="126848"/>
                  </a:lnTo>
                  <a:lnTo>
                    <a:pt x="229362" y="77432"/>
                  </a:lnTo>
                  <a:lnTo>
                    <a:pt x="244843" y="26569"/>
                  </a:lnTo>
                  <a:lnTo>
                    <a:pt x="305320" y="26569"/>
                  </a:lnTo>
                  <a:lnTo>
                    <a:pt x="334810" y="0"/>
                  </a:lnTo>
                  <a:lnTo>
                    <a:pt x="365785" y="5906"/>
                  </a:lnTo>
                  <a:lnTo>
                    <a:pt x="373164" y="29515"/>
                  </a:lnTo>
                  <a:lnTo>
                    <a:pt x="405612" y="4720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31" name="Ростовская область"/>
            <p:cNvSpPr/>
            <p:nvPr/>
          </p:nvSpPr>
          <p:spPr>
            <a:xfrm>
              <a:off x="-2051647" y="4746799"/>
              <a:ext cx="663791" cy="769393"/>
            </a:xfrm>
            <a:custGeom>
              <a:avLst/>
              <a:gdLst/>
              <a:ahLst/>
              <a:cxnLst/>
              <a:rect l="0" t="0" r="0" b="0"/>
              <a:pathLst>
                <a:path w="679666" h="769393">
                  <a:moveTo>
                    <a:pt x="557250" y="628599"/>
                  </a:moveTo>
                  <a:lnTo>
                    <a:pt x="557250" y="628599"/>
                  </a:lnTo>
                  <a:lnTo>
                    <a:pt x="557250" y="628599"/>
                  </a:lnTo>
                  <a:lnTo>
                    <a:pt x="557250" y="582867"/>
                  </a:lnTo>
                  <a:lnTo>
                    <a:pt x="511518" y="540080"/>
                  </a:lnTo>
                  <a:lnTo>
                    <a:pt x="501192" y="501727"/>
                  </a:lnTo>
                  <a:lnTo>
                    <a:pt x="514477" y="466357"/>
                  </a:lnTo>
                  <a:lnTo>
                    <a:pt x="514477" y="427978"/>
                  </a:lnTo>
                  <a:lnTo>
                    <a:pt x="467271" y="394069"/>
                  </a:lnTo>
                  <a:lnTo>
                    <a:pt x="493826" y="367538"/>
                  </a:lnTo>
                  <a:lnTo>
                    <a:pt x="493826" y="340970"/>
                  </a:lnTo>
                  <a:lnTo>
                    <a:pt x="529221" y="326212"/>
                  </a:lnTo>
                  <a:lnTo>
                    <a:pt x="557250" y="354241"/>
                  </a:lnTo>
                  <a:lnTo>
                    <a:pt x="601497" y="346876"/>
                  </a:lnTo>
                  <a:lnTo>
                    <a:pt x="630999" y="289345"/>
                  </a:lnTo>
                  <a:lnTo>
                    <a:pt x="611822" y="214110"/>
                  </a:lnTo>
                  <a:lnTo>
                    <a:pt x="661962" y="163983"/>
                  </a:lnTo>
                  <a:lnTo>
                    <a:pt x="679665" y="118250"/>
                  </a:lnTo>
                  <a:lnTo>
                    <a:pt x="650163" y="72530"/>
                  </a:lnTo>
                  <a:lnTo>
                    <a:pt x="647204" y="44476"/>
                  </a:lnTo>
                  <a:lnTo>
                    <a:pt x="592632" y="44476"/>
                  </a:lnTo>
                  <a:lnTo>
                    <a:pt x="573455" y="63653"/>
                  </a:lnTo>
                  <a:lnTo>
                    <a:pt x="543966" y="63653"/>
                  </a:lnTo>
                  <a:lnTo>
                    <a:pt x="529196" y="43015"/>
                  </a:lnTo>
                  <a:lnTo>
                    <a:pt x="492531" y="43015"/>
                  </a:lnTo>
                  <a:lnTo>
                    <a:pt x="492531" y="16269"/>
                  </a:lnTo>
                  <a:lnTo>
                    <a:pt x="476250" y="0"/>
                  </a:lnTo>
                  <a:lnTo>
                    <a:pt x="459321" y="21159"/>
                  </a:lnTo>
                  <a:lnTo>
                    <a:pt x="444500" y="57150"/>
                  </a:lnTo>
                  <a:lnTo>
                    <a:pt x="366191" y="67717"/>
                  </a:lnTo>
                  <a:lnTo>
                    <a:pt x="368300" y="101600"/>
                  </a:lnTo>
                  <a:lnTo>
                    <a:pt x="338671" y="97359"/>
                  </a:lnTo>
                  <a:lnTo>
                    <a:pt x="309041" y="126975"/>
                  </a:lnTo>
                  <a:lnTo>
                    <a:pt x="317500" y="173559"/>
                  </a:lnTo>
                  <a:lnTo>
                    <a:pt x="285750" y="192609"/>
                  </a:lnTo>
                  <a:lnTo>
                    <a:pt x="239191" y="239167"/>
                  </a:lnTo>
                  <a:lnTo>
                    <a:pt x="188391" y="184150"/>
                  </a:lnTo>
                  <a:lnTo>
                    <a:pt x="154521" y="148159"/>
                  </a:lnTo>
                  <a:lnTo>
                    <a:pt x="118541" y="162967"/>
                  </a:lnTo>
                  <a:lnTo>
                    <a:pt x="78321" y="146050"/>
                  </a:lnTo>
                  <a:lnTo>
                    <a:pt x="31750" y="167209"/>
                  </a:lnTo>
                  <a:lnTo>
                    <a:pt x="0" y="201067"/>
                  </a:lnTo>
                  <a:lnTo>
                    <a:pt x="25400" y="209550"/>
                  </a:lnTo>
                  <a:lnTo>
                    <a:pt x="48691" y="232817"/>
                  </a:lnTo>
                  <a:lnTo>
                    <a:pt x="84671" y="241300"/>
                  </a:lnTo>
                  <a:lnTo>
                    <a:pt x="110071" y="260350"/>
                  </a:lnTo>
                  <a:lnTo>
                    <a:pt x="101600" y="298450"/>
                  </a:lnTo>
                  <a:lnTo>
                    <a:pt x="65621" y="283617"/>
                  </a:lnTo>
                  <a:lnTo>
                    <a:pt x="16941" y="277267"/>
                  </a:lnTo>
                  <a:lnTo>
                    <a:pt x="9525" y="304800"/>
                  </a:lnTo>
                  <a:lnTo>
                    <a:pt x="7416" y="325959"/>
                  </a:lnTo>
                  <a:lnTo>
                    <a:pt x="30238" y="348781"/>
                  </a:lnTo>
                  <a:lnTo>
                    <a:pt x="53975" y="334417"/>
                  </a:lnTo>
                  <a:lnTo>
                    <a:pt x="128066" y="411684"/>
                  </a:lnTo>
                  <a:lnTo>
                    <a:pt x="104775" y="419100"/>
                  </a:lnTo>
                  <a:lnTo>
                    <a:pt x="111125" y="451892"/>
                  </a:lnTo>
                  <a:lnTo>
                    <a:pt x="82029" y="474663"/>
                  </a:lnTo>
                  <a:lnTo>
                    <a:pt x="99491" y="492125"/>
                  </a:lnTo>
                  <a:lnTo>
                    <a:pt x="122771" y="528092"/>
                  </a:lnTo>
                  <a:lnTo>
                    <a:pt x="146050" y="538684"/>
                  </a:lnTo>
                  <a:lnTo>
                    <a:pt x="162458" y="560388"/>
                  </a:lnTo>
                  <a:lnTo>
                    <a:pt x="142875" y="579959"/>
                  </a:lnTo>
                  <a:lnTo>
                    <a:pt x="146189" y="622948"/>
                  </a:lnTo>
                  <a:lnTo>
                    <a:pt x="169608" y="622948"/>
                  </a:lnTo>
                  <a:lnTo>
                    <a:pt x="184683" y="639217"/>
                  </a:lnTo>
                  <a:lnTo>
                    <a:pt x="211671" y="617792"/>
                  </a:lnTo>
                  <a:lnTo>
                    <a:pt x="232308" y="632079"/>
                  </a:lnTo>
                  <a:lnTo>
                    <a:pt x="271208" y="632079"/>
                  </a:lnTo>
                  <a:lnTo>
                    <a:pt x="286283" y="616992"/>
                  </a:lnTo>
                  <a:lnTo>
                    <a:pt x="286283" y="596354"/>
                  </a:lnTo>
                  <a:lnTo>
                    <a:pt x="310896" y="596354"/>
                  </a:lnTo>
                  <a:lnTo>
                    <a:pt x="322008" y="626517"/>
                  </a:lnTo>
                  <a:lnTo>
                    <a:pt x="322008" y="654304"/>
                  </a:lnTo>
                  <a:lnTo>
                    <a:pt x="341846" y="674142"/>
                  </a:lnTo>
                  <a:lnTo>
                    <a:pt x="368046" y="681292"/>
                  </a:lnTo>
                  <a:lnTo>
                    <a:pt x="375983" y="717804"/>
                  </a:lnTo>
                  <a:lnTo>
                    <a:pt x="383121" y="744792"/>
                  </a:lnTo>
                  <a:lnTo>
                    <a:pt x="398996" y="760667"/>
                  </a:lnTo>
                  <a:lnTo>
                    <a:pt x="422021" y="769392"/>
                  </a:lnTo>
                  <a:lnTo>
                    <a:pt x="432333" y="759079"/>
                  </a:lnTo>
                  <a:lnTo>
                    <a:pt x="457733" y="765429"/>
                  </a:lnTo>
                  <a:lnTo>
                    <a:pt x="502183" y="719392"/>
                  </a:lnTo>
                  <a:lnTo>
                    <a:pt x="550608" y="719392"/>
                  </a:lnTo>
                  <a:lnTo>
                    <a:pt x="594258" y="687642"/>
                  </a:lnTo>
                  <a:lnTo>
                    <a:pt x="614896" y="644779"/>
                  </a:lnTo>
                  <a:lnTo>
                    <a:pt x="614896" y="613817"/>
                  </a:lnTo>
                  <a:lnTo>
                    <a:pt x="583946" y="630492"/>
                  </a:lnTo>
                  <a:close/>
                </a:path>
              </a:pathLst>
            </a:custGeom>
            <a:solidFill>
              <a:srgbClr val="92D050"/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32" name="Астраханская область"/>
            <p:cNvSpPr/>
            <p:nvPr/>
          </p:nvSpPr>
          <p:spPr>
            <a:xfrm>
              <a:off x="-270497" y="6110458"/>
              <a:ext cx="359563" cy="640461"/>
            </a:xfrm>
            <a:custGeom>
              <a:avLst/>
              <a:gdLst/>
              <a:ahLst/>
              <a:cxnLst/>
              <a:rect l="0" t="0" r="0" b="0"/>
              <a:pathLst>
                <a:path w="359564" h="640461">
                  <a:moveTo>
                    <a:pt x="295021" y="72085"/>
                  </a:moveTo>
                  <a:lnTo>
                    <a:pt x="295021" y="72085"/>
                  </a:lnTo>
                  <a:lnTo>
                    <a:pt x="295021" y="72085"/>
                  </a:lnTo>
                  <a:lnTo>
                    <a:pt x="280175" y="28028"/>
                  </a:lnTo>
                  <a:lnTo>
                    <a:pt x="255829" y="3695"/>
                  </a:lnTo>
                  <a:lnTo>
                    <a:pt x="225603" y="23609"/>
                  </a:lnTo>
                  <a:lnTo>
                    <a:pt x="182830" y="22123"/>
                  </a:lnTo>
                  <a:lnTo>
                    <a:pt x="160706" y="0"/>
                  </a:lnTo>
                  <a:lnTo>
                    <a:pt x="110554" y="13271"/>
                  </a:lnTo>
                  <a:lnTo>
                    <a:pt x="95809" y="51637"/>
                  </a:lnTo>
                  <a:lnTo>
                    <a:pt x="107963" y="93230"/>
                  </a:lnTo>
                  <a:lnTo>
                    <a:pt x="132576" y="109905"/>
                  </a:lnTo>
                  <a:lnTo>
                    <a:pt x="119876" y="177380"/>
                  </a:lnTo>
                  <a:lnTo>
                    <a:pt x="123851" y="217868"/>
                  </a:lnTo>
                  <a:lnTo>
                    <a:pt x="144488" y="244855"/>
                  </a:lnTo>
                  <a:lnTo>
                    <a:pt x="191326" y="246443"/>
                  </a:lnTo>
                  <a:lnTo>
                    <a:pt x="180213" y="298043"/>
                  </a:lnTo>
                  <a:lnTo>
                    <a:pt x="155601" y="311543"/>
                  </a:lnTo>
                  <a:lnTo>
                    <a:pt x="140920" y="365125"/>
                  </a:lnTo>
                  <a:lnTo>
                    <a:pt x="161951" y="386156"/>
                  </a:lnTo>
                  <a:lnTo>
                    <a:pt x="148451" y="420293"/>
                  </a:lnTo>
                  <a:lnTo>
                    <a:pt x="104001" y="416318"/>
                  </a:lnTo>
                  <a:lnTo>
                    <a:pt x="100026" y="443305"/>
                  </a:lnTo>
                  <a:lnTo>
                    <a:pt x="84938" y="443305"/>
                  </a:lnTo>
                  <a:lnTo>
                    <a:pt x="80963" y="427430"/>
                  </a:lnTo>
                  <a:lnTo>
                    <a:pt x="57150" y="417105"/>
                  </a:lnTo>
                  <a:lnTo>
                    <a:pt x="40475" y="433780"/>
                  </a:lnTo>
                  <a:lnTo>
                    <a:pt x="55563" y="454418"/>
                  </a:lnTo>
                  <a:lnTo>
                    <a:pt x="55563" y="479818"/>
                  </a:lnTo>
                  <a:lnTo>
                    <a:pt x="69063" y="493318"/>
                  </a:lnTo>
                  <a:lnTo>
                    <a:pt x="69063" y="513169"/>
                  </a:lnTo>
                  <a:lnTo>
                    <a:pt x="0" y="561594"/>
                  </a:lnTo>
                  <a:lnTo>
                    <a:pt x="6350" y="578268"/>
                  </a:lnTo>
                  <a:lnTo>
                    <a:pt x="34925" y="579068"/>
                  </a:lnTo>
                  <a:lnTo>
                    <a:pt x="57951" y="594943"/>
                  </a:lnTo>
                  <a:lnTo>
                    <a:pt x="96051" y="601293"/>
                  </a:lnTo>
                  <a:lnTo>
                    <a:pt x="110859" y="616102"/>
                  </a:lnTo>
                  <a:lnTo>
                    <a:pt x="142609" y="624585"/>
                  </a:lnTo>
                  <a:lnTo>
                    <a:pt x="142609" y="624585"/>
                  </a:lnTo>
                  <a:lnTo>
                    <a:pt x="138380" y="640460"/>
                  </a:lnTo>
                  <a:lnTo>
                    <a:pt x="158484" y="640460"/>
                  </a:lnTo>
                  <a:lnTo>
                    <a:pt x="178588" y="640460"/>
                  </a:lnTo>
                  <a:lnTo>
                    <a:pt x="203988" y="637285"/>
                  </a:lnTo>
                  <a:lnTo>
                    <a:pt x="203988" y="637285"/>
                  </a:lnTo>
                  <a:lnTo>
                    <a:pt x="223038" y="637285"/>
                  </a:lnTo>
                  <a:lnTo>
                    <a:pt x="246317" y="637285"/>
                  </a:lnTo>
                  <a:lnTo>
                    <a:pt x="275946" y="637285"/>
                  </a:lnTo>
                  <a:lnTo>
                    <a:pt x="311925" y="633043"/>
                  </a:lnTo>
                  <a:lnTo>
                    <a:pt x="333096" y="611885"/>
                  </a:lnTo>
                  <a:lnTo>
                    <a:pt x="306642" y="585418"/>
                  </a:lnTo>
                  <a:lnTo>
                    <a:pt x="288646" y="548385"/>
                  </a:lnTo>
                  <a:lnTo>
                    <a:pt x="284417" y="510285"/>
                  </a:lnTo>
                  <a:lnTo>
                    <a:pt x="316167" y="514502"/>
                  </a:lnTo>
                  <a:lnTo>
                    <a:pt x="337338" y="537793"/>
                  </a:lnTo>
                  <a:lnTo>
                    <a:pt x="359563" y="515568"/>
                  </a:lnTo>
                  <a:lnTo>
                    <a:pt x="359563" y="457352"/>
                  </a:lnTo>
                  <a:lnTo>
                    <a:pt x="347917" y="385393"/>
                  </a:lnTo>
                  <a:lnTo>
                    <a:pt x="358496" y="330352"/>
                  </a:lnTo>
                  <a:lnTo>
                    <a:pt x="333096" y="304952"/>
                  </a:lnTo>
                  <a:lnTo>
                    <a:pt x="292875" y="266852"/>
                  </a:lnTo>
                  <a:lnTo>
                    <a:pt x="265354" y="249935"/>
                  </a:lnTo>
                  <a:lnTo>
                    <a:pt x="292875" y="222402"/>
                  </a:lnTo>
                  <a:lnTo>
                    <a:pt x="305575" y="167385"/>
                  </a:lnTo>
                  <a:lnTo>
                    <a:pt x="274879" y="136677"/>
                  </a:lnTo>
                  <a:lnTo>
                    <a:pt x="261125" y="9540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33" name="Республика Адыгея"/>
            <p:cNvSpPr/>
            <p:nvPr/>
          </p:nvSpPr>
          <p:spPr>
            <a:xfrm>
              <a:off x="-1973753" y="5684429"/>
              <a:ext cx="196064" cy="308369"/>
            </a:xfrm>
            <a:custGeom>
              <a:avLst/>
              <a:gdLst/>
              <a:ahLst/>
              <a:cxnLst/>
              <a:rect l="0" t="0" r="0" b="0"/>
              <a:pathLst>
                <a:path w="196064" h="308369">
                  <a:moveTo>
                    <a:pt x="79375" y="44056"/>
                  </a:moveTo>
                  <a:lnTo>
                    <a:pt x="79375" y="44056"/>
                  </a:lnTo>
                  <a:lnTo>
                    <a:pt x="79375" y="44056"/>
                  </a:lnTo>
                  <a:lnTo>
                    <a:pt x="66675" y="24206"/>
                  </a:lnTo>
                  <a:lnTo>
                    <a:pt x="42469" y="0"/>
                  </a:lnTo>
                  <a:lnTo>
                    <a:pt x="30163" y="5156"/>
                  </a:lnTo>
                  <a:lnTo>
                    <a:pt x="30163" y="25793"/>
                  </a:lnTo>
                  <a:lnTo>
                    <a:pt x="40488" y="44843"/>
                  </a:lnTo>
                  <a:lnTo>
                    <a:pt x="84938" y="90881"/>
                  </a:lnTo>
                  <a:lnTo>
                    <a:pt x="106363" y="90881"/>
                  </a:lnTo>
                  <a:lnTo>
                    <a:pt x="112713" y="82943"/>
                  </a:lnTo>
                  <a:lnTo>
                    <a:pt x="135738" y="97231"/>
                  </a:lnTo>
                  <a:lnTo>
                    <a:pt x="148031" y="126199"/>
                  </a:lnTo>
                  <a:lnTo>
                    <a:pt x="134150" y="140093"/>
                  </a:lnTo>
                  <a:lnTo>
                    <a:pt x="111125" y="138506"/>
                  </a:lnTo>
                  <a:lnTo>
                    <a:pt x="98425" y="163118"/>
                  </a:lnTo>
                  <a:lnTo>
                    <a:pt x="78588" y="163118"/>
                  </a:lnTo>
                  <a:lnTo>
                    <a:pt x="78588" y="198043"/>
                  </a:lnTo>
                  <a:lnTo>
                    <a:pt x="86525" y="218681"/>
                  </a:lnTo>
                  <a:lnTo>
                    <a:pt x="80963" y="235343"/>
                  </a:lnTo>
                  <a:lnTo>
                    <a:pt x="34925" y="235343"/>
                  </a:lnTo>
                  <a:lnTo>
                    <a:pt x="18656" y="227799"/>
                  </a:lnTo>
                  <a:lnTo>
                    <a:pt x="0" y="246456"/>
                  </a:lnTo>
                  <a:lnTo>
                    <a:pt x="32550" y="286143"/>
                  </a:lnTo>
                  <a:lnTo>
                    <a:pt x="44450" y="308368"/>
                  </a:lnTo>
                  <a:lnTo>
                    <a:pt x="53975" y="298843"/>
                  </a:lnTo>
                  <a:lnTo>
                    <a:pt x="76200" y="294881"/>
                  </a:lnTo>
                  <a:lnTo>
                    <a:pt x="76200" y="279006"/>
                  </a:lnTo>
                  <a:lnTo>
                    <a:pt x="91681" y="265899"/>
                  </a:lnTo>
                  <a:lnTo>
                    <a:pt x="115100" y="242493"/>
                  </a:lnTo>
                  <a:lnTo>
                    <a:pt x="137325" y="210743"/>
                  </a:lnTo>
                  <a:lnTo>
                    <a:pt x="156375" y="191693"/>
                  </a:lnTo>
                  <a:lnTo>
                    <a:pt x="176213" y="182956"/>
                  </a:lnTo>
                  <a:lnTo>
                    <a:pt x="184950" y="210743"/>
                  </a:lnTo>
                  <a:lnTo>
                    <a:pt x="196063" y="187718"/>
                  </a:lnTo>
                  <a:lnTo>
                    <a:pt x="196063" y="140893"/>
                  </a:lnTo>
                  <a:lnTo>
                    <a:pt x="196063" y="110731"/>
                  </a:lnTo>
                  <a:lnTo>
                    <a:pt x="181775" y="101206"/>
                  </a:lnTo>
                  <a:lnTo>
                    <a:pt x="169075" y="88506"/>
                  </a:lnTo>
                  <a:lnTo>
                    <a:pt x="150025" y="78181"/>
                  </a:lnTo>
                  <a:lnTo>
                    <a:pt x="143675" y="55168"/>
                  </a:lnTo>
                  <a:lnTo>
                    <a:pt x="116688" y="46431"/>
                  </a:lnTo>
                  <a:lnTo>
                    <a:pt x="105575" y="5199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34" name="Смоленская область"/>
            <p:cNvSpPr/>
            <p:nvPr/>
          </p:nvSpPr>
          <p:spPr>
            <a:xfrm>
              <a:off x="-1712343" y="3592245"/>
              <a:ext cx="513296" cy="459320"/>
            </a:xfrm>
            <a:custGeom>
              <a:avLst/>
              <a:gdLst/>
              <a:ahLst/>
              <a:cxnLst/>
              <a:rect l="0" t="0" r="0" b="0"/>
              <a:pathLst>
                <a:path w="529171" h="459321">
                  <a:moveTo>
                    <a:pt x="129120" y="37045"/>
                  </a:moveTo>
                  <a:lnTo>
                    <a:pt x="129120" y="37045"/>
                  </a:lnTo>
                  <a:lnTo>
                    <a:pt x="129120" y="37045"/>
                  </a:lnTo>
                  <a:lnTo>
                    <a:pt x="114300" y="68795"/>
                  </a:lnTo>
                  <a:lnTo>
                    <a:pt x="71970" y="81495"/>
                  </a:lnTo>
                  <a:lnTo>
                    <a:pt x="55029" y="128066"/>
                  </a:lnTo>
                  <a:lnTo>
                    <a:pt x="31750" y="183095"/>
                  </a:lnTo>
                  <a:lnTo>
                    <a:pt x="19050" y="233895"/>
                  </a:lnTo>
                  <a:lnTo>
                    <a:pt x="21170" y="269887"/>
                  </a:lnTo>
                  <a:lnTo>
                    <a:pt x="0" y="284695"/>
                  </a:lnTo>
                  <a:lnTo>
                    <a:pt x="31750" y="316445"/>
                  </a:lnTo>
                  <a:lnTo>
                    <a:pt x="19050" y="363016"/>
                  </a:lnTo>
                  <a:lnTo>
                    <a:pt x="8470" y="405345"/>
                  </a:lnTo>
                  <a:lnTo>
                    <a:pt x="40220" y="422275"/>
                  </a:lnTo>
                  <a:lnTo>
                    <a:pt x="40220" y="459320"/>
                  </a:lnTo>
                  <a:lnTo>
                    <a:pt x="59791" y="439737"/>
                  </a:lnTo>
                  <a:lnTo>
                    <a:pt x="81495" y="405345"/>
                  </a:lnTo>
                  <a:lnTo>
                    <a:pt x="109004" y="407466"/>
                  </a:lnTo>
                  <a:lnTo>
                    <a:pt x="140754" y="391591"/>
                  </a:lnTo>
                  <a:lnTo>
                    <a:pt x="169329" y="385241"/>
                  </a:lnTo>
                  <a:lnTo>
                    <a:pt x="200025" y="354545"/>
                  </a:lnTo>
                  <a:lnTo>
                    <a:pt x="228600" y="354545"/>
                  </a:lnTo>
                  <a:lnTo>
                    <a:pt x="249770" y="375716"/>
                  </a:lnTo>
                  <a:lnTo>
                    <a:pt x="256120" y="401116"/>
                  </a:lnTo>
                  <a:lnTo>
                    <a:pt x="286804" y="404291"/>
                  </a:lnTo>
                  <a:lnTo>
                    <a:pt x="296862" y="394233"/>
                  </a:lnTo>
                  <a:lnTo>
                    <a:pt x="314325" y="398995"/>
                  </a:lnTo>
                  <a:lnTo>
                    <a:pt x="345020" y="422275"/>
                  </a:lnTo>
                  <a:lnTo>
                    <a:pt x="368300" y="404291"/>
                  </a:lnTo>
                  <a:lnTo>
                    <a:pt x="397929" y="404291"/>
                  </a:lnTo>
                  <a:lnTo>
                    <a:pt x="437095" y="395820"/>
                  </a:lnTo>
                  <a:lnTo>
                    <a:pt x="451904" y="372541"/>
                  </a:lnTo>
                  <a:lnTo>
                    <a:pt x="480491" y="343954"/>
                  </a:lnTo>
                  <a:lnTo>
                    <a:pt x="518579" y="328091"/>
                  </a:lnTo>
                  <a:lnTo>
                    <a:pt x="529170" y="293166"/>
                  </a:lnTo>
                  <a:lnTo>
                    <a:pt x="518579" y="270941"/>
                  </a:lnTo>
                  <a:lnTo>
                    <a:pt x="493179" y="250825"/>
                  </a:lnTo>
                  <a:lnTo>
                    <a:pt x="477304" y="219075"/>
                  </a:lnTo>
                  <a:lnTo>
                    <a:pt x="460375" y="202145"/>
                  </a:lnTo>
                  <a:lnTo>
                    <a:pt x="460375" y="179920"/>
                  </a:lnTo>
                  <a:lnTo>
                    <a:pt x="424395" y="170395"/>
                  </a:lnTo>
                  <a:lnTo>
                    <a:pt x="391579" y="179920"/>
                  </a:lnTo>
                  <a:lnTo>
                    <a:pt x="349250" y="169341"/>
                  </a:lnTo>
                  <a:lnTo>
                    <a:pt x="328612" y="148704"/>
                  </a:lnTo>
                  <a:lnTo>
                    <a:pt x="297395" y="130175"/>
                  </a:lnTo>
                  <a:lnTo>
                    <a:pt x="273583" y="106375"/>
                  </a:lnTo>
                  <a:lnTo>
                    <a:pt x="265645" y="63500"/>
                  </a:lnTo>
                  <a:lnTo>
                    <a:pt x="237070" y="47625"/>
                  </a:lnTo>
                  <a:lnTo>
                    <a:pt x="233895" y="34925"/>
                  </a:lnTo>
                  <a:lnTo>
                    <a:pt x="205320" y="0"/>
                  </a:lnTo>
                  <a:lnTo>
                    <a:pt x="169329" y="3187"/>
                  </a:lnTo>
                  <a:close/>
                </a:path>
              </a:pathLst>
            </a:custGeom>
            <a:solidFill>
              <a:srgbClr val="FFFF00"/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35" name="Брянская область"/>
            <p:cNvSpPr/>
            <p:nvPr/>
          </p:nvSpPr>
          <p:spPr>
            <a:xfrm>
              <a:off x="-2075215" y="4089783"/>
              <a:ext cx="398984" cy="390514"/>
            </a:xfrm>
            <a:custGeom>
              <a:avLst/>
              <a:gdLst/>
              <a:ahLst/>
              <a:cxnLst/>
              <a:rect l="0" t="0" r="0" b="0"/>
              <a:pathLst>
                <a:path w="414860" h="390514">
                  <a:moveTo>
                    <a:pt x="207430" y="71958"/>
                  </a:moveTo>
                  <a:lnTo>
                    <a:pt x="207430" y="71958"/>
                  </a:lnTo>
                  <a:lnTo>
                    <a:pt x="207430" y="71958"/>
                  </a:lnTo>
                  <a:lnTo>
                    <a:pt x="165100" y="57150"/>
                  </a:lnTo>
                  <a:lnTo>
                    <a:pt x="152400" y="25400"/>
                  </a:lnTo>
                  <a:lnTo>
                    <a:pt x="129109" y="0"/>
                  </a:lnTo>
                  <a:lnTo>
                    <a:pt x="97359" y="2108"/>
                  </a:lnTo>
                  <a:lnTo>
                    <a:pt x="86780" y="40208"/>
                  </a:lnTo>
                  <a:lnTo>
                    <a:pt x="59259" y="71958"/>
                  </a:lnTo>
                  <a:lnTo>
                    <a:pt x="19050" y="112179"/>
                  </a:lnTo>
                  <a:lnTo>
                    <a:pt x="0" y="146050"/>
                  </a:lnTo>
                  <a:lnTo>
                    <a:pt x="19050" y="177800"/>
                  </a:lnTo>
                  <a:lnTo>
                    <a:pt x="41275" y="200013"/>
                  </a:lnTo>
                  <a:lnTo>
                    <a:pt x="69850" y="175679"/>
                  </a:lnTo>
                  <a:lnTo>
                    <a:pt x="88900" y="203200"/>
                  </a:lnTo>
                  <a:lnTo>
                    <a:pt x="112180" y="228600"/>
                  </a:lnTo>
                  <a:lnTo>
                    <a:pt x="143930" y="232829"/>
                  </a:lnTo>
                  <a:lnTo>
                    <a:pt x="167209" y="256108"/>
                  </a:lnTo>
                  <a:lnTo>
                    <a:pt x="184150" y="298450"/>
                  </a:lnTo>
                  <a:lnTo>
                    <a:pt x="179909" y="332308"/>
                  </a:lnTo>
                  <a:lnTo>
                    <a:pt x="165100" y="389458"/>
                  </a:lnTo>
                  <a:lnTo>
                    <a:pt x="188380" y="390513"/>
                  </a:lnTo>
                  <a:lnTo>
                    <a:pt x="203200" y="368288"/>
                  </a:lnTo>
                  <a:lnTo>
                    <a:pt x="233884" y="358763"/>
                  </a:lnTo>
                  <a:lnTo>
                    <a:pt x="251880" y="372529"/>
                  </a:lnTo>
                  <a:lnTo>
                    <a:pt x="278334" y="372529"/>
                  </a:lnTo>
                  <a:lnTo>
                    <a:pt x="301625" y="349250"/>
                  </a:lnTo>
                  <a:lnTo>
                    <a:pt x="323850" y="349238"/>
                  </a:lnTo>
                  <a:lnTo>
                    <a:pt x="329134" y="330188"/>
                  </a:lnTo>
                  <a:lnTo>
                    <a:pt x="322784" y="311138"/>
                  </a:lnTo>
                  <a:lnTo>
                    <a:pt x="342900" y="303733"/>
                  </a:lnTo>
                  <a:lnTo>
                    <a:pt x="366180" y="303733"/>
                  </a:lnTo>
                  <a:lnTo>
                    <a:pt x="383642" y="321196"/>
                  </a:lnTo>
                  <a:lnTo>
                    <a:pt x="395288" y="309550"/>
                  </a:lnTo>
                  <a:lnTo>
                    <a:pt x="402159" y="282563"/>
                  </a:lnTo>
                  <a:lnTo>
                    <a:pt x="414859" y="269863"/>
                  </a:lnTo>
                  <a:lnTo>
                    <a:pt x="410630" y="239179"/>
                  </a:lnTo>
                  <a:lnTo>
                    <a:pt x="389992" y="218542"/>
                  </a:lnTo>
                  <a:lnTo>
                    <a:pt x="389992" y="193663"/>
                  </a:lnTo>
                  <a:lnTo>
                    <a:pt x="406134" y="177521"/>
                  </a:lnTo>
                  <a:lnTo>
                    <a:pt x="406134" y="146038"/>
                  </a:lnTo>
                  <a:lnTo>
                    <a:pt x="414859" y="114288"/>
                  </a:lnTo>
                  <a:lnTo>
                    <a:pt x="398463" y="97892"/>
                  </a:lnTo>
                  <a:lnTo>
                    <a:pt x="400050" y="77254"/>
                  </a:lnTo>
                  <a:lnTo>
                    <a:pt x="379934" y="45504"/>
                  </a:lnTo>
                  <a:lnTo>
                    <a:pt x="348184" y="61379"/>
                  </a:lnTo>
                  <a:lnTo>
                    <a:pt x="320675" y="59258"/>
                  </a:lnTo>
                  <a:lnTo>
                    <a:pt x="298971" y="93650"/>
                  </a:lnTo>
                  <a:lnTo>
                    <a:pt x="279400" y="113233"/>
                  </a:lnTo>
                  <a:lnTo>
                    <a:pt x="279400" y="76188"/>
                  </a:lnTo>
                  <a:lnTo>
                    <a:pt x="247650" y="5925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36" name="Курская область"/>
            <p:cNvSpPr/>
            <p:nvPr/>
          </p:nvSpPr>
          <p:spPr>
            <a:xfrm>
              <a:off x="-1867243" y="4400891"/>
              <a:ext cx="412610" cy="416548"/>
            </a:xfrm>
            <a:custGeom>
              <a:avLst/>
              <a:gdLst/>
              <a:ahLst/>
              <a:cxnLst/>
              <a:rect l="0" t="0" r="0" b="0"/>
              <a:pathLst>
                <a:path w="428486" h="416548">
                  <a:moveTo>
                    <a:pt x="46570" y="219075"/>
                  </a:moveTo>
                  <a:lnTo>
                    <a:pt x="46570" y="219075"/>
                  </a:lnTo>
                  <a:lnTo>
                    <a:pt x="46570" y="219075"/>
                  </a:lnTo>
                  <a:lnTo>
                    <a:pt x="46570" y="174625"/>
                  </a:lnTo>
                  <a:lnTo>
                    <a:pt x="23279" y="132295"/>
                  </a:lnTo>
                  <a:lnTo>
                    <a:pt x="0" y="96316"/>
                  </a:lnTo>
                  <a:lnTo>
                    <a:pt x="21170" y="79387"/>
                  </a:lnTo>
                  <a:lnTo>
                    <a:pt x="33870" y="47637"/>
                  </a:lnTo>
                  <a:lnTo>
                    <a:pt x="59270" y="47637"/>
                  </a:lnTo>
                  <a:lnTo>
                    <a:pt x="78320" y="30695"/>
                  </a:lnTo>
                  <a:lnTo>
                    <a:pt x="101600" y="31750"/>
                  </a:lnTo>
                  <a:lnTo>
                    <a:pt x="116420" y="9525"/>
                  </a:lnTo>
                  <a:lnTo>
                    <a:pt x="147104" y="0"/>
                  </a:lnTo>
                  <a:lnTo>
                    <a:pt x="165100" y="13766"/>
                  </a:lnTo>
                  <a:lnTo>
                    <a:pt x="191554" y="13766"/>
                  </a:lnTo>
                  <a:lnTo>
                    <a:pt x="203200" y="31750"/>
                  </a:lnTo>
                  <a:lnTo>
                    <a:pt x="225425" y="40220"/>
                  </a:lnTo>
                  <a:lnTo>
                    <a:pt x="241300" y="52920"/>
                  </a:lnTo>
                  <a:lnTo>
                    <a:pt x="241300" y="87845"/>
                  </a:lnTo>
                  <a:lnTo>
                    <a:pt x="265645" y="94195"/>
                  </a:lnTo>
                  <a:lnTo>
                    <a:pt x="271995" y="114300"/>
                  </a:lnTo>
                  <a:lnTo>
                    <a:pt x="294220" y="124891"/>
                  </a:lnTo>
                  <a:lnTo>
                    <a:pt x="300570" y="171462"/>
                  </a:lnTo>
                  <a:lnTo>
                    <a:pt x="323850" y="210616"/>
                  </a:lnTo>
                  <a:lnTo>
                    <a:pt x="331254" y="259295"/>
                  </a:lnTo>
                  <a:lnTo>
                    <a:pt x="354545" y="263537"/>
                  </a:lnTo>
                  <a:lnTo>
                    <a:pt x="371475" y="280466"/>
                  </a:lnTo>
                  <a:lnTo>
                    <a:pt x="371475" y="316445"/>
                  </a:lnTo>
                  <a:lnTo>
                    <a:pt x="398995" y="320687"/>
                  </a:lnTo>
                  <a:lnTo>
                    <a:pt x="428485" y="339852"/>
                  </a:lnTo>
                  <a:lnTo>
                    <a:pt x="402678" y="365671"/>
                  </a:lnTo>
                  <a:lnTo>
                    <a:pt x="370966" y="354609"/>
                  </a:lnTo>
                  <a:lnTo>
                    <a:pt x="350316" y="375247"/>
                  </a:lnTo>
                  <a:lnTo>
                    <a:pt x="350316" y="406235"/>
                  </a:lnTo>
                  <a:lnTo>
                    <a:pt x="328193" y="416547"/>
                  </a:lnTo>
                  <a:lnTo>
                    <a:pt x="318401" y="384060"/>
                  </a:lnTo>
                  <a:lnTo>
                    <a:pt x="286130" y="351777"/>
                  </a:lnTo>
                  <a:lnTo>
                    <a:pt x="238315" y="321881"/>
                  </a:lnTo>
                  <a:lnTo>
                    <a:pt x="208432" y="327863"/>
                  </a:lnTo>
                  <a:lnTo>
                    <a:pt x="149847" y="315925"/>
                  </a:lnTo>
                  <a:lnTo>
                    <a:pt x="149847" y="293205"/>
                  </a:lnTo>
                  <a:lnTo>
                    <a:pt x="119951" y="260934"/>
                  </a:lnTo>
                  <a:lnTo>
                    <a:pt x="105613" y="275260"/>
                  </a:lnTo>
                  <a:lnTo>
                    <a:pt x="68554" y="275260"/>
                  </a:lnTo>
                  <a:lnTo>
                    <a:pt x="25400" y="265645"/>
                  </a:lnTo>
                  <a:close/>
                </a:path>
              </a:pathLst>
            </a:custGeom>
            <a:solidFill>
              <a:srgbClr val="FFFF00"/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37" name="Белгородская область"/>
            <p:cNvSpPr/>
            <p:nvPr/>
          </p:nvSpPr>
          <p:spPr>
            <a:xfrm>
              <a:off x="-1545661" y="4627612"/>
              <a:ext cx="340183" cy="428613"/>
            </a:xfrm>
            <a:custGeom>
              <a:avLst/>
              <a:gdLst/>
              <a:ahLst/>
              <a:cxnLst/>
              <a:rect l="0" t="0" r="0" b="0"/>
              <a:pathLst>
                <a:path w="346533" h="428613">
                  <a:moveTo>
                    <a:pt x="222250" y="421691"/>
                  </a:moveTo>
                  <a:lnTo>
                    <a:pt x="222250" y="421691"/>
                  </a:lnTo>
                  <a:lnTo>
                    <a:pt x="222250" y="421691"/>
                  </a:lnTo>
                  <a:lnTo>
                    <a:pt x="209550" y="372999"/>
                  </a:lnTo>
                  <a:lnTo>
                    <a:pt x="177800" y="353949"/>
                  </a:lnTo>
                  <a:lnTo>
                    <a:pt x="143941" y="315861"/>
                  </a:lnTo>
                  <a:lnTo>
                    <a:pt x="156641" y="271411"/>
                  </a:lnTo>
                  <a:lnTo>
                    <a:pt x="143941" y="205791"/>
                  </a:lnTo>
                  <a:lnTo>
                    <a:pt x="103721" y="176161"/>
                  </a:lnTo>
                  <a:lnTo>
                    <a:pt x="57150" y="140182"/>
                  </a:lnTo>
                  <a:lnTo>
                    <a:pt x="42341" y="91491"/>
                  </a:lnTo>
                  <a:lnTo>
                    <a:pt x="10591" y="66091"/>
                  </a:lnTo>
                  <a:lnTo>
                    <a:pt x="0" y="36461"/>
                  </a:lnTo>
                  <a:lnTo>
                    <a:pt x="27521" y="4711"/>
                  </a:lnTo>
                  <a:lnTo>
                    <a:pt x="70675" y="14326"/>
                  </a:lnTo>
                  <a:lnTo>
                    <a:pt x="107734" y="14326"/>
                  </a:lnTo>
                  <a:lnTo>
                    <a:pt x="122072" y="0"/>
                  </a:lnTo>
                  <a:lnTo>
                    <a:pt x="151968" y="32271"/>
                  </a:lnTo>
                  <a:lnTo>
                    <a:pt x="151968" y="54991"/>
                  </a:lnTo>
                  <a:lnTo>
                    <a:pt x="210553" y="66929"/>
                  </a:lnTo>
                  <a:lnTo>
                    <a:pt x="240436" y="60947"/>
                  </a:lnTo>
                  <a:lnTo>
                    <a:pt x="288251" y="90843"/>
                  </a:lnTo>
                  <a:lnTo>
                    <a:pt x="320522" y="123126"/>
                  </a:lnTo>
                  <a:lnTo>
                    <a:pt x="330314" y="155613"/>
                  </a:lnTo>
                  <a:lnTo>
                    <a:pt x="339166" y="183642"/>
                  </a:lnTo>
                  <a:lnTo>
                    <a:pt x="319989" y="198399"/>
                  </a:lnTo>
                  <a:lnTo>
                    <a:pt x="346532" y="224942"/>
                  </a:lnTo>
                  <a:lnTo>
                    <a:pt x="330314" y="255917"/>
                  </a:lnTo>
                  <a:lnTo>
                    <a:pt x="308190" y="255917"/>
                  </a:lnTo>
                  <a:lnTo>
                    <a:pt x="308190" y="297218"/>
                  </a:lnTo>
                  <a:lnTo>
                    <a:pt x="315569" y="328206"/>
                  </a:lnTo>
                  <a:lnTo>
                    <a:pt x="283108" y="344424"/>
                  </a:lnTo>
                  <a:lnTo>
                    <a:pt x="283108" y="381279"/>
                  </a:lnTo>
                  <a:lnTo>
                    <a:pt x="258038" y="382778"/>
                  </a:lnTo>
                  <a:lnTo>
                    <a:pt x="265417" y="409321"/>
                  </a:lnTo>
                  <a:lnTo>
                    <a:pt x="228409" y="428612"/>
                  </a:lnTo>
                  <a:close/>
                </a:path>
              </a:pathLst>
            </a:custGeom>
            <a:solidFill>
              <a:srgbClr val="92D050"/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38" name="Воронежская область"/>
            <p:cNvSpPr/>
            <p:nvPr/>
          </p:nvSpPr>
          <p:spPr>
            <a:xfrm>
              <a:off x="-1522228" y="4939156"/>
              <a:ext cx="502705" cy="505919"/>
            </a:xfrm>
            <a:custGeom>
              <a:avLst/>
              <a:gdLst/>
              <a:ahLst/>
              <a:cxnLst/>
              <a:rect l="0" t="0" r="0" b="0"/>
              <a:pathLst>
                <a:path w="518580" h="505918">
                  <a:moveTo>
                    <a:pt x="0" y="349694"/>
                  </a:moveTo>
                  <a:lnTo>
                    <a:pt x="0" y="349694"/>
                  </a:lnTo>
                  <a:lnTo>
                    <a:pt x="0" y="349694"/>
                  </a:lnTo>
                  <a:lnTo>
                    <a:pt x="37008" y="330403"/>
                  </a:lnTo>
                  <a:lnTo>
                    <a:pt x="29629" y="303860"/>
                  </a:lnTo>
                  <a:lnTo>
                    <a:pt x="54699" y="302361"/>
                  </a:lnTo>
                  <a:lnTo>
                    <a:pt x="54699" y="265506"/>
                  </a:lnTo>
                  <a:lnTo>
                    <a:pt x="87160" y="249288"/>
                  </a:lnTo>
                  <a:lnTo>
                    <a:pt x="79781" y="218300"/>
                  </a:lnTo>
                  <a:lnTo>
                    <a:pt x="79781" y="176999"/>
                  </a:lnTo>
                  <a:lnTo>
                    <a:pt x="101905" y="176999"/>
                  </a:lnTo>
                  <a:lnTo>
                    <a:pt x="118123" y="146024"/>
                  </a:lnTo>
                  <a:lnTo>
                    <a:pt x="102629" y="130543"/>
                  </a:lnTo>
                  <a:lnTo>
                    <a:pt x="91580" y="119481"/>
                  </a:lnTo>
                  <a:lnTo>
                    <a:pt x="110757" y="104724"/>
                  </a:lnTo>
                  <a:lnTo>
                    <a:pt x="101905" y="76695"/>
                  </a:lnTo>
                  <a:lnTo>
                    <a:pt x="124028" y="66383"/>
                  </a:lnTo>
                  <a:lnTo>
                    <a:pt x="124028" y="35395"/>
                  </a:lnTo>
                  <a:lnTo>
                    <a:pt x="144678" y="14757"/>
                  </a:lnTo>
                  <a:lnTo>
                    <a:pt x="176390" y="25819"/>
                  </a:lnTo>
                  <a:lnTo>
                    <a:pt x="202197" y="0"/>
                  </a:lnTo>
                  <a:lnTo>
                    <a:pt x="239078" y="5905"/>
                  </a:lnTo>
                  <a:lnTo>
                    <a:pt x="255295" y="38354"/>
                  </a:lnTo>
                  <a:lnTo>
                    <a:pt x="293650" y="51625"/>
                  </a:lnTo>
                  <a:lnTo>
                    <a:pt x="285547" y="89242"/>
                  </a:lnTo>
                  <a:lnTo>
                    <a:pt x="311353" y="115049"/>
                  </a:lnTo>
                  <a:lnTo>
                    <a:pt x="343802" y="117995"/>
                  </a:lnTo>
                  <a:lnTo>
                    <a:pt x="374040" y="160045"/>
                  </a:lnTo>
                  <a:lnTo>
                    <a:pt x="395427" y="181432"/>
                  </a:lnTo>
                  <a:lnTo>
                    <a:pt x="385102" y="213868"/>
                  </a:lnTo>
                  <a:lnTo>
                    <a:pt x="410172" y="238950"/>
                  </a:lnTo>
                  <a:lnTo>
                    <a:pt x="449999" y="255168"/>
                  </a:lnTo>
                  <a:lnTo>
                    <a:pt x="464007" y="282473"/>
                  </a:lnTo>
                  <a:lnTo>
                    <a:pt x="488353" y="306806"/>
                  </a:lnTo>
                  <a:lnTo>
                    <a:pt x="501625" y="348106"/>
                  </a:lnTo>
                  <a:lnTo>
                    <a:pt x="518579" y="391617"/>
                  </a:lnTo>
                  <a:lnTo>
                    <a:pt x="503098" y="407098"/>
                  </a:lnTo>
                  <a:lnTo>
                    <a:pt x="460324" y="407098"/>
                  </a:lnTo>
                  <a:lnTo>
                    <a:pt x="427876" y="389407"/>
                  </a:lnTo>
                  <a:lnTo>
                    <a:pt x="420497" y="365798"/>
                  </a:lnTo>
                  <a:lnTo>
                    <a:pt x="389522" y="359892"/>
                  </a:lnTo>
                  <a:lnTo>
                    <a:pt x="360032" y="386461"/>
                  </a:lnTo>
                  <a:lnTo>
                    <a:pt x="299555" y="386461"/>
                  </a:lnTo>
                  <a:lnTo>
                    <a:pt x="284074" y="437324"/>
                  </a:lnTo>
                  <a:lnTo>
                    <a:pt x="234645" y="486740"/>
                  </a:lnTo>
                  <a:lnTo>
                    <a:pt x="180073" y="486740"/>
                  </a:lnTo>
                  <a:lnTo>
                    <a:pt x="160896" y="505917"/>
                  </a:lnTo>
                  <a:lnTo>
                    <a:pt x="131407" y="505917"/>
                  </a:lnTo>
                  <a:lnTo>
                    <a:pt x="116637" y="485279"/>
                  </a:lnTo>
                  <a:lnTo>
                    <a:pt x="79972" y="485279"/>
                  </a:lnTo>
                  <a:lnTo>
                    <a:pt x="79972" y="458533"/>
                  </a:lnTo>
                  <a:lnTo>
                    <a:pt x="63691" y="442264"/>
                  </a:lnTo>
                  <a:lnTo>
                    <a:pt x="27712" y="425323"/>
                  </a:lnTo>
                  <a:lnTo>
                    <a:pt x="27712" y="380873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39" name="Калужская область"/>
            <p:cNvSpPr/>
            <p:nvPr/>
          </p:nvSpPr>
          <p:spPr>
            <a:xfrm>
              <a:off x="-1637596" y="4000287"/>
              <a:ext cx="422276" cy="289981"/>
            </a:xfrm>
            <a:custGeom>
              <a:avLst/>
              <a:gdLst/>
              <a:ahLst/>
              <a:cxnLst/>
              <a:rect l="0" t="0" r="0" b="0"/>
              <a:pathLst>
                <a:path w="422276" h="289981">
                  <a:moveTo>
                    <a:pt x="20116" y="68796"/>
                  </a:moveTo>
                  <a:lnTo>
                    <a:pt x="20116" y="68796"/>
                  </a:lnTo>
                  <a:lnTo>
                    <a:pt x="20116" y="68796"/>
                  </a:lnTo>
                  <a:lnTo>
                    <a:pt x="0" y="37046"/>
                  </a:lnTo>
                  <a:lnTo>
                    <a:pt x="28575" y="30696"/>
                  </a:lnTo>
                  <a:lnTo>
                    <a:pt x="59271" y="0"/>
                  </a:lnTo>
                  <a:lnTo>
                    <a:pt x="87846" y="0"/>
                  </a:lnTo>
                  <a:lnTo>
                    <a:pt x="109016" y="21171"/>
                  </a:lnTo>
                  <a:lnTo>
                    <a:pt x="115366" y="46571"/>
                  </a:lnTo>
                  <a:lnTo>
                    <a:pt x="146050" y="49746"/>
                  </a:lnTo>
                  <a:lnTo>
                    <a:pt x="156108" y="39688"/>
                  </a:lnTo>
                  <a:lnTo>
                    <a:pt x="173571" y="44450"/>
                  </a:lnTo>
                  <a:lnTo>
                    <a:pt x="201549" y="65685"/>
                  </a:lnTo>
                  <a:lnTo>
                    <a:pt x="227546" y="49746"/>
                  </a:lnTo>
                  <a:lnTo>
                    <a:pt x="257175" y="49746"/>
                  </a:lnTo>
                  <a:lnTo>
                    <a:pt x="296341" y="41275"/>
                  </a:lnTo>
                  <a:lnTo>
                    <a:pt x="325971" y="49746"/>
                  </a:lnTo>
                  <a:lnTo>
                    <a:pt x="341846" y="80430"/>
                  </a:lnTo>
                  <a:lnTo>
                    <a:pt x="361429" y="100013"/>
                  </a:lnTo>
                  <a:lnTo>
                    <a:pt x="395821" y="100013"/>
                  </a:lnTo>
                  <a:lnTo>
                    <a:pt x="408521" y="124880"/>
                  </a:lnTo>
                  <a:lnTo>
                    <a:pt x="422275" y="148171"/>
                  </a:lnTo>
                  <a:lnTo>
                    <a:pt x="407466" y="170396"/>
                  </a:lnTo>
                  <a:lnTo>
                    <a:pt x="395821" y="192621"/>
                  </a:lnTo>
                  <a:lnTo>
                    <a:pt x="395821" y="224371"/>
                  </a:lnTo>
                  <a:lnTo>
                    <a:pt x="364071" y="245530"/>
                  </a:lnTo>
                  <a:lnTo>
                    <a:pt x="333375" y="225425"/>
                  </a:lnTo>
                  <a:lnTo>
                    <a:pt x="322262" y="236538"/>
                  </a:lnTo>
                  <a:lnTo>
                    <a:pt x="322262" y="260350"/>
                  </a:lnTo>
                  <a:lnTo>
                    <a:pt x="294221" y="265646"/>
                  </a:lnTo>
                  <a:lnTo>
                    <a:pt x="269875" y="241300"/>
                  </a:lnTo>
                  <a:lnTo>
                    <a:pt x="248716" y="229655"/>
                  </a:lnTo>
                  <a:lnTo>
                    <a:pt x="212725" y="239180"/>
                  </a:lnTo>
                  <a:lnTo>
                    <a:pt x="194741" y="257175"/>
                  </a:lnTo>
                  <a:lnTo>
                    <a:pt x="175691" y="249771"/>
                  </a:lnTo>
                  <a:lnTo>
                    <a:pt x="146050" y="289980"/>
                  </a:lnTo>
                  <a:lnTo>
                    <a:pt x="99491" y="271996"/>
                  </a:lnTo>
                  <a:lnTo>
                    <a:pt x="65621" y="271996"/>
                  </a:lnTo>
                  <a:lnTo>
                    <a:pt x="34925" y="261405"/>
                  </a:lnTo>
                  <a:lnTo>
                    <a:pt x="30696" y="230721"/>
                  </a:lnTo>
                  <a:lnTo>
                    <a:pt x="10058" y="210084"/>
                  </a:lnTo>
                  <a:lnTo>
                    <a:pt x="10058" y="185205"/>
                  </a:lnTo>
                  <a:lnTo>
                    <a:pt x="26200" y="169063"/>
                  </a:lnTo>
                  <a:lnTo>
                    <a:pt x="26200" y="137580"/>
                  </a:lnTo>
                  <a:lnTo>
                    <a:pt x="34925" y="105830"/>
                  </a:lnTo>
                  <a:lnTo>
                    <a:pt x="18529" y="89434"/>
                  </a:lnTo>
                  <a:close/>
                </a:path>
              </a:pathLst>
            </a:custGeom>
            <a:solidFill>
              <a:srgbClr val="92D050"/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40" name="Тверская область"/>
            <p:cNvSpPr/>
            <p:nvPr/>
          </p:nvSpPr>
          <p:spPr>
            <a:xfrm>
              <a:off x="-1610839" y="3495674"/>
              <a:ext cx="794374" cy="531268"/>
            </a:xfrm>
            <a:custGeom>
              <a:avLst/>
              <a:gdLst/>
              <a:ahLst/>
              <a:cxnLst/>
              <a:rect l="0" t="0" r="0" b="0"/>
              <a:pathLst>
                <a:path w="794374" h="531268">
                  <a:moveTo>
                    <a:pt x="383693" y="405321"/>
                  </a:moveTo>
                  <a:lnTo>
                    <a:pt x="383693" y="405321"/>
                  </a:lnTo>
                  <a:lnTo>
                    <a:pt x="383693" y="405321"/>
                  </a:lnTo>
                  <a:lnTo>
                    <a:pt x="383693" y="432702"/>
                  </a:lnTo>
                  <a:lnTo>
                    <a:pt x="394640" y="434074"/>
                  </a:lnTo>
                  <a:lnTo>
                    <a:pt x="398755" y="457353"/>
                  </a:lnTo>
                  <a:lnTo>
                    <a:pt x="430238" y="457353"/>
                  </a:lnTo>
                  <a:lnTo>
                    <a:pt x="448031" y="469672"/>
                  </a:lnTo>
                  <a:lnTo>
                    <a:pt x="475412" y="484734"/>
                  </a:lnTo>
                  <a:lnTo>
                    <a:pt x="508267" y="484734"/>
                  </a:lnTo>
                  <a:lnTo>
                    <a:pt x="530175" y="506642"/>
                  </a:lnTo>
                  <a:lnTo>
                    <a:pt x="565773" y="506642"/>
                  </a:lnTo>
                  <a:lnTo>
                    <a:pt x="594525" y="523063"/>
                  </a:lnTo>
                  <a:lnTo>
                    <a:pt x="621907" y="531267"/>
                  </a:lnTo>
                  <a:lnTo>
                    <a:pt x="646545" y="507988"/>
                  </a:lnTo>
                  <a:lnTo>
                    <a:pt x="687616" y="481978"/>
                  </a:lnTo>
                  <a:lnTo>
                    <a:pt x="672554" y="447752"/>
                  </a:lnTo>
                  <a:lnTo>
                    <a:pt x="672554" y="427216"/>
                  </a:lnTo>
                  <a:lnTo>
                    <a:pt x="695833" y="403937"/>
                  </a:lnTo>
                  <a:lnTo>
                    <a:pt x="686245" y="366980"/>
                  </a:lnTo>
                  <a:lnTo>
                    <a:pt x="698564" y="339598"/>
                  </a:lnTo>
                  <a:lnTo>
                    <a:pt x="728676" y="339598"/>
                  </a:lnTo>
                  <a:lnTo>
                    <a:pt x="742366" y="295796"/>
                  </a:lnTo>
                  <a:lnTo>
                    <a:pt x="783425" y="278004"/>
                  </a:lnTo>
                  <a:lnTo>
                    <a:pt x="783425" y="235573"/>
                  </a:lnTo>
                  <a:lnTo>
                    <a:pt x="794373" y="199975"/>
                  </a:lnTo>
                  <a:lnTo>
                    <a:pt x="764261" y="190399"/>
                  </a:lnTo>
                  <a:lnTo>
                    <a:pt x="730034" y="197244"/>
                  </a:lnTo>
                  <a:lnTo>
                    <a:pt x="705397" y="187656"/>
                  </a:lnTo>
                  <a:lnTo>
                    <a:pt x="686232" y="176708"/>
                  </a:lnTo>
                  <a:lnTo>
                    <a:pt x="686232" y="176708"/>
                  </a:lnTo>
                  <a:lnTo>
                    <a:pt x="661607" y="163018"/>
                  </a:lnTo>
                  <a:lnTo>
                    <a:pt x="656121" y="163018"/>
                  </a:lnTo>
                  <a:lnTo>
                    <a:pt x="650634" y="163018"/>
                  </a:lnTo>
                  <a:lnTo>
                    <a:pt x="621894" y="149327"/>
                  </a:lnTo>
                  <a:lnTo>
                    <a:pt x="621894" y="149327"/>
                  </a:lnTo>
                  <a:lnTo>
                    <a:pt x="604101" y="131534"/>
                  </a:lnTo>
                  <a:lnTo>
                    <a:pt x="598628" y="149327"/>
                  </a:lnTo>
                  <a:lnTo>
                    <a:pt x="571246" y="149327"/>
                  </a:lnTo>
                  <a:lnTo>
                    <a:pt x="550710" y="124689"/>
                  </a:lnTo>
                  <a:lnTo>
                    <a:pt x="520586" y="124689"/>
                  </a:lnTo>
                  <a:lnTo>
                    <a:pt x="520586" y="124689"/>
                  </a:lnTo>
                  <a:lnTo>
                    <a:pt x="519215" y="93892"/>
                  </a:lnTo>
                  <a:lnTo>
                    <a:pt x="513055" y="93892"/>
                  </a:lnTo>
                  <a:lnTo>
                    <a:pt x="506896" y="93892"/>
                  </a:lnTo>
                  <a:lnTo>
                    <a:pt x="495948" y="76785"/>
                  </a:lnTo>
                  <a:lnTo>
                    <a:pt x="495948" y="76785"/>
                  </a:lnTo>
                  <a:lnTo>
                    <a:pt x="472669" y="65152"/>
                  </a:lnTo>
                  <a:lnTo>
                    <a:pt x="444615" y="65152"/>
                  </a:lnTo>
                  <a:lnTo>
                    <a:pt x="422021" y="87745"/>
                  </a:lnTo>
                  <a:lnTo>
                    <a:pt x="386436" y="87745"/>
                  </a:lnTo>
                  <a:lnTo>
                    <a:pt x="368643" y="105537"/>
                  </a:lnTo>
                  <a:lnTo>
                    <a:pt x="339205" y="102109"/>
                  </a:lnTo>
                  <a:lnTo>
                    <a:pt x="315252" y="78156"/>
                  </a:lnTo>
                  <a:lnTo>
                    <a:pt x="270079" y="78156"/>
                  </a:lnTo>
                  <a:lnTo>
                    <a:pt x="245441" y="63094"/>
                  </a:lnTo>
                  <a:lnTo>
                    <a:pt x="213271" y="65152"/>
                  </a:lnTo>
                  <a:lnTo>
                    <a:pt x="194793" y="46673"/>
                  </a:lnTo>
                  <a:lnTo>
                    <a:pt x="157836" y="46673"/>
                  </a:lnTo>
                  <a:lnTo>
                    <a:pt x="138672" y="27509"/>
                  </a:lnTo>
                  <a:lnTo>
                    <a:pt x="125959" y="0"/>
                  </a:lnTo>
                  <a:lnTo>
                    <a:pt x="93155" y="27521"/>
                  </a:lnTo>
                  <a:lnTo>
                    <a:pt x="89955" y="53975"/>
                  </a:lnTo>
                  <a:lnTo>
                    <a:pt x="70905" y="73025"/>
                  </a:lnTo>
                  <a:lnTo>
                    <a:pt x="66675" y="117475"/>
                  </a:lnTo>
                  <a:lnTo>
                    <a:pt x="55030" y="142875"/>
                  </a:lnTo>
                  <a:lnTo>
                    <a:pt x="42330" y="165100"/>
                  </a:lnTo>
                  <a:lnTo>
                    <a:pt x="12700" y="165100"/>
                  </a:lnTo>
                  <a:lnTo>
                    <a:pt x="0" y="201080"/>
                  </a:lnTo>
                  <a:lnTo>
                    <a:pt x="3175" y="213780"/>
                  </a:lnTo>
                  <a:lnTo>
                    <a:pt x="31750" y="229655"/>
                  </a:lnTo>
                  <a:lnTo>
                    <a:pt x="39688" y="272517"/>
                  </a:lnTo>
                  <a:lnTo>
                    <a:pt x="66066" y="298895"/>
                  </a:lnTo>
                  <a:lnTo>
                    <a:pt x="94717" y="314846"/>
                  </a:lnTo>
                  <a:lnTo>
                    <a:pt x="115355" y="335484"/>
                  </a:lnTo>
                  <a:lnTo>
                    <a:pt x="157684" y="346063"/>
                  </a:lnTo>
                  <a:lnTo>
                    <a:pt x="190488" y="336538"/>
                  </a:lnTo>
                  <a:lnTo>
                    <a:pt x="226467" y="346063"/>
                  </a:lnTo>
                  <a:lnTo>
                    <a:pt x="226467" y="368288"/>
                  </a:lnTo>
                  <a:lnTo>
                    <a:pt x="243396" y="385217"/>
                  </a:lnTo>
                  <a:lnTo>
                    <a:pt x="259271" y="416967"/>
                  </a:lnTo>
                  <a:lnTo>
                    <a:pt x="282169" y="435090"/>
                  </a:lnTo>
                  <a:lnTo>
                    <a:pt x="295250" y="459296"/>
                  </a:lnTo>
                  <a:lnTo>
                    <a:pt x="309410" y="441961"/>
                  </a:lnTo>
                  <a:lnTo>
                    <a:pt x="333896" y="441961"/>
                  </a:lnTo>
                  <a:lnTo>
                    <a:pt x="350622" y="41807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41" name="Московская область"/>
            <p:cNvSpPr/>
            <p:nvPr/>
          </p:nvSpPr>
          <p:spPr>
            <a:xfrm>
              <a:off x="-1110700" y="4119521"/>
              <a:ext cx="418719" cy="515088"/>
            </a:xfrm>
            <a:custGeom>
              <a:avLst/>
              <a:gdLst/>
              <a:ahLst/>
              <a:cxnLst/>
              <a:rect l="0" t="0" r="0" b="0"/>
              <a:pathLst>
                <a:path w="418720" h="515088">
                  <a:moveTo>
                    <a:pt x="378359" y="355473"/>
                  </a:moveTo>
                  <a:lnTo>
                    <a:pt x="378359" y="355473"/>
                  </a:lnTo>
                  <a:lnTo>
                    <a:pt x="378359" y="355473"/>
                  </a:lnTo>
                  <a:lnTo>
                    <a:pt x="368516" y="335090"/>
                  </a:lnTo>
                  <a:lnTo>
                    <a:pt x="368516" y="307658"/>
                  </a:lnTo>
                  <a:lnTo>
                    <a:pt x="348819" y="299212"/>
                  </a:lnTo>
                  <a:lnTo>
                    <a:pt x="338265" y="271082"/>
                  </a:lnTo>
                  <a:lnTo>
                    <a:pt x="362179" y="253505"/>
                  </a:lnTo>
                  <a:lnTo>
                    <a:pt x="360769" y="225374"/>
                  </a:lnTo>
                  <a:lnTo>
                    <a:pt x="378003" y="208153"/>
                  </a:lnTo>
                  <a:lnTo>
                    <a:pt x="386093" y="181077"/>
                  </a:lnTo>
                  <a:lnTo>
                    <a:pt x="409994" y="169825"/>
                  </a:lnTo>
                  <a:lnTo>
                    <a:pt x="409994" y="169825"/>
                  </a:lnTo>
                  <a:lnTo>
                    <a:pt x="401562" y="145911"/>
                  </a:lnTo>
                  <a:lnTo>
                    <a:pt x="403670" y="143802"/>
                  </a:lnTo>
                  <a:lnTo>
                    <a:pt x="405778" y="141694"/>
                  </a:lnTo>
                  <a:lnTo>
                    <a:pt x="418719" y="125946"/>
                  </a:lnTo>
                  <a:lnTo>
                    <a:pt x="418719" y="125946"/>
                  </a:lnTo>
                  <a:lnTo>
                    <a:pt x="391338" y="117742"/>
                  </a:lnTo>
                  <a:lnTo>
                    <a:pt x="362585" y="101321"/>
                  </a:lnTo>
                  <a:lnTo>
                    <a:pt x="326987" y="101321"/>
                  </a:lnTo>
                  <a:lnTo>
                    <a:pt x="305080" y="79413"/>
                  </a:lnTo>
                  <a:lnTo>
                    <a:pt x="272225" y="79413"/>
                  </a:lnTo>
                  <a:lnTo>
                    <a:pt x="244844" y="64351"/>
                  </a:lnTo>
                  <a:lnTo>
                    <a:pt x="227051" y="52032"/>
                  </a:lnTo>
                  <a:lnTo>
                    <a:pt x="195568" y="52032"/>
                  </a:lnTo>
                  <a:lnTo>
                    <a:pt x="191453" y="28753"/>
                  </a:lnTo>
                  <a:lnTo>
                    <a:pt x="180505" y="27382"/>
                  </a:lnTo>
                  <a:lnTo>
                    <a:pt x="180505" y="0"/>
                  </a:lnTo>
                  <a:lnTo>
                    <a:pt x="147447" y="12764"/>
                  </a:lnTo>
                  <a:lnTo>
                    <a:pt x="130721" y="36653"/>
                  </a:lnTo>
                  <a:lnTo>
                    <a:pt x="106236" y="36653"/>
                  </a:lnTo>
                  <a:lnTo>
                    <a:pt x="92075" y="53988"/>
                  </a:lnTo>
                  <a:lnTo>
                    <a:pt x="81496" y="88913"/>
                  </a:lnTo>
                  <a:lnTo>
                    <a:pt x="43396" y="104788"/>
                  </a:lnTo>
                  <a:lnTo>
                    <a:pt x="14821" y="133363"/>
                  </a:lnTo>
                  <a:lnTo>
                    <a:pt x="0" y="156642"/>
                  </a:lnTo>
                  <a:lnTo>
                    <a:pt x="29629" y="165113"/>
                  </a:lnTo>
                  <a:lnTo>
                    <a:pt x="43676" y="192266"/>
                  </a:lnTo>
                  <a:lnTo>
                    <a:pt x="65088" y="215380"/>
                  </a:lnTo>
                  <a:lnTo>
                    <a:pt x="99479" y="215380"/>
                  </a:lnTo>
                  <a:lnTo>
                    <a:pt x="112179" y="240246"/>
                  </a:lnTo>
                  <a:lnTo>
                    <a:pt x="125934" y="263525"/>
                  </a:lnTo>
                  <a:lnTo>
                    <a:pt x="99479" y="307975"/>
                  </a:lnTo>
                  <a:lnTo>
                    <a:pt x="99479" y="339725"/>
                  </a:lnTo>
                  <a:lnTo>
                    <a:pt x="118136" y="370218"/>
                  </a:lnTo>
                  <a:lnTo>
                    <a:pt x="144856" y="375844"/>
                  </a:lnTo>
                  <a:lnTo>
                    <a:pt x="144856" y="399047"/>
                  </a:lnTo>
                  <a:lnTo>
                    <a:pt x="136411" y="425069"/>
                  </a:lnTo>
                  <a:lnTo>
                    <a:pt x="144145" y="451092"/>
                  </a:lnTo>
                  <a:lnTo>
                    <a:pt x="133592" y="486258"/>
                  </a:lnTo>
                  <a:lnTo>
                    <a:pt x="137109" y="515087"/>
                  </a:lnTo>
                  <a:lnTo>
                    <a:pt x="169456" y="510172"/>
                  </a:lnTo>
                  <a:lnTo>
                    <a:pt x="174384" y="487668"/>
                  </a:lnTo>
                  <a:lnTo>
                    <a:pt x="200406" y="482041"/>
                  </a:lnTo>
                  <a:lnTo>
                    <a:pt x="208839" y="490474"/>
                  </a:lnTo>
                  <a:lnTo>
                    <a:pt x="247523" y="489077"/>
                  </a:lnTo>
                  <a:lnTo>
                    <a:pt x="259131" y="477470"/>
                  </a:lnTo>
                  <a:lnTo>
                    <a:pt x="291821" y="483451"/>
                  </a:lnTo>
                  <a:lnTo>
                    <a:pt x="311506" y="490487"/>
                  </a:lnTo>
                  <a:lnTo>
                    <a:pt x="333312" y="485572"/>
                  </a:lnTo>
                  <a:lnTo>
                    <a:pt x="342811" y="476072"/>
                  </a:lnTo>
                  <a:lnTo>
                    <a:pt x="367068" y="478536"/>
                  </a:lnTo>
                  <a:lnTo>
                    <a:pt x="392379" y="478536"/>
                  </a:lnTo>
                  <a:lnTo>
                    <a:pt x="391681" y="448298"/>
                  </a:lnTo>
                  <a:lnTo>
                    <a:pt x="405740" y="441973"/>
                  </a:lnTo>
                  <a:lnTo>
                    <a:pt x="412776" y="420167"/>
                  </a:lnTo>
                  <a:lnTo>
                    <a:pt x="415595" y="380086"/>
                  </a:lnTo>
                  <a:lnTo>
                    <a:pt x="399072" y="363563"/>
                  </a:lnTo>
                  <a:close/>
                </a:path>
              </a:pathLst>
            </a:custGeom>
            <a:solidFill>
              <a:srgbClr val="00B050"/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42" name="Москва"/>
            <p:cNvSpPr/>
            <p:nvPr/>
          </p:nvSpPr>
          <p:spPr>
            <a:xfrm>
              <a:off x="-777566" y="4080661"/>
              <a:ext cx="106884" cy="109005"/>
            </a:xfrm>
            <a:custGeom>
              <a:avLst/>
              <a:gdLst/>
              <a:ahLst/>
              <a:cxnLst/>
              <a:rect l="0" t="0" r="0" b="0"/>
              <a:pathLst>
                <a:path w="106884" h="109005">
                  <a:moveTo>
                    <a:pt x="71729" y="30238"/>
                  </a:moveTo>
                  <a:lnTo>
                    <a:pt x="71729" y="30238"/>
                  </a:lnTo>
                  <a:lnTo>
                    <a:pt x="71729" y="30238"/>
                  </a:lnTo>
                  <a:lnTo>
                    <a:pt x="71031" y="27419"/>
                  </a:lnTo>
                  <a:lnTo>
                    <a:pt x="63995" y="14072"/>
                  </a:lnTo>
                  <a:lnTo>
                    <a:pt x="64693" y="0"/>
                  </a:lnTo>
                  <a:lnTo>
                    <a:pt x="45707" y="4928"/>
                  </a:lnTo>
                  <a:lnTo>
                    <a:pt x="32347" y="16878"/>
                  </a:lnTo>
                  <a:lnTo>
                    <a:pt x="37274" y="28130"/>
                  </a:lnTo>
                  <a:lnTo>
                    <a:pt x="23914" y="47815"/>
                  </a:lnTo>
                  <a:lnTo>
                    <a:pt x="9144" y="45707"/>
                  </a:lnTo>
                  <a:lnTo>
                    <a:pt x="9144" y="66802"/>
                  </a:lnTo>
                  <a:lnTo>
                    <a:pt x="9144" y="85801"/>
                  </a:lnTo>
                  <a:lnTo>
                    <a:pt x="0" y="109004"/>
                  </a:lnTo>
                  <a:lnTo>
                    <a:pt x="21094" y="107594"/>
                  </a:lnTo>
                  <a:lnTo>
                    <a:pt x="36563" y="92126"/>
                  </a:lnTo>
                  <a:lnTo>
                    <a:pt x="45364" y="100914"/>
                  </a:lnTo>
                  <a:lnTo>
                    <a:pt x="53441" y="109004"/>
                  </a:lnTo>
                  <a:lnTo>
                    <a:pt x="82283" y="109004"/>
                  </a:lnTo>
                  <a:lnTo>
                    <a:pt x="77355" y="86500"/>
                  </a:lnTo>
                  <a:lnTo>
                    <a:pt x="90716" y="68212"/>
                  </a:lnTo>
                  <a:lnTo>
                    <a:pt x="106883" y="53442"/>
                  </a:lnTo>
                  <a:lnTo>
                    <a:pt x="92481" y="39027"/>
                  </a:lnTo>
                  <a:close/>
                </a:path>
              </a:pathLst>
            </a:custGeom>
            <a:solidFill>
              <a:srgbClr val="00B050"/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43" name="Орловская область"/>
            <p:cNvSpPr/>
            <p:nvPr/>
          </p:nvSpPr>
          <p:spPr>
            <a:xfrm>
              <a:off x="-1543406" y="4377066"/>
              <a:ext cx="312216" cy="369366"/>
            </a:xfrm>
            <a:custGeom>
              <a:avLst/>
              <a:gdLst/>
              <a:ahLst/>
              <a:cxnLst/>
              <a:rect l="0" t="0" r="0" b="0"/>
              <a:pathLst>
                <a:path w="328092" h="369367">
                  <a:moveTo>
                    <a:pt x="45516" y="79375"/>
                  </a:moveTo>
                  <a:lnTo>
                    <a:pt x="45516" y="79375"/>
                  </a:lnTo>
                  <a:lnTo>
                    <a:pt x="45516" y="79375"/>
                  </a:lnTo>
                  <a:lnTo>
                    <a:pt x="23291" y="79387"/>
                  </a:lnTo>
                  <a:lnTo>
                    <a:pt x="0" y="102666"/>
                  </a:lnTo>
                  <a:lnTo>
                    <a:pt x="11646" y="120650"/>
                  </a:lnTo>
                  <a:lnTo>
                    <a:pt x="33871" y="129120"/>
                  </a:lnTo>
                  <a:lnTo>
                    <a:pt x="49746" y="141820"/>
                  </a:lnTo>
                  <a:lnTo>
                    <a:pt x="49746" y="176745"/>
                  </a:lnTo>
                  <a:lnTo>
                    <a:pt x="74091" y="183095"/>
                  </a:lnTo>
                  <a:lnTo>
                    <a:pt x="80441" y="203200"/>
                  </a:lnTo>
                  <a:lnTo>
                    <a:pt x="102666" y="213791"/>
                  </a:lnTo>
                  <a:lnTo>
                    <a:pt x="109016" y="260362"/>
                  </a:lnTo>
                  <a:lnTo>
                    <a:pt x="132296" y="299516"/>
                  </a:lnTo>
                  <a:lnTo>
                    <a:pt x="139700" y="348195"/>
                  </a:lnTo>
                  <a:lnTo>
                    <a:pt x="162991" y="352437"/>
                  </a:lnTo>
                  <a:lnTo>
                    <a:pt x="179921" y="369366"/>
                  </a:lnTo>
                  <a:lnTo>
                    <a:pt x="205321" y="349262"/>
                  </a:lnTo>
                  <a:lnTo>
                    <a:pt x="232841" y="349262"/>
                  </a:lnTo>
                  <a:lnTo>
                    <a:pt x="251358" y="330733"/>
                  </a:lnTo>
                  <a:lnTo>
                    <a:pt x="240246" y="307987"/>
                  </a:lnTo>
                  <a:lnTo>
                    <a:pt x="282575" y="283641"/>
                  </a:lnTo>
                  <a:lnTo>
                    <a:pt x="294221" y="254012"/>
                  </a:lnTo>
                  <a:lnTo>
                    <a:pt x="328091" y="242366"/>
                  </a:lnTo>
                  <a:lnTo>
                    <a:pt x="313271" y="195795"/>
                  </a:lnTo>
                  <a:lnTo>
                    <a:pt x="328091" y="180975"/>
                  </a:lnTo>
                  <a:lnTo>
                    <a:pt x="289991" y="155575"/>
                  </a:lnTo>
                  <a:lnTo>
                    <a:pt x="262471" y="101600"/>
                  </a:lnTo>
                  <a:lnTo>
                    <a:pt x="247650" y="28575"/>
                  </a:lnTo>
                  <a:lnTo>
                    <a:pt x="201091" y="10591"/>
                  </a:lnTo>
                  <a:lnTo>
                    <a:pt x="167221" y="10591"/>
                  </a:lnTo>
                  <a:lnTo>
                    <a:pt x="136525" y="0"/>
                  </a:lnTo>
                  <a:lnTo>
                    <a:pt x="123825" y="12700"/>
                  </a:lnTo>
                  <a:lnTo>
                    <a:pt x="116954" y="39687"/>
                  </a:lnTo>
                  <a:lnTo>
                    <a:pt x="105308" y="51333"/>
                  </a:lnTo>
                  <a:lnTo>
                    <a:pt x="87846" y="33870"/>
                  </a:lnTo>
                  <a:lnTo>
                    <a:pt x="64566" y="33870"/>
                  </a:lnTo>
                  <a:lnTo>
                    <a:pt x="44450" y="41275"/>
                  </a:lnTo>
                  <a:lnTo>
                    <a:pt x="50800" y="6032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44" name="Липецкая область"/>
            <p:cNvSpPr/>
            <p:nvPr/>
          </p:nvSpPr>
          <p:spPr>
            <a:xfrm>
              <a:off x="-1271007" y="4599490"/>
              <a:ext cx="370421" cy="349302"/>
            </a:xfrm>
            <a:custGeom>
              <a:avLst/>
              <a:gdLst/>
              <a:ahLst/>
              <a:cxnLst/>
              <a:rect l="0" t="0" r="0" b="0"/>
              <a:pathLst>
                <a:path w="370421" h="349302">
                  <a:moveTo>
                    <a:pt x="293154" y="0"/>
                  </a:moveTo>
                  <a:lnTo>
                    <a:pt x="293154" y="0"/>
                  </a:lnTo>
                  <a:lnTo>
                    <a:pt x="293154" y="0"/>
                  </a:lnTo>
                  <a:lnTo>
                    <a:pt x="262470" y="2121"/>
                  </a:lnTo>
                  <a:lnTo>
                    <a:pt x="251879" y="21171"/>
                  </a:lnTo>
                  <a:lnTo>
                    <a:pt x="220129" y="21171"/>
                  </a:lnTo>
                  <a:lnTo>
                    <a:pt x="208495" y="45504"/>
                  </a:lnTo>
                  <a:lnTo>
                    <a:pt x="184150" y="45504"/>
                  </a:lnTo>
                  <a:lnTo>
                    <a:pt x="162979" y="14821"/>
                  </a:lnTo>
                  <a:lnTo>
                    <a:pt x="148170" y="0"/>
                  </a:lnTo>
                  <a:lnTo>
                    <a:pt x="114300" y="11646"/>
                  </a:lnTo>
                  <a:lnTo>
                    <a:pt x="102654" y="41275"/>
                  </a:lnTo>
                  <a:lnTo>
                    <a:pt x="60325" y="65621"/>
                  </a:lnTo>
                  <a:lnTo>
                    <a:pt x="71437" y="88367"/>
                  </a:lnTo>
                  <a:lnTo>
                    <a:pt x="52920" y="106896"/>
                  </a:lnTo>
                  <a:lnTo>
                    <a:pt x="25400" y="106896"/>
                  </a:lnTo>
                  <a:lnTo>
                    <a:pt x="0" y="127000"/>
                  </a:lnTo>
                  <a:lnTo>
                    <a:pt x="0" y="162979"/>
                  </a:lnTo>
                  <a:lnTo>
                    <a:pt x="27520" y="167221"/>
                  </a:lnTo>
                  <a:lnTo>
                    <a:pt x="57010" y="186386"/>
                  </a:lnTo>
                  <a:lnTo>
                    <a:pt x="93891" y="192291"/>
                  </a:lnTo>
                  <a:lnTo>
                    <a:pt x="110108" y="224740"/>
                  </a:lnTo>
                  <a:lnTo>
                    <a:pt x="148463" y="238011"/>
                  </a:lnTo>
                  <a:lnTo>
                    <a:pt x="140360" y="275628"/>
                  </a:lnTo>
                  <a:lnTo>
                    <a:pt x="166166" y="301435"/>
                  </a:lnTo>
                  <a:lnTo>
                    <a:pt x="198615" y="304381"/>
                  </a:lnTo>
                  <a:lnTo>
                    <a:pt x="231711" y="349301"/>
                  </a:lnTo>
                  <a:lnTo>
                    <a:pt x="256120" y="329146"/>
                  </a:lnTo>
                  <a:lnTo>
                    <a:pt x="279400" y="329146"/>
                  </a:lnTo>
                  <a:lnTo>
                    <a:pt x="286804" y="295275"/>
                  </a:lnTo>
                  <a:lnTo>
                    <a:pt x="263525" y="271996"/>
                  </a:lnTo>
                  <a:lnTo>
                    <a:pt x="268820" y="241300"/>
                  </a:lnTo>
                  <a:lnTo>
                    <a:pt x="256120" y="224371"/>
                  </a:lnTo>
                  <a:lnTo>
                    <a:pt x="263525" y="202146"/>
                  </a:lnTo>
                  <a:lnTo>
                    <a:pt x="292100" y="192621"/>
                  </a:lnTo>
                  <a:lnTo>
                    <a:pt x="326491" y="158230"/>
                  </a:lnTo>
                  <a:lnTo>
                    <a:pt x="370420" y="127000"/>
                  </a:lnTo>
                  <a:lnTo>
                    <a:pt x="361950" y="70904"/>
                  </a:lnTo>
                  <a:lnTo>
                    <a:pt x="333375" y="42329"/>
                  </a:lnTo>
                  <a:lnTo>
                    <a:pt x="306920" y="60325"/>
                  </a:lnTo>
                  <a:lnTo>
                    <a:pt x="293154" y="38100"/>
                  </a:lnTo>
                  <a:lnTo>
                    <a:pt x="303745" y="16929"/>
                  </a:lnTo>
                  <a:close/>
                </a:path>
              </a:pathLst>
            </a:custGeom>
            <a:solidFill>
              <a:srgbClr val="92D050"/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45" name="Тульская область"/>
            <p:cNvSpPr/>
            <p:nvPr/>
          </p:nvSpPr>
          <p:spPr>
            <a:xfrm>
              <a:off x="-1288355" y="4214606"/>
              <a:ext cx="295149" cy="324918"/>
            </a:xfrm>
            <a:custGeom>
              <a:avLst/>
              <a:gdLst/>
              <a:ahLst/>
              <a:cxnLst/>
              <a:rect l="0" t="0" r="0" b="0"/>
              <a:pathLst>
                <a:path w="295149" h="324918">
                  <a:moveTo>
                    <a:pt x="287426" y="175374"/>
                  </a:moveTo>
                  <a:lnTo>
                    <a:pt x="287426" y="175374"/>
                  </a:lnTo>
                  <a:lnTo>
                    <a:pt x="287426" y="175374"/>
                  </a:lnTo>
                  <a:lnTo>
                    <a:pt x="270954" y="204279"/>
                  </a:lnTo>
                  <a:lnTo>
                    <a:pt x="270954" y="229679"/>
                  </a:lnTo>
                  <a:lnTo>
                    <a:pt x="248729" y="246609"/>
                  </a:lnTo>
                  <a:lnTo>
                    <a:pt x="225450" y="279413"/>
                  </a:lnTo>
                  <a:lnTo>
                    <a:pt x="194754" y="281534"/>
                  </a:lnTo>
                  <a:lnTo>
                    <a:pt x="184175" y="300584"/>
                  </a:lnTo>
                  <a:lnTo>
                    <a:pt x="184175" y="300584"/>
                  </a:lnTo>
                  <a:lnTo>
                    <a:pt x="152425" y="294234"/>
                  </a:lnTo>
                  <a:lnTo>
                    <a:pt x="152425" y="300584"/>
                  </a:lnTo>
                  <a:lnTo>
                    <a:pt x="152425" y="306934"/>
                  </a:lnTo>
                  <a:lnTo>
                    <a:pt x="140779" y="324917"/>
                  </a:lnTo>
                  <a:lnTo>
                    <a:pt x="140779" y="324917"/>
                  </a:lnTo>
                  <a:lnTo>
                    <a:pt x="116434" y="324917"/>
                  </a:lnTo>
                  <a:lnTo>
                    <a:pt x="95263" y="294234"/>
                  </a:lnTo>
                  <a:lnTo>
                    <a:pt x="80442" y="279413"/>
                  </a:lnTo>
                  <a:lnTo>
                    <a:pt x="65621" y="232842"/>
                  </a:lnTo>
                  <a:lnTo>
                    <a:pt x="80442" y="212738"/>
                  </a:lnTo>
                  <a:lnTo>
                    <a:pt x="42342" y="192634"/>
                  </a:lnTo>
                  <a:lnTo>
                    <a:pt x="14821" y="138659"/>
                  </a:lnTo>
                  <a:lnTo>
                    <a:pt x="0" y="65634"/>
                  </a:lnTo>
                  <a:lnTo>
                    <a:pt x="29629" y="25413"/>
                  </a:lnTo>
                  <a:lnTo>
                    <a:pt x="48679" y="32817"/>
                  </a:lnTo>
                  <a:lnTo>
                    <a:pt x="66675" y="14821"/>
                  </a:lnTo>
                  <a:lnTo>
                    <a:pt x="102654" y="5296"/>
                  </a:lnTo>
                  <a:lnTo>
                    <a:pt x="123825" y="16942"/>
                  </a:lnTo>
                  <a:lnTo>
                    <a:pt x="148171" y="41288"/>
                  </a:lnTo>
                  <a:lnTo>
                    <a:pt x="176212" y="35992"/>
                  </a:lnTo>
                  <a:lnTo>
                    <a:pt x="176212" y="12179"/>
                  </a:lnTo>
                  <a:lnTo>
                    <a:pt x="187325" y="1067"/>
                  </a:lnTo>
                  <a:lnTo>
                    <a:pt x="218021" y="21171"/>
                  </a:lnTo>
                  <a:lnTo>
                    <a:pt x="249771" y="0"/>
                  </a:lnTo>
                  <a:lnTo>
                    <a:pt x="268427" y="30493"/>
                  </a:lnTo>
                  <a:lnTo>
                    <a:pt x="295148" y="36119"/>
                  </a:lnTo>
                  <a:lnTo>
                    <a:pt x="295148" y="59322"/>
                  </a:lnTo>
                  <a:lnTo>
                    <a:pt x="286702" y="85344"/>
                  </a:lnTo>
                  <a:lnTo>
                    <a:pt x="294437" y="111366"/>
                  </a:lnTo>
                  <a:lnTo>
                    <a:pt x="283883" y="146533"/>
                  </a:lnTo>
                  <a:close/>
                </a:path>
              </a:pathLst>
            </a:custGeom>
            <a:solidFill>
              <a:srgbClr val="92D050"/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46" name="Рязанская область"/>
            <p:cNvSpPr/>
            <p:nvPr/>
          </p:nvSpPr>
          <p:spPr>
            <a:xfrm>
              <a:off x="-968801" y="4789566"/>
              <a:ext cx="458090" cy="350585"/>
            </a:xfrm>
            <a:custGeom>
              <a:avLst/>
              <a:gdLst/>
              <a:ahLst/>
              <a:cxnLst/>
              <a:rect l="0" t="0" r="0" b="0"/>
              <a:pathLst>
                <a:path w="458090" h="350585">
                  <a:moveTo>
                    <a:pt x="77266" y="270078"/>
                  </a:moveTo>
                  <a:lnTo>
                    <a:pt x="77266" y="270078"/>
                  </a:lnTo>
                  <a:lnTo>
                    <a:pt x="77266" y="270078"/>
                  </a:lnTo>
                  <a:lnTo>
                    <a:pt x="68796" y="213982"/>
                  </a:lnTo>
                  <a:lnTo>
                    <a:pt x="40221" y="185407"/>
                  </a:lnTo>
                  <a:lnTo>
                    <a:pt x="13766" y="203403"/>
                  </a:lnTo>
                  <a:lnTo>
                    <a:pt x="0" y="181178"/>
                  </a:lnTo>
                  <a:lnTo>
                    <a:pt x="10591" y="160007"/>
                  </a:lnTo>
                  <a:lnTo>
                    <a:pt x="0" y="143078"/>
                  </a:lnTo>
                  <a:lnTo>
                    <a:pt x="23291" y="110262"/>
                  </a:lnTo>
                  <a:lnTo>
                    <a:pt x="45516" y="93332"/>
                  </a:lnTo>
                  <a:lnTo>
                    <a:pt x="45516" y="67932"/>
                  </a:lnTo>
                  <a:lnTo>
                    <a:pt x="61988" y="39027"/>
                  </a:lnTo>
                  <a:lnTo>
                    <a:pt x="94335" y="34112"/>
                  </a:lnTo>
                  <a:lnTo>
                    <a:pt x="99250" y="11608"/>
                  </a:lnTo>
                  <a:lnTo>
                    <a:pt x="125272" y="5982"/>
                  </a:lnTo>
                  <a:lnTo>
                    <a:pt x="133705" y="14415"/>
                  </a:lnTo>
                  <a:lnTo>
                    <a:pt x="172389" y="13005"/>
                  </a:lnTo>
                  <a:lnTo>
                    <a:pt x="183997" y="1397"/>
                  </a:lnTo>
                  <a:lnTo>
                    <a:pt x="216700" y="7379"/>
                  </a:lnTo>
                  <a:lnTo>
                    <a:pt x="236385" y="14415"/>
                  </a:lnTo>
                  <a:lnTo>
                    <a:pt x="258191" y="9500"/>
                  </a:lnTo>
                  <a:lnTo>
                    <a:pt x="267678" y="0"/>
                  </a:lnTo>
                  <a:lnTo>
                    <a:pt x="291935" y="2464"/>
                  </a:lnTo>
                  <a:lnTo>
                    <a:pt x="317246" y="2464"/>
                  </a:lnTo>
                  <a:lnTo>
                    <a:pt x="337858" y="18860"/>
                  </a:lnTo>
                  <a:lnTo>
                    <a:pt x="329260" y="43549"/>
                  </a:lnTo>
                  <a:lnTo>
                    <a:pt x="361467" y="54280"/>
                  </a:lnTo>
                  <a:lnTo>
                    <a:pt x="366839" y="82195"/>
                  </a:lnTo>
                  <a:lnTo>
                    <a:pt x="389382" y="88634"/>
                  </a:lnTo>
                  <a:lnTo>
                    <a:pt x="416217" y="132652"/>
                  </a:lnTo>
                  <a:lnTo>
                    <a:pt x="416217" y="171298"/>
                  </a:lnTo>
                  <a:lnTo>
                    <a:pt x="436626" y="185255"/>
                  </a:lnTo>
                  <a:lnTo>
                    <a:pt x="450583" y="199212"/>
                  </a:lnTo>
                  <a:lnTo>
                    <a:pt x="450583" y="219608"/>
                  </a:lnTo>
                  <a:lnTo>
                    <a:pt x="458089" y="238938"/>
                  </a:lnTo>
                  <a:lnTo>
                    <a:pt x="437692" y="259347"/>
                  </a:lnTo>
                  <a:lnTo>
                    <a:pt x="411937" y="265786"/>
                  </a:lnTo>
                  <a:lnTo>
                    <a:pt x="399046" y="278664"/>
                  </a:lnTo>
                  <a:lnTo>
                    <a:pt x="379184" y="298527"/>
                  </a:lnTo>
                  <a:lnTo>
                    <a:pt x="355028" y="298527"/>
                  </a:lnTo>
                  <a:lnTo>
                    <a:pt x="355028" y="315151"/>
                  </a:lnTo>
                  <a:lnTo>
                    <a:pt x="336245" y="333947"/>
                  </a:lnTo>
                  <a:lnTo>
                    <a:pt x="312089" y="350584"/>
                  </a:lnTo>
                  <a:lnTo>
                    <a:pt x="291693" y="340932"/>
                  </a:lnTo>
                  <a:lnTo>
                    <a:pt x="266992" y="315151"/>
                  </a:lnTo>
                  <a:lnTo>
                    <a:pt x="247675" y="316230"/>
                  </a:lnTo>
                  <a:lnTo>
                    <a:pt x="222986" y="292621"/>
                  </a:lnTo>
                  <a:lnTo>
                    <a:pt x="199364" y="319456"/>
                  </a:lnTo>
                  <a:lnTo>
                    <a:pt x="160718" y="314084"/>
                  </a:lnTo>
                  <a:lnTo>
                    <a:pt x="146761" y="279730"/>
                  </a:lnTo>
                  <a:lnTo>
                    <a:pt x="108115" y="267932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47" name="Тамбовская область"/>
            <p:cNvSpPr/>
            <p:nvPr/>
          </p:nvSpPr>
          <p:spPr>
            <a:xfrm>
              <a:off x="-847250" y="5074404"/>
              <a:ext cx="353137" cy="409638"/>
            </a:xfrm>
            <a:custGeom>
              <a:avLst/>
              <a:gdLst/>
              <a:ahLst/>
              <a:cxnLst/>
              <a:rect l="0" t="0" r="0" b="0"/>
              <a:pathLst>
                <a:path w="353137" h="409639">
                  <a:moveTo>
                    <a:pt x="124727" y="409638"/>
                  </a:moveTo>
                  <a:lnTo>
                    <a:pt x="124727" y="409638"/>
                  </a:lnTo>
                  <a:lnTo>
                    <a:pt x="124727" y="409638"/>
                  </a:lnTo>
                  <a:lnTo>
                    <a:pt x="154521" y="396151"/>
                  </a:lnTo>
                  <a:lnTo>
                    <a:pt x="174917" y="395059"/>
                  </a:lnTo>
                  <a:lnTo>
                    <a:pt x="195859" y="374117"/>
                  </a:lnTo>
                  <a:lnTo>
                    <a:pt x="232893" y="354279"/>
                  </a:lnTo>
                  <a:lnTo>
                    <a:pt x="274765" y="328498"/>
                  </a:lnTo>
                  <a:lnTo>
                    <a:pt x="286575" y="307023"/>
                  </a:lnTo>
                  <a:lnTo>
                    <a:pt x="321996" y="307023"/>
                  </a:lnTo>
                  <a:lnTo>
                    <a:pt x="326301" y="240475"/>
                  </a:lnTo>
                  <a:lnTo>
                    <a:pt x="309118" y="209334"/>
                  </a:lnTo>
                  <a:lnTo>
                    <a:pt x="316636" y="153518"/>
                  </a:lnTo>
                  <a:lnTo>
                    <a:pt x="309118" y="120231"/>
                  </a:lnTo>
                  <a:lnTo>
                    <a:pt x="328981" y="100381"/>
                  </a:lnTo>
                  <a:lnTo>
                    <a:pt x="353136" y="73000"/>
                  </a:lnTo>
                  <a:lnTo>
                    <a:pt x="328435" y="47219"/>
                  </a:lnTo>
                  <a:lnTo>
                    <a:pt x="309118" y="48298"/>
                  </a:lnTo>
                  <a:lnTo>
                    <a:pt x="284429" y="24689"/>
                  </a:lnTo>
                  <a:lnTo>
                    <a:pt x="260807" y="51524"/>
                  </a:lnTo>
                  <a:lnTo>
                    <a:pt x="222161" y="46152"/>
                  </a:lnTo>
                  <a:lnTo>
                    <a:pt x="208204" y="11798"/>
                  </a:lnTo>
                  <a:lnTo>
                    <a:pt x="169558" y="0"/>
                  </a:lnTo>
                  <a:lnTo>
                    <a:pt x="138709" y="2146"/>
                  </a:lnTo>
                  <a:lnTo>
                    <a:pt x="94780" y="33376"/>
                  </a:lnTo>
                  <a:lnTo>
                    <a:pt x="60389" y="67767"/>
                  </a:lnTo>
                  <a:lnTo>
                    <a:pt x="31814" y="77292"/>
                  </a:lnTo>
                  <a:lnTo>
                    <a:pt x="24409" y="99517"/>
                  </a:lnTo>
                  <a:lnTo>
                    <a:pt x="37109" y="116446"/>
                  </a:lnTo>
                  <a:lnTo>
                    <a:pt x="31814" y="147142"/>
                  </a:lnTo>
                  <a:lnTo>
                    <a:pt x="55093" y="170421"/>
                  </a:lnTo>
                  <a:lnTo>
                    <a:pt x="47689" y="204292"/>
                  </a:lnTo>
                  <a:lnTo>
                    <a:pt x="24409" y="204292"/>
                  </a:lnTo>
                  <a:lnTo>
                    <a:pt x="0" y="224447"/>
                  </a:lnTo>
                  <a:lnTo>
                    <a:pt x="18529" y="242964"/>
                  </a:lnTo>
                  <a:lnTo>
                    <a:pt x="8204" y="275400"/>
                  </a:lnTo>
                  <a:lnTo>
                    <a:pt x="33274" y="300482"/>
                  </a:lnTo>
                  <a:lnTo>
                    <a:pt x="73101" y="316700"/>
                  </a:lnTo>
                  <a:lnTo>
                    <a:pt x="87109" y="344005"/>
                  </a:lnTo>
                  <a:lnTo>
                    <a:pt x="111455" y="368338"/>
                  </a:lnTo>
                  <a:close/>
                </a:path>
              </a:pathLst>
            </a:custGeom>
            <a:solidFill>
              <a:srgbClr val="FFFF00"/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48" name="Ярославская область"/>
            <p:cNvSpPr/>
            <p:nvPr/>
          </p:nvSpPr>
          <p:spPr>
            <a:xfrm>
              <a:off x="-622155" y="3550711"/>
              <a:ext cx="427292" cy="370358"/>
            </a:xfrm>
            <a:custGeom>
              <a:avLst/>
              <a:gdLst/>
              <a:ahLst/>
              <a:cxnLst/>
              <a:rect l="0" t="0" r="0" b="0"/>
              <a:pathLst>
                <a:path w="427293" h="370358">
                  <a:moveTo>
                    <a:pt x="135509" y="26251"/>
                  </a:moveTo>
                  <a:lnTo>
                    <a:pt x="135509" y="26251"/>
                  </a:lnTo>
                  <a:lnTo>
                    <a:pt x="135509" y="26251"/>
                  </a:lnTo>
                  <a:lnTo>
                    <a:pt x="176569" y="8458"/>
                  </a:lnTo>
                  <a:lnTo>
                    <a:pt x="202654" y="3708"/>
                  </a:lnTo>
                  <a:lnTo>
                    <a:pt x="241643" y="0"/>
                  </a:lnTo>
                  <a:lnTo>
                    <a:pt x="263919" y="22276"/>
                  </a:lnTo>
                  <a:lnTo>
                    <a:pt x="316827" y="58484"/>
                  </a:lnTo>
                  <a:lnTo>
                    <a:pt x="337249" y="38062"/>
                  </a:lnTo>
                  <a:lnTo>
                    <a:pt x="377152" y="77965"/>
                  </a:lnTo>
                  <a:lnTo>
                    <a:pt x="377152" y="161506"/>
                  </a:lnTo>
                  <a:lnTo>
                    <a:pt x="427292" y="211633"/>
                  </a:lnTo>
                  <a:lnTo>
                    <a:pt x="427292" y="248768"/>
                  </a:lnTo>
                  <a:lnTo>
                    <a:pt x="371590" y="250622"/>
                  </a:lnTo>
                  <a:lnTo>
                    <a:pt x="358598" y="280327"/>
                  </a:lnTo>
                  <a:lnTo>
                    <a:pt x="330747" y="280327"/>
                  </a:lnTo>
                  <a:lnTo>
                    <a:pt x="289903" y="323024"/>
                  </a:lnTo>
                  <a:lnTo>
                    <a:pt x="263919" y="323024"/>
                  </a:lnTo>
                  <a:lnTo>
                    <a:pt x="252781" y="352730"/>
                  </a:lnTo>
                  <a:lnTo>
                    <a:pt x="210084" y="343446"/>
                  </a:lnTo>
                  <a:lnTo>
                    <a:pt x="189662" y="323024"/>
                  </a:lnTo>
                  <a:lnTo>
                    <a:pt x="141390" y="323024"/>
                  </a:lnTo>
                  <a:lnTo>
                    <a:pt x="111684" y="352730"/>
                  </a:lnTo>
                  <a:lnTo>
                    <a:pt x="76416" y="352730"/>
                  </a:lnTo>
                  <a:lnTo>
                    <a:pt x="58776" y="370357"/>
                  </a:lnTo>
                  <a:lnTo>
                    <a:pt x="33706" y="345300"/>
                  </a:lnTo>
                  <a:lnTo>
                    <a:pt x="9576" y="326733"/>
                  </a:lnTo>
                  <a:lnTo>
                    <a:pt x="6325" y="305588"/>
                  </a:lnTo>
                  <a:lnTo>
                    <a:pt x="0" y="279565"/>
                  </a:lnTo>
                  <a:lnTo>
                    <a:pt x="15037" y="261709"/>
                  </a:lnTo>
                  <a:lnTo>
                    <a:pt x="39675" y="238430"/>
                  </a:lnTo>
                  <a:lnTo>
                    <a:pt x="80747" y="212420"/>
                  </a:lnTo>
                  <a:lnTo>
                    <a:pt x="65698" y="178194"/>
                  </a:lnTo>
                  <a:lnTo>
                    <a:pt x="65698" y="157671"/>
                  </a:lnTo>
                  <a:lnTo>
                    <a:pt x="88964" y="134391"/>
                  </a:lnTo>
                  <a:lnTo>
                    <a:pt x="79375" y="97434"/>
                  </a:lnTo>
                  <a:lnTo>
                    <a:pt x="91694" y="70053"/>
                  </a:lnTo>
                  <a:lnTo>
                    <a:pt x="121819" y="70053"/>
                  </a:lnTo>
                  <a:close/>
                </a:path>
              </a:pathLst>
            </a:custGeom>
            <a:solidFill>
              <a:srgbClr val="92D050"/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49" name="Костромская область"/>
            <p:cNvSpPr/>
            <p:nvPr/>
          </p:nvSpPr>
          <p:spPr>
            <a:xfrm>
              <a:off x="-303969" y="3943450"/>
              <a:ext cx="749086" cy="414453"/>
            </a:xfrm>
            <a:custGeom>
              <a:avLst/>
              <a:gdLst/>
              <a:ahLst/>
              <a:cxnLst/>
              <a:rect l="0" t="0" r="0" b="0"/>
              <a:pathLst>
                <a:path w="749085" h="414453">
                  <a:moveTo>
                    <a:pt x="724027" y="258051"/>
                  </a:moveTo>
                  <a:lnTo>
                    <a:pt x="724027" y="258051"/>
                  </a:lnTo>
                  <a:lnTo>
                    <a:pt x="724027" y="258051"/>
                  </a:lnTo>
                  <a:lnTo>
                    <a:pt x="749084" y="229273"/>
                  </a:lnTo>
                  <a:lnTo>
                    <a:pt x="699885" y="185649"/>
                  </a:lnTo>
                  <a:lnTo>
                    <a:pt x="673900" y="226492"/>
                  </a:lnTo>
                  <a:lnTo>
                    <a:pt x="627482" y="215354"/>
                  </a:lnTo>
                  <a:lnTo>
                    <a:pt x="608000" y="234848"/>
                  </a:lnTo>
                  <a:lnTo>
                    <a:pt x="579222" y="193078"/>
                  </a:lnTo>
                  <a:lnTo>
                    <a:pt x="501244" y="152235"/>
                  </a:lnTo>
                  <a:lnTo>
                    <a:pt x="486398" y="111392"/>
                  </a:lnTo>
                  <a:lnTo>
                    <a:pt x="444615" y="69621"/>
                  </a:lnTo>
                  <a:lnTo>
                    <a:pt x="389852" y="59411"/>
                  </a:lnTo>
                  <a:lnTo>
                    <a:pt x="362014" y="0"/>
                  </a:lnTo>
                  <a:lnTo>
                    <a:pt x="319316" y="20422"/>
                  </a:lnTo>
                  <a:lnTo>
                    <a:pt x="272898" y="0"/>
                  </a:lnTo>
                  <a:lnTo>
                    <a:pt x="220917" y="12992"/>
                  </a:lnTo>
                  <a:lnTo>
                    <a:pt x="174511" y="33414"/>
                  </a:lnTo>
                  <a:lnTo>
                    <a:pt x="174511" y="70549"/>
                  </a:lnTo>
                  <a:lnTo>
                    <a:pt x="118809" y="72403"/>
                  </a:lnTo>
                  <a:lnTo>
                    <a:pt x="105817" y="102108"/>
                  </a:lnTo>
                  <a:lnTo>
                    <a:pt x="77966" y="102108"/>
                  </a:lnTo>
                  <a:lnTo>
                    <a:pt x="37122" y="144805"/>
                  </a:lnTo>
                  <a:lnTo>
                    <a:pt x="11138" y="144805"/>
                  </a:lnTo>
                  <a:lnTo>
                    <a:pt x="0" y="174511"/>
                  </a:lnTo>
                  <a:lnTo>
                    <a:pt x="27839" y="202362"/>
                  </a:lnTo>
                  <a:lnTo>
                    <a:pt x="64974" y="202362"/>
                  </a:lnTo>
                  <a:lnTo>
                    <a:pt x="83541" y="220917"/>
                  </a:lnTo>
                  <a:lnTo>
                    <a:pt x="113246" y="191211"/>
                  </a:lnTo>
                  <a:lnTo>
                    <a:pt x="129947" y="194932"/>
                  </a:lnTo>
                  <a:lnTo>
                    <a:pt x="142939" y="233909"/>
                  </a:lnTo>
                  <a:lnTo>
                    <a:pt x="189357" y="263614"/>
                  </a:lnTo>
                  <a:lnTo>
                    <a:pt x="217208" y="263614"/>
                  </a:lnTo>
                  <a:lnTo>
                    <a:pt x="217208" y="311887"/>
                  </a:lnTo>
                  <a:lnTo>
                    <a:pt x="258052" y="332308"/>
                  </a:lnTo>
                  <a:lnTo>
                    <a:pt x="258052" y="371297"/>
                  </a:lnTo>
                  <a:lnTo>
                    <a:pt x="308178" y="382435"/>
                  </a:lnTo>
                  <a:lnTo>
                    <a:pt x="373152" y="365722"/>
                  </a:lnTo>
                  <a:lnTo>
                    <a:pt x="397282" y="341592"/>
                  </a:lnTo>
                  <a:lnTo>
                    <a:pt x="434416" y="341592"/>
                  </a:lnTo>
                  <a:lnTo>
                    <a:pt x="449263" y="376860"/>
                  </a:lnTo>
                  <a:lnTo>
                    <a:pt x="472478" y="400063"/>
                  </a:lnTo>
                  <a:lnTo>
                    <a:pt x="512382" y="400063"/>
                  </a:lnTo>
                  <a:lnTo>
                    <a:pt x="526771" y="414452"/>
                  </a:lnTo>
                  <a:lnTo>
                    <a:pt x="559727" y="381495"/>
                  </a:lnTo>
                  <a:lnTo>
                    <a:pt x="610781" y="363868"/>
                  </a:lnTo>
                  <a:lnTo>
                    <a:pt x="632130" y="385216"/>
                  </a:lnTo>
                  <a:lnTo>
                    <a:pt x="657187" y="358305"/>
                  </a:lnTo>
                  <a:lnTo>
                    <a:pt x="716598" y="358305"/>
                  </a:lnTo>
                  <a:close/>
                </a:path>
              </a:pathLst>
            </a:custGeom>
            <a:solidFill>
              <a:srgbClr val="FFFF00"/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50" name="Ивановская область"/>
            <p:cNvSpPr/>
            <p:nvPr/>
          </p:nvSpPr>
          <p:spPr>
            <a:xfrm>
              <a:off x="-476889" y="3922950"/>
              <a:ext cx="399150" cy="356452"/>
            </a:xfrm>
            <a:custGeom>
              <a:avLst/>
              <a:gdLst/>
              <a:ahLst/>
              <a:cxnLst/>
              <a:rect l="0" t="0" r="0" b="0"/>
              <a:pathLst>
                <a:path w="399150" h="356452">
                  <a:moveTo>
                    <a:pt x="0" y="29706"/>
                  </a:moveTo>
                  <a:lnTo>
                    <a:pt x="0" y="29706"/>
                  </a:lnTo>
                  <a:lnTo>
                    <a:pt x="0" y="29706"/>
                  </a:lnTo>
                  <a:lnTo>
                    <a:pt x="29706" y="0"/>
                  </a:lnTo>
                  <a:lnTo>
                    <a:pt x="77978" y="0"/>
                  </a:lnTo>
                  <a:lnTo>
                    <a:pt x="98400" y="20422"/>
                  </a:lnTo>
                  <a:lnTo>
                    <a:pt x="141097" y="29706"/>
                  </a:lnTo>
                  <a:lnTo>
                    <a:pt x="168936" y="57557"/>
                  </a:lnTo>
                  <a:lnTo>
                    <a:pt x="206071" y="57557"/>
                  </a:lnTo>
                  <a:lnTo>
                    <a:pt x="224638" y="76112"/>
                  </a:lnTo>
                  <a:lnTo>
                    <a:pt x="254343" y="46406"/>
                  </a:lnTo>
                  <a:lnTo>
                    <a:pt x="271044" y="50127"/>
                  </a:lnTo>
                  <a:lnTo>
                    <a:pt x="284036" y="89104"/>
                  </a:lnTo>
                  <a:lnTo>
                    <a:pt x="330454" y="118809"/>
                  </a:lnTo>
                  <a:lnTo>
                    <a:pt x="358305" y="118809"/>
                  </a:lnTo>
                  <a:lnTo>
                    <a:pt x="358305" y="167082"/>
                  </a:lnTo>
                  <a:lnTo>
                    <a:pt x="399149" y="187503"/>
                  </a:lnTo>
                  <a:lnTo>
                    <a:pt x="399149" y="226492"/>
                  </a:lnTo>
                  <a:lnTo>
                    <a:pt x="356451" y="226492"/>
                  </a:lnTo>
                  <a:lnTo>
                    <a:pt x="339738" y="269190"/>
                  </a:lnTo>
                  <a:lnTo>
                    <a:pt x="297041" y="269190"/>
                  </a:lnTo>
                  <a:lnTo>
                    <a:pt x="267335" y="239484"/>
                  </a:lnTo>
                  <a:lnTo>
                    <a:pt x="243205" y="263627"/>
                  </a:lnTo>
                  <a:lnTo>
                    <a:pt x="232067" y="308179"/>
                  </a:lnTo>
                  <a:lnTo>
                    <a:pt x="205143" y="335103"/>
                  </a:lnTo>
                  <a:lnTo>
                    <a:pt x="150368" y="341592"/>
                  </a:lnTo>
                  <a:lnTo>
                    <a:pt x="103962" y="356451"/>
                  </a:lnTo>
                  <a:lnTo>
                    <a:pt x="122530" y="289611"/>
                  </a:lnTo>
                  <a:lnTo>
                    <a:pt x="144806" y="233922"/>
                  </a:lnTo>
                  <a:lnTo>
                    <a:pt x="89116" y="178219"/>
                  </a:lnTo>
                  <a:lnTo>
                    <a:pt x="57557" y="146660"/>
                  </a:lnTo>
                  <a:lnTo>
                    <a:pt x="3721" y="128093"/>
                  </a:lnTo>
                  <a:lnTo>
                    <a:pt x="3721" y="98388"/>
                  </a:lnTo>
                  <a:lnTo>
                    <a:pt x="22276" y="64974"/>
                  </a:lnTo>
                  <a:close/>
                </a:path>
              </a:pathLst>
            </a:custGeom>
            <a:solidFill>
              <a:srgbClr val="92D050"/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51" name="Владимирская область"/>
            <p:cNvSpPr/>
            <p:nvPr/>
          </p:nvSpPr>
          <p:spPr>
            <a:xfrm>
              <a:off x="-870643" y="3938166"/>
              <a:ext cx="312370" cy="438899"/>
            </a:xfrm>
            <a:custGeom>
              <a:avLst/>
              <a:gdLst/>
              <a:ahLst/>
              <a:cxnLst/>
              <a:rect l="0" t="0" r="0" b="0"/>
              <a:pathLst>
                <a:path w="321895" h="438900">
                  <a:moveTo>
                    <a:pt x="124180" y="64769"/>
                  </a:moveTo>
                  <a:lnTo>
                    <a:pt x="124180" y="64769"/>
                  </a:lnTo>
                  <a:lnTo>
                    <a:pt x="124180" y="64769"/>
                  </a:lnTo>
                  <a:lnTo>
                    <a:pt x="141820" y="47142"/>
                  </a:lnTo>
                  <a:lnTo>
                    <a:pt x="177088" y="47142"/>
                  </a:lnTo>
                  <a:lnTo>
                    <a:pt x="199364" y="82410"/>
                  </a:lnTo>
                  <a:lnTo>
                    <a:pt x="180809" y="115824"/>
                  </a:lnTo>
                  <a:lnTo>
                    <a:pt x="180809" y="145529"/>
                  </a:lnTo>
                  <a:lnTo>
                    <a:pt x="234645" y="164096"/>
                  </a:lnTo>
                  <a:lnTo>
                    <a:pt x="266204" y="195655"/>
                  </a:lnTo>
                  <a:lnTo>
                    <a:pt x="321894" y="251358"/>
                  </a:lnTo>
                  <a:lnTo>
                    <a:pt x="299618" y="307047"/>
                  </a:lnTo>
                  <a:lnTo>
                    <a:pt x="281050" y="373887"/>
                  </a:lnTo>
                  <a:lnTo>
                    <a:pt x="238353" y="381317"/>
                  </a:lnTo>
                  <a:lnTo>
                    <a:pt x="212369" y="407314"/>
                  </a:lnTo>
                  <a:lnTo>
                    <a:pt x="177101" y="414730"/>
                  </a:lnTo>
                  <a:lnTo>
                    <a:pt x="153111" y="438899"/>
                  </a:lnTo>
                  <a:lnTo>
                    <a:pt x="126276" y="394881"/>
                  </a:lnTo>
                  <a:lnTo>
                    <a:pt x="103733" y="388442"/>
                  </a:lnTo>
                  <a:lnTo>
                    <a:pt x="98361" y="360527"/>
                  </a:lnTo>
                  <a:lnTo>
                    <a:pt x="66154" y="349796"/>
                  </a:lnTo>
                  <a:lnTo>
                    <a:pt x="74752" y="325107"/>
                  </a:lnTo>
                  <a:lnTo>
                    <a:pt x="54140" y="308711"/>
                  </a:lnTo>
                  <a:lnTo>
                    <a:pt x="53441" y="278460"/>
                  </a:lnTo>
                  <a:lnTo>
                    <a:pt x="67513" y="272135"/>
                  </a:lnTo>
                  <a:lnTo>
                    <a:pt x="74536" y="250342"/>
                  </a:lnTo>
                  <a:lnTo>
                    <a:pt x="77355" y="210248"/>
                  </a:lnTo>
                  <a:lnTo>
                    <a:pt x="60832" y="193725"/>
                  </a:lnTo>
                  <a:lnTo>
                    <a:pt x="40081" y="185635"/>
                  </a:lnTo>
                  <a:lnTo>
                    <a:pt x="30238" y="165252"/>
                  </a:lnTo>
                  <a:lnTo>
                    <a:pt x="30238" y="137820"/>
                  </a:lnTo>
                  <a:lnTo>
                    <a:pt x="10541" y="129387"/>
                  </a:lnTo>
                  <a:lnTo>
                    <a:pt x="0" y="101257"/>
                  </a:lnTo>
                  <a:lnTo>
                    <a:pt x="23914" y="83680"/>
                  </a:lnTo>
                  <a:lnTo>
                    <a:pt x="22504" y="55549"/>
                  </a:lnTo>
                  <a:lnTo>
                    <a:pt x="39738" y="38315"/>
                  </a:lnTo>
                  <a:lnTo>
                    <a:pt x="47815" y="11239"/>
                  </a:lnTo>
                  <a:lnTo>
                    <a:pt x="71729" y="0"/>
                  </a:lnTo>
                  <a:lnTo>
                    <a:pt x="74980" y="21145"/>
                  </a:lnTo>
                  <a:lnTo>
                    <a:pt x="99110" y="39712"/>
                  </a:lnTo>
                  <a:close/>
                </a:path>
              </a:pathLst>
            </a:custGeom>
            <a:solidFill>
              <a:srgbClr val="92D050"/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52" name="Оренбургская область"/>
            <p:cNvSpPr/>
            <p:nvPr/>
          </p:nvSpPr>
          <p:spPr>
            <a:xfrm>
              <a:off x="-80946" y="5228172"/>
              <a:ext cx="1045631" cy="1021006"/>
            </a:xfrm>
            <a:custGeom>
              <a:avLst/>
              <a:gdLst/>
              <a:ahLst/>
              <a:cxnLst/>
              <a:rect l="0" t="0" r="0" b="0"/>
              <a:pathLst>
                <a:path w="1045631" h="1021005">
                  <a:moveTo>
                    <a:pt x="944030" y="804063"/>
                  </a:moveTo>
                  <a:lnTo>
                    <a:pt x="944030" y="804063"/>
                  </a:lnTo>
                  <a:lnTo>
                    <a:pt x="944030" y="804063"/>
                  </a:lnTo>
                  <a:lnTo>
                    <a:pt x="957784" y="834746"/>
                  </a:lnTo>
                  <a:lnTo>
                    <a:pt x="987425" y="864388"/>
                  </a:lnTo>
                  <a:lnTo>
                    <a:pt x="1007530" y="884479"/>
                  </a:lnTo>
                  <a:lnTo>
                    <a:pt x="1016000" y="920471"/>
                  </a:lnTo>
                  <a:lnTo>
                    <a:pt x="1045630" y="950113"/>
                  </a:lnTo>
                  <a:lnTo>
                    <a:pt x="1016000" y="990321"/>
                  </a:lnTo>
                  <a:lnTo>
                    <a:pt x="988480" y="1017829"/>
                  </a:lnTo>
                  <a:lnTo>
                    <a:pt x="941909" y="1017829"/>
                  </a:lnTo>
                  <a:lnTo>
                    <a:pt x="894284" y="1021004"/>
                  </a:lnTo>
                  <a:lnTo>
                    <a:pt x="869950" y="996671"/>
                  </a:lnTo>
                  <a:lnTo>
                    <a:pt x="853009" y="962266"/>
                  </a:lnTo>
                  <a:lnTo>
                    <a:pt x="831317" y="962266"/>
                  </a:lnTo>
                  <a:lnTo>
                    <a:pt x="808559" y="985038"/>
                  </a:lnTo>
                  <a:lnTo>
                    <a:pt x="771525" y="985038"/>
                  </a:lnTo>
                  <a:lnTo>
                    <a:pt x="730250" y="943763"/>
                  </a:lnTo>
                  <a:lnTo>
                    <a:pt x="722313" y="919950"/>
                  </a:lnTo>
                  <a:lnTo>
                    <a:pt x="691084" y="888721"/>
                  </a:lnTo>
                  <a:lnTo>
                    <a:pt x="691084" y="834746"/>
                  </a:lnTo>
                  <a:lnTo>
                    <a:pt x="664630" y="808279"/>
                  </a:lnTo>
                  <a:lnTo>
                    <a:pt x="615950" y="808279"/>
                  </a:lnTo>
                  <a:lnTo>
                    <a:pt x="575730" y="823113"/>
                  </a:lnTo>
                  <a:lnTo>
                    <a:pt x="560909" y="791363"/>
                  </a:lnTo>
                  <a:lnTo>
                    <a:pt x="520700" y="759613"/>
                  </a:lnTo>
                  <a:lnTo>
                    <a:pt x="484709" y="740563"/>
                  </a:lnTo>
                  <a:lnTo>
                    <a:pt x="436030" y="763854"/>
                  </a:lnTo>
                  <a:lnTo>
                    <a:pt x="391580" y="770204"/>
                  </a:lnTo>
                  <a:lnTo>
                    <a:pt x="355600" y="759613"/>
                  </a:lnTo>
                  <a:lnTo>
                    <a:pt x="330200" y="710921"/>
                  </a:lnTo>
                  <a:lnTo>
                    <a:pt x="294209" y="679171"/>
                  </a:lnTo>
                  <a:lnTo>
                    <a:pt x="268809" y="721513"/>
                  </a:lnTo>
                  <a:lnTo>
                    <a:pt x="241300" y="721513"/>
                  </a:lnTo>
                  <a:lnTo>
                    <a:pt x="241300" y="687654"/>
                  </a:lnTo>
                  <a:lnTo>
                    <a:pt x="266700" y="662254"/>
                  </a:lnTo>
                  <a:lnTo>
                    <a:pt x="249759" y="626263"/>
                  </a:lnTo>
                  <a:lnTo>
                    <a:pt x="228600" y="571221"/>
                  </a:lnTo>
                  <a:lnTo>
                    <a:pt x="220130" y="514071"/>
                  </a:lnTo>
                  <a:lnTo>
                    <a:pt x="188380" y="475971"/>
                  </a:lnTo>
                  <a:lnTo>
                    <a:pt x="137580" y="456921"/>
                  </a:lnTo>
                  <a:lnTo>
                    <a:pt x="122771" y="420954"/>
                  </a:lnTo>
                  <a:lnTo>
                    <a:pt x="95250" y="393421"/>
                  </a:lnTo>
                  <a:lnTo>
                    <a:pt x="44450" y="401904"/>
                  </a:lnTo>
                  <a:lnTo>
                    <a:pt x="14809" y="401904"/>
                  </a:lnTo>
                  <a:lnTo>
                    <a:pt x="14809" y="361671"/>
                  </a:lnTo>
                  <a:lnTo>
                    <a:pt x="0" y="319354"/>
                  </a:lnTo>
                  <a:lnTo>
                    <a:pt x="1524" y="295224"/>
                  </a:lnTo>
                  <a:lnTo>
                    <a:pt x="76683" y="295224"/>
                  </a:lnTo>
                  <a:lnTo>
                    <a:pt x="98146" y="251219"/>
                  </a:lnTo>
                  <a:lnTo>
                    <a:pt x="138938" y="222225"/>
                  </a:lnTo>
                  <a:lnTo>
                    <a:pt x="162560" y="228664"/>
                  </a:lnTo>
                  <a:lnTo>
                    <a:pt x="175438" y="200762"/>
                  </a:lnTo>
                  <a:lnTo>
                    <a:pt x="233414" y="190030"/>
                  </a:lnTo>
                  <a:lnTo>
                    <a:pt x="262408" y="122378"/>
                  </a:lnTo>
                  <a:lnTo>
                    <a:pt x="310719" y="95542"/>
                  </a:lnTo>
                  <a:lnTo>
                    <a:pt x="347218" y="59055"/>
                  </a:lnTo>
                  <a:lnTo>
                    <a:pt x="361163" y="0"/>
                  </a:lnTo>
                  <a:lnTo>
                    <a:pt x="395529" y="0"/>
                  </a:lnTo>
                  <a:lnTo>
                    <a:pt x="430962" y="35446"/>
                  </a:lnTo>
                  <a:lnTo>
                    <a:pt x="406261" y="60122"/>
                  </a:lnTo>
                  <a:lnTo>
                    <a:pt x="428803" y="80506"/>
                  </a:lnTo>
                  <a:lnTo>
                    <a:pt x="441694" y="104127"/>
                  </a:lnTo>
                  <a:lnTo>
                    <a:pt x="439547" y="158864"/>
                  </a:lnTo>
                  <a:lnTo>
                    <a:pt x="455651" y="174968"/>
                  </a:lnTo>
                  <a:lnTo>
                    <a:pt x="443840" y="232931"/>
                  </a:lnTo>
                  <a:lnTo>
                    <a:pt x="467462" y="247968"/>
                  </a:lnTo>
                  <a:lnTo>
                    <a:pt x="495910" y="276416"/>
                  </a:lnTo>
                  <a:lnTo>
                    <a:pt x="513614" y="323126"/>
                  </a:lnTo>
                  <a:lnTo>
                    <a:pt x="513614" y="369291"/>
                  </a:lnTo>
                  <a:lnTo>
                    <a:pt x="527571" y="398260"/>
                  </a:lnTo>
                  <a:lnTo>
                    <a:pt x="515760" y="427253"/>
                  </a:lnTo>
                  <a:lnTo>
                    <a:pt x="515760" y="468059"/>
                  </a:lnTo>
                  <a:lnTo>
                    <a:pt x="507175" y="488455"/>
                  </a:lnTo>
                  <a:lnTo>
                    <a:pt x="531864" y="502412"/>
                  </a:lnTo>
                  <a:lnTo>
                    <a:pt x="553873" y="480391"/>
                  </a:lnTo>
                  <a:lnTo>
                    <a:pt x="589839" y="480391"/>
                  </a:lnTo>
                  <a:lnTo>
                    <a:pt x="602717" y="503479"/>
                  </a:lnTo>
                  <a:lnTo>
                    <a:pt x="589839" y="535674"/>
                  </a:lnTo>
                  <a:lnTo>
                    <a:pt x="555486" y="549618"/>
                  </a:lnTo>
                  <a:lnTo>
                    <a:pt x="563004" y="565747"/>
                  </a:lnTo>
                  <a:lnTo>
                    <a:pt x="585547" y="571094"/>
                  </a:lnTo>
                  <a:lnTo>
                    <a:pt x="579108" y="612966"/>
                  </a:lnTo>
                  <a:lnTo>
                    <a:pt x="565684" y="626390"/>
                  </a:lnTo>
                  <a:lnTo>
                    <a:pt x="572669" y="659130"/>
                  </a:lnTo>
                  <a:lnTo>
                    <a:pt x="593065" y="659130"/>
                  </a:lnTo>
                  <a:lnTo>
                    <a:pt x="597358" y="677393"/>
                  </a:lnTo>
                  <a:lnTo>
                    <a:pt x="622580" y="702615"/>
                  </a:lnTo>
                  <a:lnTo>
                    <a:pt x="647815" y="690258"/>
                  </a:lnTo>
                  <a:lnTo>
                    <a:pt x="666611" y="671487"/>
                  </a:lnTo>
                  <a:lnTo>
                    <a:pt x="688607" y="682739"/>
                  </a:lnTo>
                  <a:lnTo>
                    <a:pt x="697192" y="704228"/>
                  </a:lnTo>
                  <a:lnTo>
                    <a:pt x="719747" y="720319"/>
                  </a:lnTo>
                  <a:lnTo>
                    <a:pt x="746583" y="727837"/>
                  </a:lnTo>
                  <a:lnTo>
                    <a:pt x="773418" y="707454"/>
                  </a:lnTo>
                  <a:lnTo>
                    <a:pt x="791668" y="665582"/>
                  </a:lnTo>
                  <a:lnTo>
                    <a:pt x="826021" y="665582"/>
                  </a:lnTo>
                  <a:lnTo>
                    <a:pt x="866826" y="665582"/>
                  </a:lnTo>
                  <a:lnTo>
                    <a:pt x="891515" y="655904"/>
                  </a:lnTo>
                  <a:lnTo>
                    <a:pt x="925869" y="670941"/>
                  </a:lnTo>
                  <a:lnTo>
                    <a:pt x="947344" y="670941"/>
                  </a:lnTo>
                  <a:lnTo>
                    <a:pt x="962368" y="697776"/>
                  </a:lnTo>
                  <a:lnTo>
                    <a:pt x="951637" y="724611"/>
                  </a:lnTo>
                  <a:lnTo>
                    <a:pt x="911911" y="743941"/>
                  </a:lnTo>
                  <a:lnTo>
                    <a:pt x="915137" y="770776"/>
                  </a:lnTo>
                  <a:lnTo>
                    <a:pt x="937680" y="77077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53" name="Республика Мордовия"/>
            <p:cNvSpPr/>
            <p:nvPr/>
          </p:nvSpPr>
          <p:spPr>
            <a:xfrm>
              <a:off x="-573171" y="4616004"/>
              <a:ext cx="467006" cy="323152"/>
            </a:xfrm>
            <a:custGeom>
              <a:avLst/>
              <a:gdLst/>
              <a:ahLst/>
              <a:cxnLst/>
              <a:rect l="0" t="0" r="0" b="0"/>
              <a:pathLst>
                <a:path w="467006" h="323152">
                  <a:moveTo>
                    <a:pt x="146000" y="0"/>
                  </a:moveTo>
                  <a:lnTo>
                    <a:pt x="146000" y="0"/>
                  </a:lnTo>
                  <a:lnTo>
                    <a:pt x="146000" y="0"/>
                  </a:lnTo>
                  <a:lnTo>
                    <a:pt x="169088" y="23089"/>
                  </a:lnTo>
                  <a:lnTo>
                    <a:pt x="208268" y="23089"/>
                  </a:lnTo>
                  <a:lnTo>
                    <a:pt x="217932" y="52603"/>
                  </a:lnTo>
                  <a:lnTo>
                    <a:pt x="238329" y="73000"/>
                  </a:lnTo>
                  <a:lnTo>
                    <a:pt x="238329" y="113792"/>
                  </a:lnTo>
                  <a:lnTo>
                    <a:pt x="265176" y="140640"/>
                  </a:lnTo>
                  <a:lnTo>
                    <a:pt x="275908" y="174993"/>
                  </a:lnTo>
                  <a:lnTo>
                    <a:pt x="310261" y="184658"/>
                  </a:lnTo>
                  <a:lnTo>
                    <a:pt x="326365" y="158890"/>
                  </a:lnTo>
                  <a:lnTo>
                    <a:pt x="376822" y="157810"/>
                  </a:lnTo>
                  <a:lnTo>
                    <a:pt x="387554" y="147091"/>
                  </a:lnTo>
                  <a:lnTo>
                    <a:pt x="422987" y="144933"/>
                  </a:lnTo>
                  <a:lnTo>
                    <a:pt x="417627" y="170701"/>
                  </a:lnTo>
                  <a:lnTo>
                    <a:pt x="433185" y="186258"/>
                  </a:lnTo>
                  <a:lnTo>
                    <a:pt x="455194" y="186258"/>
                  </a:lnTo>
                  <a:lnTo>
                    <a:pt x="467005" y="211493"/>
                  </a:lnTo>
                  <a:lnTo>
                    <a:pt x="445529" y="242634"/>
                  </a:lnTo>
                  <a:lnTo>
                    <a:pt x="456261" y="265163"/>
                  </a:lnTo>
                  <a:lnTo>
                    <a:pt x="438544" y="282892"/>
                  </a:lnTo>
                  <a:lnTo>
                    <a:pt x="432651" y="313487"/>
                  </a:lnTo>
                  <a:lnTo>
                    <a:pt x="377902" y="321005"/>
                  </a:lnTo>
                  <a:lnTo>
                    <a:pt x="357505" y="299517"/>
                  </a:lnTo>
                  <a:lnTo>
                    <a:pt x="324219" y="323151"/>
                  </a:lnTo>
                  <a:lnTo>
                    <a:pt x="294158" y="319926"/>
                  </a:lnTo>
                  <a:lnTo>
                    <a:pt x="266243" y="292024"/>
                  </a:lnTo>
                  <a:lnTo>
                    <a:pt x="240475" y="266243"/>
                  </a:lnTo>
                  <a:lnTo>
                    <a:pt x="197536" y="266243"/>
                  </a:lnTo>
                  <a:lnTo>
                    <a:pt x="185725" y="278054"/>
                  </a:lnTo>
                  <a:lnTo>
                    <a:pt x="142786" y="239408"/>
                  </a:lnTo>
                  <a:lnTo>
                    <a:pt x="142786" y="198615"/>
                  </a:lnTo>
                  <a:lnTo>
                    <a:pt x="108954" y="164795"/>
                  </a:lnTo>
                  <a:lnTo>
                    <a:pt x="83732" y="164795"/>
                  </a:lnTo>
                  <a:lnTo>
                    <a:pt x="46165" y="149225"/>
                  </a:lnTo>
                  <a:lnTo>
                    <a:pt x="26848" y="129908"/>
                  </a:lnTo>
                  <a:lnTo>
                    <a:pt x="3226" y="138493"/>
                  </a:lnTo>
                  <a:lnTo>
                    <a:pt x="0" y="111646"/>
                  </a:lnTo>
                  <a:lnTo>
                    <a:pt x="24156" y="95009"/>
                  </a:lnTo>
                  <a:lnTo>
                    <a:pt x="42939" y="76213"/>
                  </a:lnTo>
                  <a:lnTo>
                    <a:pt x="42939" y="59589"/>
                  </a:lnTo>
                  <a:lnTo>
                    <a:pt x="67095" y="59589"/>
                  </a:lnTo>
                  <a:lnTo>
                    <a:pt x="99848" y="26848"/>
                  </a:lnTo>
                  <a:lnTo>
                    <a:pt x="125603" y="20409"/>
                  </a:lnTo>
                  <a:close/>
                </a:path>
              </a:pathLst>
            </a:custGeom>
            <a:solidFill>
              <a:srgbClr val="FFFF00"/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54" name="Пензенская область"/>
            <p:cNvSpPr/>
            <p:nvPr/>
          </p:nvSpPr>
          <p:spPr>
            <a:xfrm>
              <a:off x="-524328" y="5169624"/>
              <a:ext cx="443384" cy="475591"/>
            </a:xfrm>
            <a:custGeom>
              <a:avLst/>
              <a:gdLst/>
              <a:ahLst/>
              <a:cxnLst/>
              <a:rect l="0" t="0" r="0" b="0"/>
              <a:pathLst>
                <a:path w="443383" h="475590">
                  <a:moveTo>
                    <a:pt x="78371" y="0"/>
                  </a:moveTo>
                  <a:lnTo>
                    <a:pt x="78371" y="0"/>
                  </a:lnTo>
                  <a:lnTo>
                    <a:pt x="78371" y="0"/>
                  </a:lnTo>
                  <a:lnTo>
                    <a:pt x="98767" y="9652"/>
                  </a:lnTo>
                  <a:lnTo>
                    <a:pt x="101993" y="36499"/>
                  </a:lnTo>
                  <a:lnTo>
                    <a:pt x="125615" y="27914"/>
                  </a:lnTo>
                  <a:lnTo>
                    <a:pt x="144932" y="47231"/>
                  </a:lnTo>
                  <a:lnTo>
                    <a:pt x="182499" y="62801"/>
                  </a:lnTo>
                  <a:lnTo>
                    <a:pt x="207721" y="62801"/>
                  </a:lnTo>
                  <a:lnTo>
                    <a:pt x="241553" y="96621"/>
                  </a:lnTo>
                  <a:lnTo>
                    <a:pt x="241553" y="137414"/>
                  </a:lnTo>
                  <a:lnTo>
                    <a:pt x="284492" y="176060"/>
                  </a:lnTo>
                  <a:lnTo>
                    <a:pt x="296303" y="164249"/>
                  </a:lnTo>
                  <a:lnTo>
                    <a:pt x="339242" y="164249"/>
                  </a:lnTo>
                  <a:lnTo>
                    <a:pt x="392925" y="217932"/>
                  </a:lnTo>
                  <a:lnTo>
                    <a:pt x="422986" y="221157"/>
                  </a:lnTo>
                  <a:lnTo>
                    <a:pt x="443382" y="252273"/>
                  </a:lnTo>
                  <a:lnTo>
                    <a:pt x="443382" y="304888"/>
                  </a:lnTo>
                  <a:lnTo>
                    <a:pt x="422452" y="325818"/>
                  </a:lnTo>
                  <a:lnTo>
                    <a:pt x="422452" y="354279"/>
                  </a:lnTo>
                  <a:lnTo>
                    <a:pt x="439356" y="371170"/>
                  </a:lnTo>
                  <a:lnTo>
                    <a:pt x="430504" y="393992"/>
                  </a:lnTo>
                  <a:lnTo>
                    <a:pt x="414400" y="401498"/>
                  </a:lnTo>
                  <a:lnTo>
                    <a:pt x="395071" y="439077"/>
                  </a:lnTo>
                  <a:lnTo>
                    <a:pt x="369303" y="475589"/>
                  </a:lnTo>
                  <a:lnTo>
                    <a:pt x="344614" y="445528"/>
                  </a:lnTo>
                  <a:lnTo>
                    <a:pt x="313474" y="454113"/>
                  </a:lnTo>
                  <a:lnTo>
                    <a:pt x="286638" y="454113"/>
                  </a:lnTo>
                  <a:lnTo>
                    <a:pt x="242620" y="430504"/>
                  </a:lnTo>
                  <a:lnTo>
                    <a:pt x="194309" y="410108"/>
                  </a:lnTo>
                  <a:lnTo>
                    <a:pt x="165328" y="390766"/>
                  </a:lnTo>
                  <a:lnTo>
                    <a:pt x="154597" y="353212"/>
                  </a:lnTo>
                  <a:lnTo>
                    <a:pt x="109499" y="355346"/>
                  </a:lnTo>
                  <a:lnTo>
                    <a:pt x="77292" y="325285"/>
                  </a:lnTo>
                  <a:lnTo>
                    <a:pt x="53670" y="316700"/>
                  </a:lnTo>
                  <a:lnTo>
                    <a:pt x="34886" y="297916"/>
                  </a:lnTo>
                  <a:lnTo>
                    <a:pt x="31140" y="272694"/>
                  </a:lnTo>
                  <a:lnTo>
                    <a:pt x="0" y="255498"/>
                  </a:lnTo>
                  <a:lnTo>
                    <a:pt x="11810" y="234023"/>
                  </a:lnTo>
                  <a:lnTo>
                    <a:pt x="47231" y="234023"/>
                  </a:lnTo>
                  <a:lnTo>
                    <a:pt x="51536" y="167475"/>
                  </a:lnTo>
                  <a:lnTo>
                    <a:pt x="34353" y="136334"/>
                  </a:lnTo>
                  <a:lnTo>
                    <a:pt x="41871" y="80518"/>
                  </a:lnTo>
                  <a:lnTo>
                    <a:pt x="34353" y="4723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55" name="Саратовская область"/>
            <p:cNvSpPr/>
            <p:nvPr/>
          </p:nvSpPr>
          <p:spPr>
            <a:xfrm>
              <a:off x="-674009" y="5502406"/>
              <a:ext cx="813893" cy="746775"/>
            </a:xfrm>
            <a:custGeom>
              <a:avLst/>
              <a:gdLst/>
              <a:ahLst/>
              <a:cxnLst/>
              <a:rect l="0" t="0" r="0" b="0"/>
              <a:pathLst>
                <a:path w="813893" h="746774">
                  <a:moveTo>
                    <a:pt x="520802" y="220091"/>
                  </a:moveTo>
                  <a:lnTo>
                    <a:pt x="520802" y="220091"/>
                  </a:lnTo>
                  <a:lnTo>
                    <a:pt x="520802" y="220091"/>
                  </a:lnTo>
                  <a:lnTo>
                    <a:pt x="536829" y="253505"/>
                  </a:lnTo>
                  <a:lnTo>
                    <a:pt x="563829" y="280518"/>
                  </a:lnTo>
                  <a:lnTo>
                    <a:pt x="637642" y="280518"/>
                  </a:lnTo>
                  <a:lnTo>
                    <a:pt x="662851" y="305727"/>
                  </a:lnTo>
                  <a:lnTo>
                    <a:pt x="682651" y="343522"/>
                  </a:lnTo>
                  <a:lnTo>
                    <a:pt x="682651" y="381331"/>
                  </a:lnTo>
                  <a:lnTo>
                    <a:pt x="725843" y="393929"/>
                  </a:lnTo>
                  <a:lnTo>
                    <a:pt x="738454" y="451549"/>
                  </a:lnTo>
                  <a:lnTo>
                    <a:pt x="777151" y="490246"/>
                  </a:lnTo>
                  <a:lnTo>
                    <a:pt x="769049" y="536156"/>
                  </a:lnTo>
                  <a:lnTo>
                    <a:pt x="799656" y="566738"/>
                  </a:lnTo>
                  <a:lnTo>
                    <a:pt x="813892" y="589318"/>
                  </a:lnTo>
                  <a:lnTo>
                    <a:pt x="812368" y="613448"/>
                  </a:lnTo>
                  <a:lnTo>
                    <a:pt x="760502" y="603898"/>
                  </a:lnTo>
                  <a:lnTo>
                    <a:pt x="734048" y="630365"/>
                  </a:lnTo>
                  <a:lnTo>
                    <a:pt x="685368" y="647307"/>
                  </a:lnTo>
                  <a:lnTo>
                    <a:pt x="643027" y="624015"/>
                  </a:lnTo>
                  <a:lnTo>
                    <a:pt x="598577" y="624015"/>
                  </a:lnTo>
                  <a:lnTo>
                    <a:pt x="577418" y="655765"/>
                  </a:lnTo>
                  <a:lnTo>
                    <a:pt x="532968" y="655765"/>
                  </a:lnTo>
                  <a:lnTo>
                    <a:pt x="484277" y="655765"/>
                  </a:lnTo>
                  <a:lnTo>
                    <a:pt x="473698" y="679057"/>
                  </a:lnTo>
                  <a:lnTo>
                    <a:pt x="446177" y="706565"/>
                  </a:lnTo>
                  <a:lnTo>
                    <a:pt x="441948" y="746773"/>
                  </a:lnTo>
                  <a:lnTo>
                    <a:pt x="390093" y="737273"/>
                  </a:lnTo>
                  <a:lnTo>
                    <a:pt x="359398" y="706565"/>
                  </a:lnTo>
                  <a:lnTo>
                    <a:pt x="359398" y="664223"/>
                  </a:lnTo>
                  <a:lnTo>
                    <a:pt x="373164" y="622948"/>
                  </a:lnTo>
                  <a:lnTo>
                    <a:pt x="350927" y="600723"/>
                  </a:lnTo>
                  <a:lnTo>
                    <a:pt x="314948" y="600723"/>
                  </a:lnTo>
                  <a:lnTo>
                    <a:pt x="313424" y="558305"/>
                  </a:lnTo>
                  <a:lnTo>
                    <a:pt x="287617" y="532486"/>
                  </a:lnTo>
                  <a:lnTo>
                    <a:pt x="281712" y="500787"/>
                  </a:lnTo>
                  <a:lnTo>
                    <a:pt x="251473" y="500787"/>
                  </a:lnTo>
                  <a:lnTo>
                    <a:pt x="231572" y="480873"/>
                  </a:lnTo>
                  <a:lnTo>
                    <a:pt x="222720" y="438100"/>
                  </a:lnTo>
                  <a:lnTo>
                    <a:pt x="192481" y="427038"/>
                  </a:lnTo>
                  <a:lnTo>
                    <a:pt x="177000" y="442519"/>
                  </a:lnTo>
                  <a:lnTo>
                    <a:pt x="148971" y="415976"/>
                  </a:lnTo>
                  <a:lnTo>
                    <a:pt x="187325" y="379095"/>
                  </a:lnTo>
                  <a:lnTo>
                    <a:pt x="181420" y="320091"/>
                  </a:lnTo>
                  <a:lnTo>
                    <a:pt x="131267" y="271412"/>
                  </a:lnTo>
                  <a:lnTo>
                    <a:pt x="88494" y="272910"/>
                  </a:lnTo>
                  <a:lnTo>
                    <a:pt x="88494" y="247828"/>
                  </a:lnTo>
                  <a:lnTo>
                    <a:pt x="60465" y="233071"/>
                  </a:lnTo>
                  <a:lnTo>
                    <a:pt x="13272" y="227165"/>
                  </a:lnTo>
                  <a:lnTo>
                    <a:pt x="0" y="177013"/>
                  </a:lnTo>
                  <a:lnTo>
                    <a:pt x="2934" y="140132"/>
                  </a:lnTo>
                  <a:lnTo>
                    <a:pt x="18415" y="124651"/>
                  </a:lnTo>
                  <a:lnTo>
                    <a:pt x="1461" y="81140"/>
                  </a:lnTo>
                  <a:lnTo>
                    <a:pt x="31255" y="67653"/>
                  </a:lnTo>
                  <a:lnTo>
                    <a:pt x="51651" y="66561"/>
                  </a:lnTo>
                  <a:lnTo>
                    <a:pt x="72593" y="45619"/>
                  </a:lnTo>
                  <a:lnTo>
                    <a:pt x="109627" y="25781"/>
                  </a:lnTo>
                  <a:lnTo>
                    <a:pt x="151499" y="0"/>
                  </a:lnTo>
                  <a:lnTo>
                    <a:pt x="182639" y="17196"/>
                  </a:lnTo>
                  <a:lnTo>
                    <a:pt x="186385" y="42418"/>
                  </a:lnTo>
                  <a:lnTo>
                    <a:pt x="205169" y="61202"/>
                  </a:lnTo>
                  <a:lnTo>
                    <a:pt x="228791" y="69787"/>
                  </a:lnTo>
                  <a:lnTo>
                    <a:pt x="260998" y="99848"/>
                  </a:lnTo>
                  <a:lnTo>
                    <a:pt x="306096" y="97714"/>
                  </a:lnTo>
                  <a:lnTo>
                    <a:pt x="316827" y="135268"/>
                  </a:lnTo>
                  <a:lnTo>
                    <a:pt x="345808" y="154610"/>
                  </a:lnTo>
                  <a:lnTo>
                    <a:pt x="394119" y="175006"/>
                  </a:lnTo>
                  <a:lnTo>
                    <a:pt x="438137" y="198615"/>
                  </a:lnTo>
                  <a:lnTo>
                    <a:pt x="464973" y="198615"/>
                  </a:lnTo>
                  <a:lnTo>
                    <a:pt x="496113" y="190030"/>
                  </a:lnTo>
                  <a:close/>
                </a:path>
              </a:pathLst>
            </a:custGeom>
            <a:solidFill>
              <a:srgbClr val="FFFF00"/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56" name="Ульяновская область"/>
            <p:cNvSpPr/>
            <p:nvPr/>
          </p:nvSpPr>
          <p:spPr>
            <a:xfrm>
              <a:off x="-302636" y="4881168"/>
              <a:ext cx="482283" cy="398057"/>
            </a:xfrm>
            <a:custGeom>
              <a:avLst/>
              <a:gdLst/>
              <a:ahLst/>
              <a:cxnLst/>
              <a:rect l="0" t="0" r="0" b="0"/>
              <a:pathLst>
                <a:path w="482283" h="398057">
                  <a:moveTo>
                    <a:pt x="185725" y="0"/>
                  </a:moveTo>
                  <a:lnTo>
                    <a:pt x="185725" y="0"/>
                  </a:lnTo>
                  <a:lnTo>
                    <a:pt x="185725" y="0"/>
                  </a:lnTo>
                  <a:lnTo>
                    <a:pt x="241046" y="38011"/>
                  </a:lnTo>
                  <a:lnTo>
                    <a:pt x="241046" y="74003"/>
                  </a:lnTo>
                  <a:lnTo>
                    <a:pt x="284251" y="63208"/>
                  </a:lnTo>
                  <a:lnTo>
                    <a:pt x="316662" y="77623"/>
                  </a:lnTo>
                  <a:lnTo>
                    <a:pt x="349059" y="110021"/>
                  </a:lnTo>
                  <a:lnTo>
                    <a:pt x="379666" y="137033"/>
                  </a:lnTo>
                  <a:lnTo>
                    <a:pt x="412077" y="124410"/>
                  </a:lnTo>
                  <a:lnTo>
                    <a:pt x="429171" y="141516"/>
                  </a:lnTo>
                  <a:lnTo>
                    <a:pt x="440880" y="191034"/>
                  </a:lnTo>
                  <a:lnTo>
                    <a:pt x="471487" y="221641"/>
                  </a:lnTo>
                  <a:lnTo>
                    <a:pt x="482282" y="248628"/>
                  </a:lnTo>
                  <a:lnTo>
                    <a:pt x="453479" y="293650"/>
                  </a:lnTo>
                  <a:lnTo>
                    <a:pt x="413867" y="311633"/>
                  </a:lnTo>
                  <a:lnTo>
                    <a:pt x="394970" y="330530"/>
                  </a:lnTo>
                  <a:lnTo>
                    <a:pt x="363474" y="286436"/>
                  </a:lnTo>
                  <a:lnTo>
                    <a:pt x="318465" y="268453"/>
                  </a:lnTo>
                  <a:lnTo>
                    <a:pt x="297764" y="289129"/>
                  </a:lnTo>
                  <a:lnTo>
                    <a:pt x="259054" y="246837"/>
                  </a:lnTo>
                  <a:lnTo>
                    <a:pt x="232054" y="273825"/>
                  </a:lnTo>
                  <a:lnTo>
                    <a:pt x="196050" y="264821"/>
                  </a:lnTo>
                  <a:lnTo>
                    <a:pt x="168135" y="292735"/>
                  </a:lnTo>
                  <a:lnTo>
                    <a:pt x="168135" y="340449"/>
                  </a:lnTo>
                  <a:lnTo>
                    <a:pt x="186588" y="358915"/>
                  </a:lnTo>
                  <a:lnTo>
                    <a:pt x="179844" y="392646"/>
                  </a:lnTo>
                  <a:lnTo>
                    <a:pt x="142049" y="398056"/>
                  </a:lnTo>
                  <a:lnTo>
                    <a:pt x="116840" y="372847"/>
                  </a:lnTo>
                  <a:lnTo>
                    <a:pt x="43027" y="372847"/>
                  </a:lnTo>
                  <a:lnTo>
                    <a:pt x="16027" y="345834"/>
                  </a:lnTo>
                  <a:lnTo>
                    <a:pt x="0" y="312420"/>
                  </a:lnTo>
                  <a:lnTo>
                    <a:pt x="25768" y="275908"/>
                  </a:lnTo>
                  <a:lnTo>
                    <a:pt x="45097" y="238329"/>
                  </a:lnTo>
                  <a:lnTo>
                    <a:pt x="61201" y="230823"/>
                  </a:lnTo>
                  <a:lnTo>
                    <a:pt x="70053" y="208001"/>
                  </a:lnTo>
                  <a:lnTo>
                    <a:pt x="53149" y="191110"/>
                  </a:lnTo>
                  <a:lnTo>
                    <a:pt x="53149" y="162649"/>
                  </a:lnTo>
                  <a:lnTo>
                    <a:pt x="74079" y="141719"/>
                  </a:lnTo>
                  <a:lnTo>
                    <a:pt x="74079" y="89104"/>
                  </a:lnTo>
                  <a:lnTo>
                    <a:pt x="53683" y="57988"/>
                  </a:lnTo>
                  <a:lnTo>
                    <a:pt x="86969" y="34354"/>
                  </a:lnTo>
                  <a:lnTo>
                    <a:pt x="107366" y="55842"/>
                  </a:lnTo>
                  <a:lnTo>
                    <a:pt x="162115" y="48324"/>
                  </a:lnTo>
                  <a:lnTo>
                    <a:pt x="168008" y="17729"/>
                  </a:lnTo>
                  <a:close/>
                </a:path>
              </a:pathLst>
            </a:custGeom>
            <a:solidFill>
              <a:srgbClr val="92D050"/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57" name="Самарская область"/>
            <p:cNvSpPr/>
            <p:nvPr/>
          </p:nvSpPr>
          <p:spPr>
            <a:xfrm>
              <a:off x="542401" y="5166492"/>
              <a:ext cx="510680" cy="434812"/>
            </a:xfrm>
            <a:custGeom>
              <a:avLst/>
              <a:gdLst/>
              <a:ahLst/>
              <a:cxnLst/>
              <a:rect l="0" t="0" r="0" b="0"/>
              <a:pathLst>
                <a:path w="510681" h="434811">
                  <a:moveTo>
                    <a:pt x="510680" y="139586"/>
                  </a:moveTo>
                  <a:lnTo>
                    <a:pt x="510680" y="139586"/>
                  </a:lnTo>
                  <a:lnTo>
                    <a:pt x="510680" y="139586"/>
                  </a:lnTo>
                  <a:lnTo>
                    <a:pt x="495059" y="104407"/>
                  </a:lnTo>
                  <a:lnTo>
                    <a:pt x="505854" y="77394"/>
                  </a:lnTo>
                  <a:lnTo>
                    <a:pt x="453644" y="32398"/>
                  </a:lnTo>
                  <a:lnTo>
                    <a:pt x="419443" y="32398"/>
                  </a:lnTo>
                  <a:lnTo>
                    <a:pt x="395135" y="56681"/>
                  </a:lnTo>
                  <a:lnTo>
                    <a:pt x="340233" y="1791"/>
                  </a:lnTo>
                  <a:lnTo>
                    <a:pt x="311430" y="46813"/>
                  </a:lnTo>
                  <a:lnTo>
                    <a:pt x="271818" y="64796"/>
                  </a:lnTo>
                  <a:lnTo>
                    <a:pt x="252921" y="83693"/>
                  </a:lnTo>
                  <a:lnTo>
                    <a:pt x="221425" y="39599"/>
                  </a:lnTo>
                  <a:lnTo>
                    <a:pt x="176416" y="21616"/>
                  </a:lnTo>
                  <a:lnTo>
                    <a:pt x="155715" y="42292"/>
                  </a:lnTo>
                  <a:lnTo>
                    <a:pt x="117005" y="0"/>
                  </a:lnTo>
                  <a:lnTo>
                    <a:pt x="90005" y="26988"/>
                  </a:lnTo>
                  <a:lnTo>
                    <a:pt x="54001" y="17984"/>
                  </a:lnTo>
                  <a:lnTo>
                    <a:pt x="26086" y="45898"/>
                  </a:lnTo>
                  <a:lnTo>
                    <a:pt x="26086" y="93612"/>
                  </a:lnTo>
                  <a:lnTo>
                    <a:pt x="44539" y="112078"/>
                  </a:lnTo>
                  <a:lnTo>
                    <a:pt x="37795" y="145809"/>
                  </a:lnTo>
                  <a:lnTo>
                    <a:pt x="0" y="151219"/>
                  </a:lnTo>
                  <a:lnTo>
                    <a:pt x="19800" y="189014"/>
                  </a:lnTo>
                  <a:lnTo>
                    <a:pt x="19800" y="226823"/>
                  </a:lnTo>
                  <a:lnTo>
                    <a:pt x="62992" y="239421"/>
                  </a:lnTo>
                  <a:lnTo>
                    <a:pt x="75603" y="297041"/>
                  </a:lnTo>
                  <a:lnTo>
                    <a:pt x="114300" y="335738"/>
                  </a:lnTo>
                  <a:lnTo>
                    <a:pt x="106198" y="381648"/>
                  </a:lnTo>
                  <a:lnTo>
                    <a:pt x="136805" y="412230"/>
                  </a:lnTo>
                  <a:lnTo>
                    <a:pt x="151041" y="434810"/>
                  </a:lnTo>
                  <a:lnTo>
                    <a:pt x="226200" y="434810"/>
                  </a:lnTo>
                  <a:lnTo>
                    <a:pt x="247663" y="390805"/>
                  </a:lnTo>
                  <a:lnTo>
                    <a:pt x="288455" y="361811"/>
                  </a:lnTo>
                  <a:lnTo>
                    <a:pt x="312077" y="368250"/>
                  </a:lnTo>
                  <a:lnTo>
                    <a:pt x="324955" y="340348"/>
                  </a:lnTo>
                  <a:lnTo>
                    <a:pt x="382931" y="329616"/>
                  </a:lnTo>
                  <a:lnTo>
                    <a:pt x="411925" y="261964"/>
                  </a:lnTo>
                  <a:lnTo>
                    <a:pt x="460236" y="235128"/>
                  </a:lnTo>
                  <a:lnTo>
                    <a:pt x="496735" y="198641"/>
                  </a:lnTo>
                  <a:close/>
                </a:path>
              </a:pathLst>
            </a:custGeom>
            <a:solidFill>
              <a:srgbClr val="92D050"/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58" name="Республика Башкортостан"/>
            <p:cNvSpPr/>
            <p:nvPr/>
          </p:nvSpPr>
          <p:spPr>
            <a:xfrm>
              <a:off x="973384" y="4477809"/>
              <a:ext cx="715328" cy="961747"/>
            </a:xfrm>
            <a:custGeom>
              <a:avLst/>
              <a:gdLst/>
              <a:ahLst/>
              <a:cxnLst/>
              <a:rect l="0" t="0" r="0" b="0"/>
              <a:pathLst>
                <a:path w="731203" h="961747">
                  <a:moveTo>
                    <a:pt x="722617" y="254318"/>
                  </a:moveTo>
                  <a:lnTo>
                    <a:pt x="722617" y="254318"/>
                  </a:lnTo>
                  <a:lnTo>
                    <a:pt x="722617" y="254318"/>
                  </a:lnTo>
                  <a:lnTo>
                    <a:pt x="695718" y="281204"/>
                  </a:lnTo>
                  <a:lnTo>
                    <a:pt x="670661" y="244641"/>
                  </a:lnTo>
                  <a:lnTo>
                    <a:pt x="640346" y="244641"/>
                  </a:lnTo>
                  <a:lnTo>
                    <a:pt x="591210" y="209106"/>
                  </a:lnTo>
                  <a:lnTo>
                    <a:pt x="564019" y="171476"/>
                  </a:lnTo>
                  <a:lnTo>
                    <a:pt x="539978" y="181941"/>
                  </a:lnTo>
                  <a:lnTo>
                    <a:pt x="512800" y="172517"/>
                  </a:lnTo>
                  <a:lnTo>
                    <a:pt x="496074" y="115012"/>
                  </a:lnTo>
                  <a:lnTo>
                    <a:pt x="461581" y="108738"/>
                  </a:lnTo>
                  <a:lnTo>
                    <a:pt x="442760" y="70066"/>
                  </a:lnTo>
                  <a:lnTo>
                    <a:pt x="399897" y="70066"/>
                  </a:lnTo>
                  <a:lnTo>
                    <a:pt x="355981" y="35561"/>
                  </a:lnTo>
                  <a:lnTo>
                    <a:pt x="355981" y="10465"/>
                  </a:lnTo>
                  <a:lnTo>
                    <a:pt x="329844" y="0"/>
                  </a:lnTo>
                  <a:lnTo>
                    <a:pt x="307365" y="22467"/>
                  </a:lnTo>
                  <a:lnTo>
                    <a:pt x="225298" y="46013"/>
                  </a:lnTo>
                  <a:lnTo>
                    <a:pt x="211721" y="59602"/>
                  </a:lnTo>
                  <a:lnTo>
                    <a:pt x="229489" y="86792"/>
                  </a:lnTo>
                  <a:lnTo>
                    <a:pt x="229489" y="115012"/>
                  </a:lnTo>
                  <a:lnTo>
                    <a:pt x="185585" y="148451"/>
                  </a:lnTo>
                  <a:lnTo>
                    <a:pt x="154216" y="148451"/>
                  </a:lnTo>
                  <a:lnTo>
                    <a:pt x="129120" y="159957"/>
                  </a:lnTo>
                  <a:lnTo>
                    <a:pt x="116573" y="147409"/>
                  </a:lnTo>
                  <a:lnTo>
                    <a:pt x="94627" y="158916"/>
                  </a:lnTo>
                  <a:lnTo>
                    <a:pt x="101942" y="187148"/>
                  </a:lnTo>
                  <a:lnTo>
                    <a:pt x="101942" y="205944"/>
                  </a:lnTo>
                  <a:lnTo>
                    <a:pt x="116052" y="220066"/>
                  </a:lnTo>
                  <a:lnTo>
                    <a:pt x="98806" y="237326"/>
                  </a:lnTo>
                  <a:lnTo>
                    <a:pt x="72669" y="263450"/>
                  </a:lnTo>
                  <a:lnTo>
                    <a:pt x="48628" y="263450"/>
                  </a:lnTo>
                  <a:lnTo>
                    <a:pt x="41313" y="284354"/>
                  </a:lnTo>
                  <a:lnTo>
                    <a:pt x="25628" y="308420"/>
                  </a:lnTo>
                  <a:lnTo>
                    <a:pt x="0" y="318187"/>
                  </a:lnTo>
                  <a:lnTo>
                    <a:pt x="10833" y="338036"/>
                  </a:lnTo>
                  <a:lnTo>
                    <a:pt x="8686" y="392773"/>
                  </a:lnTo>
                  <a:lnTo>
                    <a:pt x="24790" y="408877"/>
                  </a:lnTo>
                  <a:lnTo>
                    <a:pt x="12979" y="466840"/>
                  </a:lnTo>
                  <a:lnTo>
                    <a:pt x="36601" y="481877"/>
                  </a:lnTo>
                  <a:lnTo>
                    <a:pt x="65049" y="510325"/>
                  </a:lnTo>
                  <a:lnTo>
                    <a:pt x="82753" y="557035"/>
                  </a:lnTo>
                  <a:lnTo>
                    <a:pt x="82753" y="603200"/>
                  </a:lnTo>
                  <a:lnTo>
                    <a:pt x="96710" y="632169"/>
                  </a:lnTo>
                  <a:lnTo>
                    <a:pt x="84899" y="661162"/>
                  </a:lnTo>
                  <a:lnTo>
                    <a:pt x="84899" y="701968"/>
                  </a:lnTo>
                  <a:lnTo>
                    <a:pt x="76314" y="722364"/>
                  </a:lnTo>
                  <a:lnTo>
                    <a:pt x="101003" y="736321"/>
                  </a:lnTo>
                  <a:lnTo>
                    <a:pt x="123012" y="714300"/>
                  </a:lnTo>
                  <a:lnTo>
                    <a:pt x="158978" y="714300"/>
                  </a:lnTo>
                  <a:lnTo>
                    <a:pt x="171856" y="737388"/>
                  </a:lnTo>
                  <a:lnTo>
                    <a:pt x="158978" y="769583"/>
                  </a:lnTo>
                  <a:lnTo>
                    <a:pt x="124625" y="783527"/>
                  </a:lnTo>
                  <a:lnTo>
                    <a:pt x="132143" y="799656"/>
                  </a:lnTo>
                  <a:lnTo>
                    <a:pt x="154686" y="805003"/>
                  </a:lnTo>
                  <a:lnTo>
                    <a:pt x="148247" y="846875"/>
                  </a:lnTo>
                  <a:lnTo>
                    <a:pt x="134823" y="860299"/>
                  </a:lnTo>
                  <a:lnTo>
                    <a:pt x="141808" y="893039"/>
                  </a:lnTo>
                  <a:lnTo>
                    <a:pt x="162204" y="893039"/>
                  </a:lnTo>
                  <a:lnTo>
                    <a:pt x="166497" y="911302"/>
                  </a:lnTo>
                  <a:lnTo>
                    <a:pt x="191719" y="936524"/>
                  </a:lnTo>
                  <a:lnTo>
                    <a:pt x="216954" y="924167"/>
                  </a:lnTo>
                  <a:lnTo>
                    <a:pt x="235750" y="905396"/>
                  </a:lnTo>
                  <a:lnTo>
                    <a:pt x="257746" y="916648"/>
                  </a:lnTo>
                  <a:lnTo>
                    <a:pt x="266331" y="938137"/>
                  </a:lnTo>
                  <a:lnTo>
                    <a:pt x="288886" y="954228"/>
                  </a:lnTo>
                  <a:lnTo>
                    <a:pt x="315722" y="961746"/>
                  </a:lnTo>
                  <a:lnTo>
                    <a:pt x="342557" y="941363"/>
                  </a:lnTo>
                  <a:lnTo>
                    <a:pt x="360807" y="899491"/>
                  </a:lnTo>
                  <a:lnTo>
                    <a:pt x="373697" y="876961"/>
                  </a:lnTo>
                  <a:lnTo>
                    <a:pt x="406984" y="861937"/>
                  </a:lnTo>
                  <a:lnTo>
                    <a:pt x="412356" y="830809"/>
                  </a:lnTo>
                  <a:lnTo>
                    <a:pt x="441337" y="778193"/>
                  </a:lnTo>
                  <a:lnTo>
                    <a:pt x="463880" y="778193"/>
                  </a:lnTo>
                  <a:lnTo>
                    <a:pt x="463880" y="741680"/>
                  </a:lnTo>
                  <a:lnTo>
                    <a:pt x="491794" y="704127"/>
                  </a:lnTo>
                  <a:lnTo>
                    <a:pt x="491794" y="680492"/>
                  </a:lnTo>
                  <a:lnTo>
                    <a:pt x="535266" y="637007"/>
                  </a:lnTo>
                  <a:lnTo>
                    <a:pt x="568020" y="625742"/>
                  </a:lnTo>
                  <a:lnTo>
                    <a:pt x="568020" y="610718"/>
                  </a:lnTo>
                  <a:lnTo>
                    <a:pt x="603440" y="607492"/>
                  </a:lnTo>
                  <a:lnTo>
                    <a:pt x="618477" y="627901"/>
                  </a:lnTo>
                  <a:lnTo>
                    <a:pt x="643166" y="627901"/>
                  </a:lnTo>
                  <a:lnTo>
                    <a:pt x="643166" y="587122"/>
                  </a:lnTo>
                  <a:lnTo>
                    <a:pt x="628142" y="540957"/>
                  </a:lnTo>
                  <a:lnTo>
                    <a:pt x="576605" y="524841"/>
                  </a:lnTo>
                  <a:lnTo>
                    <a:pt x="554063" y="539865"/>
                  </a:lnTo>
                  <a:lnTo>
                    <a:pt x="501459" y="534518"/>
                  </a:lnTo>
                  <a:lnTo>
                    <a:pt x="474611" y="491579"/>
                  </a:lnTo>
                  <a:lnTo>
                    <a:pt x="468172" y="434671"/>
                  </a:lnTo>
                  <a:lnTo>
                    <a:pt x="447776" y="414262"/>
                  </a:lnTo>
                  <a:lnTo>
                    <a:pt x="439191" y="373482"/>
                  </a:lnTo>
                  <a:lnTo>
                    <a:pt x="485355" y="339129"/>
                  </a:lnTo>
                  <a:lnTo>
                    <a:pt x="517563" y="348781"/>
                  </a:lnTo>
                  <a:lnTo>
                    <a:pt x="551916" y="365964"/>
                  </a:lnTo>
                  <a:lnTo>
                    <a:pt x="575526" y="389573"/>
                  </a:lnTo>
                  <a:lnTo>
                    <a:pt x="575526" y="418580"/>
                  </a:lnTo>
                  <a:lnTo>
                    <a:pt x="619544" y="434671"/>
                  </a:lnTo>
                  <a:lnTo>
                    <a:pt x="647992" y="406223"/>
                  </a:lnTo>
                  <a:lnTo>
                    <a:pt x="695769" y="394933"/>
                  </a:lnTo>
                  <a:lnTo>
                    <a:pt x="695769" y="369190"/>
                  </a:lnTo>
                  <a:lnTo>
                    <a:pt x="721538" y="321933"/>
                  </a:lnTo>
                  <a:lnTo>
                    <a:pt x="731202" y="28973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59" name="Нижегородская область"/>
            <p:cNvSpPr/>
            <p:nvPr/>
          </p:nvSpPr>
          <p:spPr>
            <a:xfrm>
              <a:off x="-735486" y="4136528"/>
              <a:ext cx="791630" cy="517222"/>
            </a:xfrm>
            <a:custGeom>
              <a:avLst/>
              <a:gdLst/>
              <a:ahLst/>
              <a:cxnLst/>
              <a:rect l="0" t="0" r="0" b="0"/>
              <a:pathLst>
                <a:path w="791630" h="517221">
                  <a:moveTo>
                    <a:pt x="0" y="263322"/>
                  </a:moveTo>
                  <a:lnTo>
                    <a:pt x="0" y="263322"/>
                  </a:lnTo>
                  <a:lnTo>
                    <a:pt x="0" y="263322"/>
                  </a:lnTo>
                  <a:lnTo>
                    <a:pt x="0" y="224676"/>
                  </a:lnTo>
                  <a:lnTo>
                    <a:pt x="23990" y="200507"/>
                  </a:lnTo>
                  <a:lnTo>
                    <a:pt x="59258" y="193091"/>
                  </a:lnTo>
                  <a:lnTo>
                    <a:pt x="85242" y="167094"/>
                  </a:lnTo>
                  <a:lnTo>
                    <a:pt x="127939" y="159664"/>
                  </a:lnTo>
                  <a:lnTo>
                    <a:pt x="174345" y="144805"/>
                  </a:lnTo>
                  <a:lnTo>
                    <a:pt x="229120" y="138316"/>
                  </a:lnTo>
                  <a:lnTo>
                    <a:pt x="256044" y="111392"/>
                  </a:lnTo>
                  <a:lnTo>
                    <a:pt x="267182" y="66840"/>
                  </a:lnTo>
                  <a:lnTo>
                    <a:pt x="291312" y="42697"/>
                  </a:lnTo>
                  <a:lnTo>
                    <a:pt x="321018" y="72403"/>
                  </a:lnTo>
                  <a:lnTo>
                    <a:pt x="363715" y="72403"/>
                  </a:lnTo>
                  <a:lnTo>
                    <a:pt x="380428" y="29705"/>
                  </a:lnTo>
                  <a:lnTo>
                    <a:pt x="423126" y="29705"/>
                  </a:lnTo>
                  <a:lnTo>
                    <a:pt x="473252" y="40843"/>
                  </a:lnTo>
                  <a:lnTo>
                    <a:pt x="538226" y="24130"/>
                  </a:lnTo>
                  <a:lnTo>
                    <a:pt x="562356" y="0"/>
                  </a:lnTo>
                  <a:lnTo>
                    <a:pt x="599490" y="0"/>
                  </a:lnTo>
                  <a:lnTo>
                    <a:pt x="614337" y="35268"/>
                  </a:lnTo>
                  <a:lnTo>
                    <a:pt x="637552" y="58471"/>
                  </a:lnTo>
                  <a:lnTo>
                    <a:pt x="677456" y="58471"/>
                  </a:lnTo>
                  <a:lnTo>
                    <a:pt x="691845" y="72860"/>
                  </a:lnTo>
                  <a:lnTo>
                    <a:pt x="736866" y="105829"/>
                  </a:lnTo>
                  <a:lnTo>
                    <a:pt x="791629" y="160592"/>
                  </a:lnTo>
                  <a:lnTo>
                    <a:pt x="758228" y="194005"/>
                  </a:lnTo>
                  <a:lnTo>
                    <a:pt x="732231" y="220002"/>
                  </a:lnTo>
                  <a:lnTo>
                    <a:pt x="686752" y="193091"/>
                  </a:lnTo>
                  <a:lnTo>
                    <a:pt x="651472" y="200507"/>
                  </a:lnTo>
                  <a:lnTo>
                    <a:pt x="626414" y="225577"/>
                  </a:lnTo>
                  <a:lnTo>
                    <a:pt x="595782" y="269202"/>
                  </a:lnTo>
                  <a:lnTo>
                    <a:pt x="538226" y="233934"/>
                  </a:lnTo>
                  <a:lnTo>
                    <a:pt x="511314" y="260858"/>
                  </a:lnTo>
                  <a:lnTo>
                    <a:pt x="467677" y="259918"/>
                  </a:lnTo>
                  <a:lnTo>
                    <a:pt x="471398" y="306337"/>
                  </a:lnTo>
                  <a:lnTo>
                    <a:pt x="449123" y="328612"/>
                  </a:lnTo>
                  <a:lnTo>
                    <a:pt x="469544" y="365747"/>
                  </a:lnTo>
                  <a:lnTo>
                    <a:pt x="408267" y="401015"/>
                  </a:lnTo>
                  <a:lnTo>
                    <a:pt x="408267" y="452996"/>
                  </a:lnTo>
                  <a:lnTo>
                    <a:pt x="369290" y="486410"/>
                  </a:lnTo>
                  <a:lnTo>
                    <a:pt x="351066" y="517220"/>
                  </a:lnTo>
                  <a:lnTo>
                    <a:pt x="329057" y="517220"/>
                  </a:lnTo>
                  <a:lnTo>
                    <a:pt x="313499" y="501663"/>
                  </a:lnTo>
                  <a:lnTo>
                    <a:pt x="318859" y="475895"/>
                  </a:lnTo>
                  <a:lnTo>
                    <a:pt x="283426" y="478053"/>
                  </a:lnTo>
                  <a:lnTo>
                    <a:pt x="272694" y="488772"/>
                  </a:lnTo>
                  <a:lnTo>
                    <a:pt x="222237" y="489852"/>
                  </a:lnTo>
                  <a:lnTo>
                    <a:pt x="206133" y="515620"/>
                  </a:lnTo>
                  <a:lnTo>
                    <a:pt x="171780" y="505955"/>
                  </a:lnTo>
                  <a:lnTo>
                    <a:pt x="161048" y="471602"/>
                  </a:lnTo>
                  <a:lnTo>
                    <a:pt x="134201" y="444754"/>
                  </a:lnTo>
                  <a:lnTo>
                    <a:pt x="134201" y="403962"/>
                  </a:lnTo>
                  <a:lnTo>
                    <a:pt x="113804" y="383565"/>
                  </a:lnTo>
                  <a:lnTo>
                    <a:pt x="104140" y="354051"/>
                  </a:lnTo>
                  <a:lnTo>
                    <a:pt x="64960" y="354051"/>
                  </a:lnTo>
                  <a:lnTo>
                    <a:pt x="41872" y="330962"/>
                  </a:lnTo>
                  <a:lnTo>
                    <a:pt x="34366" y="311632"/>
                  </a:lnTo>
                  <a:lnTo>
                    <a:pt x="34366" y="291236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60" name="Чувашская Республика"/>
            <p:cNvSpPr/>
            <p:nvPr/>
          </p:nvSpPr>
          <p:spPr>
            <a:xfrm>
              <a:off x="240273" y="4700204"/>
              <a:ext cx="285943" cy="268389"/>
            </a:xfrm>
            <a:custGeom>
              <a:avLst/>
              <a:gdLst/>
              <a:ahLst/>
              <a:cxnLst/>
              <a:rect l="0" t="0" r="0" b="0"/>
              <a:pathLst>
                <a:path w="285942" h="268390">
                  <a:moveTo>
                    <a:pt x="21476" y="176708"/>
                  </a:moveTo>
                  <a:lnTo>
                    <a:pt x="21476" y="176708"/>
                  </a:lnTo>
                  <a:lnTo>
                    <a:pt x="21476" y="176708"/>
                  </a:lnTo>
                  <a:lnTo>
                    <a:pt x="9665" y="151473"/>
                  </a:lnTo>
                  <a:lnTo>
                    <a:pt x="27889" y="120663"/>
                  </a:lnTo>
                  <a:lnTo>
                    <a:pt x="66866" y="87249"/>
                  </a:lnTo>
                  <a:lnTo>
                    <a:pt x="66866" y="35268"/>
                  </a:lnTo>
                  <a:lnTo>
                    <a:pt x="128143" y="0"/>
                  </a:lnTo>
                  <a:lnTo>
                    <a:pt x="165265" y="18568"/>
                  </a:lnTo>
                  <a:lnTo>
                    <a:pt x="243243" y="18568"/>
                  </a:lnTo>
                  <a:lnTo>
                    <a:pt x="248806" y="57544"/>
                  </a:lnTo>
                  <a:lnTo>
                    <a:pt x="272936" y="81674"/>
                  </a:lnTo>
                  <a:lnTo>
                    <a:pt x="261811" y="115088"/>
                  </a:lnTo>
                  <a:lnTo>
                    <a:pt x="285941" y="159652"/>
                  </a:lnTo>
                  <a:lnTo>
                    <a:pt x="233960" y="172644"/>
                  </a:lnTo>
                  <a:lnTo>
                    <a:pt x="185687" y="200495"/>
                  </a:lnTo>
                  <a:lnTo>
                    <a:pt x="185687" y="252476"/>
                  </a:lnTo>
                  <a:lnTo>
                    <a:pt x="144844" y="267335"/>
                  </a:lnTo>
                  <a:lnTo>
                    <a:pt x="107722" y="252476"/>
                  </a:lnTo>
                  <a:lnTo>
                    <a:pt x="66053" y="268389"/>
                  </a:lnTo>
                  <a:lnTo>
                    <a:pt x="10732" y="230378"/>
                  </a:lnTo>
                  <a:lnTo>
                    <a:pt x="0" y="207849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61" name="Кировская область"/>
            <p:cNvSpPr/>
            <p:nvPr/>
          </p:nvSpPr>
          <p:spPr>
            <a:xfrm>
              <a:off x="-57674" y="3709902"/>
              <a:ext cx="881838" cy="955181"/>
            </a:xfrm>
            <a:custGeom>
              <a:avLst/>
              <a:gdLst/>
              <a:ahLst/>
              <a:cxnLst/>
              <a:rect l="0" t="0" r="0" b="0"/>
              <a:pathLst>
                <a:path w="881838" h="955181">
                  <a:moveTo>
                    <a:pt x="0" y="595021"/>
                  </a:moveTo>
                  <a:lnTo>
                    <a:pt x="0" y="595021"/>
                  </a:lnTo>
                  <a:lnTo>
                    <a:pt x="0" y="595021"/>
                  </a:lnTo>
                  <a:lnTo>
                    <a:pt x="30632" y="551396"/>
                  </a:lnTo>
                  <a:lnTo>
                    <a:pt x="55690" y="526326"/>
                  </a:lnTo>
                  <a:lnTo>
                    <a:pt x="90970" y="518910"/>
                  </a:lnTo>
                  <a:lnTo>
                    <a:pt x="136449" y="545821"/>
                  </a:lnTo>
                  <a:lnTo>
                    <a:pt x="195847" y="486411"/>
                  </a:lnTo>
                  <a:lnTo>
                    <a:pt x="141084" y="431648"/>
                  </a:lnTo>
                  <a:lnTo>
                    <a:pt x="96063" y="398679"/>
                  </a:lnTo>
                  <a:lnTo>
                    <a:pt x="129019" y="365722"/>
                  </a:lnTo>
                  <a:lnTo>
                    <a:pt x="180073" y="348095"/>
                  </a:lnTo>
                  <a:lnTo>
                    <a:pt x="201422" y="369443"/>
                  </a:lnTo>
                  <a:lnTo>
                    <a:pt x="226479" y="342532"/>
                  </a:lnTo>
                  <a:lnTo>
                    <a:pt x="285890" y="342532"/>
                  </a:lnTo>
                  <a:lnTo>
                    <a:pt x="293319" y="242278"/>
                  </a:lnTo>
                  <a:lnTo>
                    <a:pt x="318376" y="213500"/>
                  </a:lnTo>
                  <a:lnTo>
                    <a:pt x="332308" y="199581"/>
                  </a:lnTo>
                  <a:lnTo>
                    <a:pt x="332308" y="160592"/>
                  </a:lnTo>
                  <a:lnTo>
                    <a:pt x="362001" y="145746"/>
                  </a:lnTo>
                  <a:lnTo>
                    <a:pt x="315595" y="97473"/>
                  </a:lnTo>
                  <a:lnTo>
                    <a:pt x="337871" y="77052"/>
                  </a:lnTo>
                  <a:lnTo>
                    <a:pt x="377965" y="94869"/>
                  </a:lnTo>
                  <a:lnTo>
                    <a:pt x="453263" y="19571"/>
                  </a:lnTo>
                  <a:lnTo>
                    <a:pt x="476022" y="0"/>
                  </a:lnTo>
                  <a:lnTo>
                    <a:pt x="491897" y="5296"/>
                  </a:lnTo>
                  <a:lnTo>
                    <a:pt x="532117" y="52921"/>
                  </a:lnTo>
                  <a:lnTo>
                    <a:pt x="524701" y="76200"/>
                  </a:lnTo>
                  <a:lnTo>
                    <a:pt x="543751" y="85725"/>
                  </a:lnTo>
                  <a:lnTo>
                    <a:pt x="547675" y="117895"/>
                  </a:lnTo>
                  <a:lnTo>
                    <a:pt x="521678" y="143892"/>
                  </a:lnTo>
                  <a:lnTo>
                    <a:pt x="521678" y="186589"/>
                  </a:lnTo>
                  <a:lnTo>
                    <a:pt x="480835" y="195860"/>
                  </a:lnTo>
                  <a:lnTo>
                    <a:pt x="480835" y="223711"/>
                  </a:lnTo>
                  <a:lnTo>
                    <a:pt x="452996" y="251562"/>
                  </a:lnTo>
                  <a:lnTo>
                    <a:pt x="452996" y="283122"/>
                  </a:lnTo>
                  <a:lnTo>
                    <a:pt x="475260" y="305397"/>
                  </a:lnTo>
                  <a:lnTo>
                    <a:pt x="475260" y="336957"/>
                  </a:lnTo>
                  <a:lnTo>
                    <a:pt x="484543" y="370383"/>
                  </a:lnTo>
                  <a:lnTo>
                    <a:pt x="471551" y="400088"/>
                  </a:lnTo>
                  <a:lnTo>
                    <a:pt x="486397" y="414935"/>
                  </a:lnTo>
                  <a:lnTo>
                    <a:pt x="510540" y="385230"/>
                  </a:lnTo>
                  <a:lnTo>
                    <a:pt x="525386" y="342532"/>
                  </a:lnTo>
                  <a:lnTo>
                    <a:pt x="562521" y="333248"/>
                  </a:lnTo>
                  <a:lnTo>
                    <a:pt x="601510" y="351816"/>
                  </a:lnTo>
                  <a:lnTo>
                    <a:pt x="625640" y="375946"/>
                  </a:lnTo>
                  <a:lnTo>
                    <a:pt x="659054" y="344386"/>
                  </a:lnTo>
                  <a:lnTo>
                    <a:pt x="676694" y="362014"/>
                  </a:lnTo>
                  <a:lnTo>
                    <a:pt x="686905" y="385230"/>
                  </a:lnTo>
                  <a:lnTo>
                    <a:pt x="718464" y="381521"/>
                  </a:lnTo>
                  <a:lnTo>
                    <a:pt x="737959" y="362014"/>
                  </a:lnTo>
                  <a:lnTo>
                    <a:pt x="772300" y="362014"/>
                  </a:lnTo>
                  <a:lnTo>
                    <a:pt x="792251" y="381978"/>
                  </a:lnTo>
                  <a:lnTo>
                    <a:pt x="829856" y="400088"/>
                  </a:lnTo>
                  <a:lnTo>
                    <a:pt x="858635" y="428854"/>
                  </a:lnTo>
                  <a:lnTo>
                    <a:pt x="881837" y="448349"/>
                  </a:lnTo>
                  <a:lnTo>
                    <a:pt x="876262" y="485483"/>
                  </a:lnTo>
                  <a:lnTo>
                    <a:pt x="840994" y="515189"/>
                  </a:lnTo>
                  <a:lnTo>
                    <a:pt x="807568" y="528181"/>
                  </a:lnTo>
                  <a:lnTo>
                    <a:pt x="769518" y="566243"/>
                  </a:lnTo>
                  <a:lnTo>
                    <a:pt x="769518" y="600584"/>
                  </a:lnTo>
                  <a:lnTo>
                    <a:pt x="791337" y="622390"/>
                  </a:lnTo>
                  <a:lnTo>
                    <a:pt x="779729" y="656273"/>
                  </a:lnTo>
                  <a:lnTo>
                    <a:pt x="779729" y="691554"/>
                  </a:lnTo>
                  <a:lnTo>
                    <a:pt x="733311" y="721259"/>
                  </a:lnTo>
                  <a:lnTo>
                    <a:pt x="696189" y="721259"/>
                  </a:lnTo>
                  <a:lnTo>
                    <a:pt x="694322" y="678549"/>
                  </a:lnTo>
                  <a:lnTo>
                    <a:pt x="651637" y="680416"/>
                  </a:lnTo>
                  <a:lnTo>
                    <a:pt x="601510" y="632143"/>
                  </a:lnTo>
                  <a:lnTo>
                    <a:pt x="562521" y="659981"/>
                  </a:lnTo>
                  <a:lnTo>
                    <a:pt x="538391" y="700825"/>
                  </a:lnTo>
                  <a:lnTo>
                    <a:pt x="527253" y="737959"/>
                  </a:lnTo>
                  <a:lnTo>
                    <a:pt x="500329" y="764871"/>
                  </a:lnTo>
                  <a:lnTo>
                    <a:pt x="464122" y="764871"/>
                  </a:lnTo>
                  <a:lnTo>
                    <a:pt x="443243" y="743992"/>
                  </a:lnTo>
                  <a:lnTo>
                    <a:pt x="404724" y="784365"/>
                  </a:lnTo>
                  <a:lnTo>
                    <a:pt x="404724" y="845643"/>
                  </a:lnTo>
                  <a:lnTo>
                    <a:pt x="369443" y="880911"/>
                  </a:lnTo>
                  <a:lnTo>
                    <a:pt x="343459" y="906907"/>
                  </a:lnTo>
                  <a:lnTo>
                    <a:pt x="324892" y="955180"/>
                  </a:lnTo>
                  <a:lnTo>
                    <a:pt x="289624" y="914324"/>
                  </a:lnTo>
                  <a:lnTo>
                    <a:pt x="278473" y="862343"/>
                  </a:lnTo>
                  <a:lnTo>
                    <a:pt x="278473" y="828930"/>
                  </a:lnTo>
                  <a:lnTo>
                    <a:pt x="267335" y="797370"/>
                  </a:lnTo>
                  <a:lnTo>
                    <a:pt x="267335" y="730530"/>
                  </a:lnTo>
                  <a:lnTo>
                    <a:pt x="232067" y="710121"/>
                  </a:lnTo>
                  <a:lnTo>
                    <a:pt x="217221" y="659981"/>
                  </a:lnTo>
                  <a:lnTo>
                    <a:pt x="170802" y="650710"/>
                  </a:lnTo>
                  <a:lnTo>
                    <a:pt x="135522" y="630289"/>
                  </a:lnTo>
                  <a:lnTo>
                    <a:pt x="120676" y="656273"/>
                  </a:lnTo>
                  <a:lnTo>
                    <a:pt x="96545" y="632143"/>
                  </a:lnTo>
                  <a:lnTo>
                    <a:pt x="57557" y="654419"/>
                  </a:lnTo>
                  <a:lnTo>
                    <a:pt x="24143" y="63214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62" name="Республика Марий Эл"/>
            <p:cNvSpPr/>
            <p:nvPr/>
          </p:nvSpPr>
          <p:spPr>
            <a:xfrm>
              <a:off x="-248830" y="4317840"/>
              <a:ext cx="425133" cy="291465"/>
            </a:xfrm>
            <a:custGeom>
              <a:avLst/>
              <a:gdLst/>
              <a:ahLst/>
              <a:cxnLst/>
              <a:rect l="0" t="0" r="0" b="0"/>
              <a:pathLst>
                <a:path w="425133" h="291466">
                  <a:moveTo>
                    <a:pt x="62191" y="26924"/>
                  </a:moveTo>
                  <a:lnTo>
                    <a:pt x="62191" y="26924"/>
                  </a:lnTo>
                  <a:lnTo>
                    <a:pt x="62191" y="26924"/>
                  </a:lnTo>
                  <a:lnTo>
                    <a:pt x="89103" y="0"/>
                  </a:lnTo>
                  <a:lnTo>
                    <a:pt x="146659" y="35268"/>
                  </a:lnTo>
                  <a:lnTo>
                    <a:pt x="170802" y="72390"/>
                  </a:lnTo>
                  <a:lnTo>
                    <a:pt x="204216" y="94666"/>
                  </a:lnTo>
                  <a:lnTo>
                    <a:pt x="243204" y="72390"/>
                  </a:lnTo>
                  <a:lnTo>
                    <a:pt x="267335" y="96520"/>
                  </a:lnTo>
                  <a:lnTo>
                    <a:pt x="282181" y="70536"/>
                  </a:lnTo>
                  <a:lnTo>
                    <a:pt x="317461" y="90957"/>
                  </a:lnTo>
                  <a:lnTo>
                    <a:pt x="363880" y="100228"/>
                  </a:lnTo>
                  <a:lnTo>
                    <a:pt x="378726" y="150368"/>
                  </a:lnTo>
                  <a:lnTo>
                    <a:pt x="413994" y="170777"/>
                  </a:lnTo>
                  <a:lnTo>
                    <a:pt x="413994" y="237617"/>
                  </a:lnTo>
                  <a:lnTo>
                    <a:pt x="425132" y="269177"/>
                  </a:lnTo>
                  <a:lnTo>
                    <a:pt x="388010" y="289598"/>
                  </a:lnTo>
                  <a:lnTo>
                    <a:pt x="362026" y="263614"/>
                  </a:lnTo>
                  <a:lnTo>
                    <a:pt x="315607" y="263614"/>
                  </a:lnTo>
                  <a:lnTo>
                    <a:pt x="296113" y="244119"/>
                  </a:lnTo>
                  <a:lnTo>
                    <a:pt x="246913" y="272885"/>
                  </a:lnTo>
                  <a:lnTo>
                    <a:pt x="178219" y="291465"/>
                  </a:lnTo>
                  <a:lnTo>
                    <a:pt x="154089" y="246901"/>
                  </a:lnTo>
                  <a:lnTo>
                    <a:pt x="165214" y="213487"/>
                  </a:lnTo>
                  <a:lnTo>
                    <a:pt x="141084" y="189357"/>
                  </a:lnTo>
                  <a:lnTo>
                    <a:pt x="135521" y="150381"/>
                  </a:lnTo>
                  <a:lnTo>
                    <a:pt x="57543" y="150381"/>
                  </a:lnTo>
                  <a:lnTo>
                    <a:pt x="20421" y="131813"/>
                  </a:lnTo>
                  <a:lnTo>
                    <a:pt x="0" y="94678"/>
                  </a:lnTo>
                  <a:lnTo>
                    <a:pt x="22275" y="72403"/>
                  </a:lnTo>
                  <a:lnTo>
                    <a:pt x="18554" y="25984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63" name="Республика Татарстан"/>
            <p:cNvSpPr/>
            <p:nvPr/>
          </p:nvSpPr>
          <p:spPr>
            <a:xfrm>
              <a:off x="-61590" y="4763096"/>
              <a:ext cx="710872" cy="588773"/>
            </a:xfrm>
            <a:custGeom>
              <a:avLst/>
              <a:gdLst/>
              <a:ahLst/>
              <a:cxnLst/>
              <a:rect l="0" t="0" r="0" b="0"/>
              <a:pathLst>
                <a:path w="710871" h="588774">
                  <a:moveTo>
                    <a:pt x="693102" y="330188"/>
                  </a:moveTo>
                  <a:lnTo>
                    <a:pt x="693102" y="330188"/>
                  </a:lnTo>
                  <a:lnTo>
                    <a:pt x="693102" y="330188"/>
                  </a:lnTo>
                  <a:lnTo>
                    <a:pt x="710870" y="357378"/>
                  </a:lnTo>
                  <a:lnTo>
                    <a:pt x="710870" y="385598"/>
                  </a:lnTo>
                  <a:lnTo>
                    <a:pt x="666966" y="419037"/>
                  </a:lnTo>
                  <a:lnTo>
                    <a:pt x="635597" y="419037"/>
                  </a:lnTo>
                  <a:lnTo>
                    <a:pt x="610501" y="430543"/>
                  </a:lnTo>
                  <a:lnTo>
                    <a:pt x="597954" y="417995"/>
                  </a:lnTo>
                  <a:lnTo>
                    <a:pt x="576008" y="429502"/>
                  </a:lnTo>
                  <a:lnTo>
                    <a:pt x="583323" y="457734"/>
                  </a:lnTo>
                  <a:lnTo>
                    <a:pt x="583323" y="476530"/>
                  </a:lnTo>
                  <a:lnTo>
                    <a:pt x="597433" y="490652"/>
                  </a:lnTo>
                  <a:lnTo>
                    <a:pt x="554050" y="534036"/>
                  </a:lnTo>
                  <a:lnTo>
                    <a:pt x="530009" y="534036"/>
                  </a:lnTo>
                  <a:lnTo>
                    <a:pt x="507009" y="579006"/>
                  </a:lnTo>
                  <a:lnTo>
                    <a:pt x="481381" y="588773"/>
                  </a:lnTo>
                  <a:lnTo>
                    <a:pt x="456781" y="564617"/>
                  </a:lnTo>
                  <a:lnTo>
                    <a:pt x="481482" y="539941"/>
                  </a:lnTo>
                  <a:lnTo>
                    <a:pt x="446049" y="504495"/>
                  </a:lnTo>
                  <a:lnTo>
                    <a:pt x="411683" y="504495"/>
                  </a:lnTo>
                  <a:lnTo>
                    <a:pt x="396062" y="469316"/>
                  </a:lnTo>
                  <a:lnTo>
                    <a:pt x="406857" y="442303"/>
                  </a:lnTo>
                  <a:lnTo>
                    <a:pt x="354647" y="397307"/>
                  </a:lnTo>
                  <a:lnTo>
                    <a:pt x="320446" y="397307"/>
                  </a:lnTo>
                  <a:lnTo>
                    <a:pt x="296138" y="421590"/>
                  </a:lnTo>
                  <a:lnTo>
                    <a:pt x="241236" y="366700"/>
                  </a:lnTo>
                  <a:lnTo>
                    <a:pt x="230441" y="339713"/>
                  </a:lnTo>
                  <a:lnTo>
                    <a:pt x="199834" y="309106"/>
                  </a:lnTo>
                  <a:lnTo>
                    <a:pt x="188125" y="259588"/>
                  </a:lnTo>
                  <a:lnTo>
                    <a:pt x="171031" y="242482"/>
                  </a:lnTo>
                  <a:lnTo>
                    <a:pt x="138620" y="255105"/>
                  </a:lnTo>
                  <a:lnTo>
                    <a:pt x="75616" y="195695"/>
                  </a:lnTo>
                  <a:lnTo>
                    <a:pt x="43205" y="181280"/>
                  </a:lnTo>
                  <a:lnTo>
                    <a:pt x="0" y="192075"/>
                  </a:lnTo>
                  <a:lnTo>
                    <a:pt x="0" y="156083"/>
                  </a:lnTo>
                  <a:lnTo>
                    <a:pt x="41669" y="140170"/>
                  </a:lnTo>
                  <a:lnTo>
                    <a:pt x="78791" y="155029"/>
                  </a:lnTo>
                  <a:lnTo>
                    <a:pt x="119634" y="140170"/>
                  </a:lnTo>
                  <a:lnTo>
                    <a:pt x="119634" y="88189"/>
                  </a:lnTo>
                  <a:lnTo>
                    <a:pt x="167907" y="60338"/>
                  </a:lnTo>
                  <a:lnTo>
                    <a:pt x="219888" y="47346"/>
                  </a:lnTo>
                  <a:lnTo>
                    <a:pt x="288582" y="28766"/>
                  </a:lnTo>
                  <a:lnTo>
                    <a:pt x="337782" y="0"/>
                  </a:lnTo>
                  <a:lnTo>
                    <a:pt x="357276" y="19495"/>
                  </a:lnTo>
                  <a:lnTo>
                    <a:pt x="403695" y="19495"/>
                  </a:lnTo>
                  <a:lnTo>
                    <a:pt x="429679" y="45479"/>
                  </a:lnTo>
                  <a:lnTo>
                    <a:pt x="466801" y="25058"/>
                  </a:lnTo>
                  <a:lnTo>
                    <a:pt x="466801" y="58471"/>
                  </a:lnTo>
                  <a:lnTo>
                    <a:pt x="477952" y="110452"/>
                  </a:lnTo>
                  <a:lnTo>
                    <a:pt x="513220" y="151308"/>
                  </a:lnTo>
                  <a:lnTo>
                    <a:pt x="556869" y="156045"/>
                  </a:lnTo>
                  <a:lnTo>
                    <a:pt x="576821" y="183820"/>
                  </a:lnTo>
                  <a:lnTo>
                    <a:pt x="613867" y="200927"/>
                  </a:lnTo>
                  <a:lnTo>
                    <a:pt x="628116" y="221590"/>
                  </a:lnTo>
                  <a:lnTo>
                    <a:pt x="653059" y="222314"/>
                  </a:lnTo>
                  <a:lnTo>
                    <a:pt x="657339" y="260782"/>
                  </a:lnTo>
                  <a:lnTo>
                    <a:pt x="685838" y="282880"/>
                  </a:lnTo>
                  <a:lnTo>
                    <a:pt x="658050" y="299251"/>
                  </a:lnTo>
                  <a:lnTo>
                    <a:pt x="660184" y="31778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64" name="Удмуртская Республика"/>
            <p:cNvSpPr/>
            <p:nvPr/>
          </p:nvSpPr>
          <p:spPr>
            <a:xfrm>
              <a:off x="722452" y="4244512"/>
              <a:ext cx="408419" cy="501918"/>
            </a:xfrm>
            <a:custGeom>
              <a:avLst/>
              <a:gdLst/>
              <a:ahLst/>
              <a:cxnLst/>
              <a:rect l="0" t="0" r="0" b="0"/>
              <a:pathLst>
                <a:path w="408420" h="501918">
                  <a:moveTo>
                    <a:pt x="18567" y="274764"/>
                  </a:moveTo>
                  <a:lnTo>
                    <a:pt x="18567" y="274764"/>
                  </a:lnTo>
                  <a:lnTo>
                    <a:pt x="18567" y="274764"/>
                  </a:lnTo>
                  <a:lnTo>
                    <a:pt x="79832" y="213500"/>
                  </a:lnTo>
                  <a:lnTo>
                    <a:pt x="79832" y="152222"/>
                  </a:lnTo>
                  <a:lnTo>
                    <a:pt x="118351" y="111849"/>
                  </a:lnTo>
                  <a:lnTo>
                    <a:pt x="139230" y="132728"/>
                  </a:lnTo>
                  <a:lnTo>
                    <a:pt x="175437" y="132728"/>
                  </a:lnTo>
                  <a:lnTo>
                    <a:pt x="202361" y="105816"/>
                  </a:lnTo>
                  <a:lnTo>
                    <a:pt x="213499" y="68682"/>
                  </a:lnTo>
                  <a:lnTo>
                    <a:pt x="237629" y="27838"/>
                  </a:lnTo>
                  <a:lnTo>
                    <a:pt x="276618" y="0"/>
                  </a:lnTo>
                  <a:lnTo>
                    <a:pt x="326745" y="48273"/>
                  </a:lnTo>
                  <a:lnTo>
                    <a:pt x="369430" y="46406"/>
                  </a:lnTo>
                  <a:lnTo>
                    <a:pt x="371297" y="89116"/>
                  </a:lnTo>
                  <a:lnTo>
                    <a:pt x="408419" y="89116"/>
                  </a:lnTo>
                  <a:lnTo>
                    <a:pt x="399148" y="135522"/>
                  </a:lnTo>
                  <a:lnTo>
                    <a:pt x="397281" y="189357"/>
                  </a:lnTo>
                  <a:lnTo>
                    <a:pt x="371297" y="235763"/>
                  </a:lnTo>
                  <a:lnTo>
                    <a:pt x="363867" y="287744"/>
                  </a:lnTo>
                  <a:lnTo>
                    <a:pt x="339737" y="341592"/>
                  </a:lnTo>
                  <a:lnTo>
                    <a:pt x="271043" y="376873"/>
                  </a:lnTo>
                  <a:lnTo>
                    <a:pt x="271043" y="400990"/>
                  </a:lnTo>
                  <a:lnTo>
                    <a:pt x="298005" y="442315"/>
                  </a:lnTo>
                  <a:lnTo>
                    <a:pt x="275526" y="464782"/>
                  </a:lnTo>
                  <a:lnTo>
                    <a:pt x="193459" y="488328"/>
                  </a:lnTo>
                  <a:lnTo>
                    <a:pt x="179882" y="501917"/>
                  </a:lnTo>
                  <a:lnTo>
                    <a:pt x="146964" y="489509"/>
                  </a:lnTo>
                  <a:lnTo>
                    <a:pt x="144830" y="470980"/>
                  </a:lnTo>
                  <a:lnTo>
                    <a:pt x="172618" y="454609"/>
                  </a:lnTo>
                  <a:lnTo>
                    <a:pt x="144119" y="432511"/>
                  </a:lnTo>
                  <a:lnTo>
                    <a:pt x="139839" y="394043"/>
                  </a:lnTo>
                  <a:lnTo>
                    <a:pt x="114896" y="393319"/>
                  </a:lnTo>
                  <a:lnTo>
                    <a:pt x="100647" y="372656"/>
                  </a:lnTo>
                  <a:lnTo>
                    <a:pt x="63601" y="355549"/>
                  </a:lnTo>
                  <a:lnTo>
                    <a:pt x="43649" y="327774"/>
                  </a:lnTo>
                  <a:lnTo>
                    <a:pt x="0" y="323037"/>
                  </a:lnTo>
                  <a:close/>
                </a:path>
              </a:pathLst>
            </a:custGeom>
            <a:solidFill>
              <a:srgbClr val="FFFF00"/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65" name="Пермский край"/>
            <p:cNvSpPr/>
            <p:nvPr/>
          </p:nvSpPr>
          <p:spPr>
            <a:xfrm>
              <a:off x="1494139" y="3817867"/>
              <a:ext cx="853226" cy="992875"/>
            </a:xfrm>
            <a:custGeom>
              <a:avLst/>
              <a:gdLst/>
              <a:ahLst/>
              <a:cxnLst/>
              <a:rect l="0" t="0" r="0" b="0"/>
              <a:pathLst>
                <a:path w="869100" h="992875">
                  <a:moveTo>
                    <a:pt x="183794" y="428029"/>
                  </a:moveTo>
                  <a:lnTo>
                    <a:pt x="183794" y="428029"/>
                  </a:lnTo>
                  <a:lnTo>
                    <a:pt x="183794" y="428029"/>
                  </a:lnTo>
                  <a:lnTo>
                    <a:pt x="137376" y="457734"/>
                  </a:lnTo>
                  <a:lnTo>
                    <a:pt x="128105" y="504140"/>
                  </a:lnTo>
                  <a:lnTo>
                    <a:pt x="126238" y="557975"/>
                  </a:lnTo>
                  <a:lnTo>
                    <a:pt x="100254" y="604381"/>
                  </a:lnTo>
                  <a:lnTo>
                    <a:pt x="92824" y="656362"/>
                  </a:lnTo>
                  <a:lnTo>
                    <a:pt x="68694" y="710210"/>
                  </a:lnTo>
                  <a:lnTo>
                    <a:pt x="0" y="745491"/>
                  </a:lnTo>
                  <a:lnTo>
                    <a:pt x="0" y="769608"/>
                  </a:lnTo>
                  <a:lnTo>
                    <a:pt x="26962" y="810933"/>
                  </a:lnTo>
                  <a:lnTo>
                    <a:pt x="53099" y="821398"/>
                  </a:lnTo>
                  <a:lnTo>
                    <a:pt x="53099" y="846494"/>
                  </a:lnTo>
                  <a:lnTo>
                    <a:pt x="97015" y="880999"/>
                  </a:lnTo>
                  <a:lnTo>
                    <a:pt x="139878" y="880999"/>
                  </a:lnTo>
                  <a:lnTo>
                    <a:pt x="158699" y="919671"/>
                  </a:lnTo>
                  <a:lnTo>
                    <a:pt x="193192" y="925945"/>
                  </a:lnTo>
                  <a:lnTo>
                    <a:pt x="209918" y="983450"/>
                  </a:lnTo>
                  <a:lnTo>
                    <a:pt x="237096" y="992874"/>
                  </a:lnTo>
                  <a:lnTo>
                    <a:pt x="261137" y="982409"/>
                  </a:lnTo>
                  <a:lnTo>
                    <a:pt x="288874" y="951700"/>
                  </a:lnTo>
                  <a:lnTo>
                    <a:pt x="305537" y="935025"/>
                  </a:lnTo>
                  <a:lnTo>
                    <a:pt x="305537" y="898513"/>
                  </a:lnTo>
                  <a:lnTo>
                    <a:pt x="319824" y="869938"/>
                  </a:lnTo>
                  <a:lnTo>
                    <a:pt x="332524" y="882638"/>
                  </a:lnTo>
                  <a:lnTo>
                    <a:pt x="373799" y="882638"/>
                  </a:lnTo>
                  <a:lnTo>
                    <a:pt x="408724" y="865175"/>
                  </a:lnTo>
                  <a:lnTo>
                    <a:pt x="418249" y="825488"/>
                  </a:lnTo>
                  <a:lnTo>
                    <a:pt x="440474" y="788975"/>
                  </a:lnTo>
                  <a:lnTo>
                    <a:pt x="469049" y="788975"/>
                  </a:lnTo>
                  <a:lnTo>
                    <a:pt x="494449" y="827075"/>
                  </a:lnTo>
                  <a:lnTo>
                    <a:pt x="510324" y="811200"/>
                  </a:lnTo>
                  <a:lnTo>
                    <a:pt x="533349" y="788188"/>
                  </a:lnTo>
                  <a:lnTo>
                    <a:pt x="516674" y="771513"/>
                  </a:lnTo>
                  <a:lnTo>
                    <a:pt x="515087" y="750875"/>
                  </a:lnTo>
                  <a:lnTo>
                    <a:pt x="553187" y="725475"/>
                  </a:lnTo>
                  <a:lnTo>
                    <a:pt x="589699" y="733413"/>
                  </a:lnTo>
                  <a:lnTo>
                    <a:pt x="615899" y="711988"/>
                  </a:lnTo>
                  <a:lnTo>
                    <a:pt x="642087" y="685800"/>
                  </a:lnTo>
                  <a:lnTo>
                    <a:pt x="619074" y="661988"/>
                  </a:lnTo>
                  <a:lnTo>
                    <a:pt x="619074" y="646900"/>
                  </a:lnTo>
                  <a:lnTo>
                    <a:pt x="640499" y="625475"/>
                  </a:lnTo>
                  <a:lnTo>
                    <a:pt x="654787" y="577850"/>
                  </a:lnTo>
                  <a:lnTo>
                    <a:pt x="627799" y="534988"/>
                  </a:lnTo>
                  <a:lnTo>
                    <a:pt x="627799" y="481013"/>
                  </a:lnTo>
                  <a:lnTo>
                    <a:pt x="662724" y="450850"/>
                  </a:lnTo>
                  <a:lnTo>
                    <a:pt x="699237" y="450850"/>
                  </a:lnTo>
                  <a:lnTo>
                    <a:pt x="727812" y="422275"/>
                  </a:lnTo>
                  <a:lnTo>
                    <a:pt x="759562" y="374650"/>
                  </a:lnTo>
                  <a:lnTo>
                    <a:pt x="802424" y="336550"/>
                  </a:lnTo>
                  <a:lnTo>
                    <a:pt x="826237" y="277813"/>
                  </a:lnTo>
                  <a:lnTo>
                    <a:pt x="826237" y="234950"/>
                  </a:lnTo>
                  <a:lnTo>
                    <a:pt x="869099" y="212725"/>
                  </a:lnTo>
                  <a:lnTo>
                    <a:pt x="869099" y="179388"/>
                  </a:lnTo>
                  <a:lnTo>
                    <a:pt x="796074" y="168275"/>
                  </a:lnTo>
                  <a:lnTo>
                    <a:pt x="742099" y="147638"/>
                  </a:lnTo>
                  <a:lnTo>
                    <a:pt x="694474" y="122238"/>
                  </a:lnTo>
                  <a:lnTo>
                    <a:pt x="645262" y="88900"/>
                  </a:lnTo>
                  <a:lnTo>
                    <a:pt x="623037" y="88900"/>
                  </a:lnTo>
                  <a:lnTo>
                    <a:pt x="610337" y="115888"/>
                  </a:lnTo>
                  <a:lnTo>
                    <a:pt x="588911" y="123025"/>
                  </a:lnTo>
                  <a:lnTo>
                    <a:pt x="573824" y="107950"/>
                  </a:lnTo>
                  <a:lnTo>
                    <a:pt x="552399" y="100800"/>
                  </a:lnTo>
                  <a:lnTo>
                    <a:pt x="530962" y="122238"/>
                  </a:lnTo>
                  <a:lnTo>
                    <a:pt x="492862" y="107950"/>
                  </a:lnTo>
                  <a:lnTo>
                    <a:pt x="459524" y="125413"/>
                  </a:lnTo>
                  <a:lnTo>
                    <a:pt x="429362" y="95250"/>
                  </a:lnTo>
                  <a:lnTo>
                    <a:pt x="383324" y="74613"/>
                  </a:lnTo>
                  <a:lnTo>
                    <a:pt x="356337" y="84138"/>
                  </a:lnTo>
                  <a:lnTo>
                    <a:pt x="334112" y="57150"/>
                  </a:lnTo>
                  <a:lnTo>
                    <a:pt x="338874" y="30163"/>
                  </a:lnTo>
                  <a:lnTo>
                    <a:pt x="327762" y="12700"/>
                  </a:lnTo>
                  <a:lnTo>
                    <a:pt x="300774" y="3175"/>
                  </a:lnTo>
                  <a:lnTo>
                    <a:pt x="280137" y="23813"/>
                  </a:lnTo>
                  <a:lnTo>
                    <a:pt x="265061" y="8725"/>
                  </a:lnTo>
                  <a:lnTo>
                    <a:pt x="249974" y="23813"/>
                  </a:lnTo>
                  <a:lnTo>
                    <a:pt x="207112" y="0"/>
                  </a:lnTo>
                  <a:lnTo>
                    <a:pt x="187274" y="38888"/>
                  </a:lnTo>
                  <a:lnTo>
                    <a:pt x="208699" y="60325"/>
                  </a:lnTo>
                  <a:lnTo>
                    <a:pt x="208699" y="85725"/>
                  </a:lnTo>
                  <a:lnTo>
                    <a:pt x="176365" y="98489"/>
                  </a:lnTo>
                  <a:lnTo>
                    <a:pt x="196316" y="118453"/>
                  </a:lnTo>
                  <a:lnTo>
                    <a:pt x="233921" y="136563"/>
                  </a:lnTo>
                  <a:lnTo>
                    <a:pt x="262700" y="165329"/>
                  </a:lnTo>
                  <a:lnTo>
                    <a:pt x="285902" y="184824"/>
                  </a:lnTo>
                  <a:lnTo>
                    <a:pt x="280327" y="221958"/>
                  </a:lnTo>
                  <a:lnTo>
                    <a:pt x="245059" y="251664"/>
                  </a:lnTo>
                  <a:lnTo>
                    <a:pt x="211633" y="264656"/>
                  </a:lnTo>
                  <a:lnTo>
                    <a:pt x="173583" y="302718"/>
                  </a:lnTo>
                  <a:lnTo>
                    <a:pt x="173583" y="337059"/>
                  </a:lnTo>
                  <a:lnTo>
                    <a:pt x="195402" y="358865"/>
                  </a:lnTo>
                  <a:lnTo>
                    <a:pt x="183794" y="392748"/>
                  </a:lnTo>
                  <a:close/>
                </a:path>
              </a:pathLst>
            </a:custGeom>
            <a:solidFill>
              <a:srgbClr val="FFFF00"/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66" name="Челябинская область"/>
            <p:cNvSpPr/>
            <p:nvPr/>
          </p:nvSpPr>
          <p:spPr>
            <a:xfrm>
              <a:off x="859420" y="5492882"/>
              <a:ext cx="634721" cy="795466"/>
            </a:xfrm>
            <a:custGeom>
              <a:avLst/>
              <a:gdLst/>
              <a:ahLst/>
              <a:cxnLst/>
              <a:rect l="0" t="0" r="0" b="0"/>
              <a:pathLst>
                <a:path w="650596" h="795466">
                  <a:moveTo>
                    <a:pt x="603212" y="532981"/>
                  </a:moveTo>
                  <a:lnTo>
                    <a:pt x="603212" y="532981"/>
                  </a:lnTo>
                  <a:lnTo>
                    <a:pt x="603212" y="532981"/>
                  </a:lnTo>
                  <a:lnTo>
                    <a:pt x="550291" y="522415"/>
                  </a:lnTo>
                  <a:lnTo>
                    <a:pt x="512191" y="532981"/>
                  </a:lnTo>
                  <a:lnTo>
                    <a:pt x="478332" y="503365"/>
                  </a:lnTo>
                  <a:lnTo>
                    <a:pt x="429641" y="477965"/>
                  </a:lnTo>
                  <a:lnTo>
                    <a:pt x="385191" y="477965"/>
                  </a:lnTo>
                  <a:lnTo>
                    <a:pt x="370382" y="524523"/>
                  </a:lnTo>
                  <a:lnTo>
                    <a:pt x="385191" y="556273"/>
                  </a:lnTo>
                  <a:lnTo>
                    <a:pt x="355562" y="585915"/>
                  </a:lnTo>
                  <a:lnTo>
                    <a:pt x="378841" y="600723"/>
                  </a:lnTo>
                  <a:lnTo>
                    <a:pt x="402132" y="624015"/>
                  </a:lnTo>
                  <a:lnTo>
                    <a:pt x="430707" y="652590"/>
                  </a:lnTo>
                  <a:lnTo>
                    <a:pt x="404241" y="679031"/>
                  </a:lnTo>
                  <a:lnTo>
                    <a:pt x="374612" y="679031"/>
                  </a:lnTo>
                  <a:lnTo>
                    <a:pt x="338632" y="643065"/>
                  </a:lnTo>
                  <a:lnTo>
                    <a:pt x="283591" y="645173"/>
                  </a:lnTo>
                  <a:lnTo>
                    <a:pt x="247612" y="659981"/>
                  </a:lnTo>
                  <a:lnTo>
                    <a:pt x="262432" y="712915"/>
                  </a:lnTo>
                  <a:lnTo>
                    <a:pt x="247612" y="751015"/>
                  </a:lnTo>
                  <a:lnTo>
                    <a:pt x="211632" y="761581"/>
                  </a:lnTo>
                  <a:lnTo>
                    <a:pt x="169291" y="751015"/>
                  </a:lnTo>
                  <a:lnTo>
                    <a:pt x="152362" y="795465"/>
                  </a:lnTo>
                  <a:lnTo>
                    <a:pt x="146012" y="762178"/>
                  </a:lnTo>
                  <a:lnTo>
                    <a:pt x="123469" y="762178"/>
                  </a:lnTo>
                  <a:lnTo>
                    <a:pt x="120243" y="735343"/>
                  </a:lnTo>
                  <a:lnTo>
                    <a:pt x="159969" y="716013"/>
                  </a:lnTo>
                  <a:lnTo>
                    <a:pt x="170700" y="689178"/>
                  </a:lnTo>
                  <a:lnTo>
                    <a:pt x="155676" y="662343"/>
                  </a:lnTo>
                  <a:lnTo>
                    <a:pt x="134201" y="662343"/>
                  </a:lnTo>
                  <a:lnTo>
                    <a:pt x="99847" y="647306"/>
                  </a:lnTo>
                  <a:lnTo>
                    <a:pt x="75158" y="656984"/>
                  </a:lnTo>
                  <a:lnTo>
                    <a:pt x="0" y="656984"/>
                  </a:lnTo>
                  <a:lnTo>
                    <a:pt x="12890" y="634454"/>
                  </a:lnTo>
                  <a:lnTo>
                    <a:pt x="46177" y="619430"/>
                  </a:lnTo>
                  <a:lnTo>
                    <a:pt x="51549" y="588302"/>
                  </a:lnTo>
                  <a:lnTo>
                    <a:pt x="80530" y="535686"/>
                  </a:lnTo>
                  <a:lnTo>
                    <a:pt x="103073" y="535686"/>
                  </a:lnTo>
                  <a:lnTo>
                    <a:pt x="103073" y="499173"/>
                  </a:lnTo>
                  <a:lnTo>
                    <a:pt x="130987" y="461620"/>
                  </a:lnTo>
                  <a:lnTo>
                    <a:pt x="130987" y="437985"/>
                  </a:lnTo>
                  <a:lnTo>
                    <a:pt x="174459" y="394500"/>
                  </a:lnTo>
                  <a:lnTo>
                    <a:pt x="207213" y="383235"/>
                  </a:lnTo>
                  <a:lnTo>
                    <a:pt x="207213" y="368211"/>
                  </a:lnTo>
                  <a:lnTo>
                    <a:pt x="242633" y="364985"/>
                  </a:lnTo>
                  <a:lnTo>
                    <a:pt x="257670" y="385394"/>
                  </a:lnTo>
                  <a:lnTo>
                    <a:pt x="282359" y="385394"/>
                  </a:lnTo>
                  <a:lnTo>
                    <a:pt x="282359" y="344615"/>
                  </a:lnTo>
                  <a:lnTo>
                    <a:pt x="267335" y="298450"/>
                  </a:lnTo>
                  <a:lnTo>
                    <a:pt x="215798" y="282334"/>
                  </a:lnTo>
                  <a:lnTo>
                    <a:pt x="193256" y="297358"/>
                  </a:lnTo>
                  <a:lnTo>
                    <a:pt x="140652" y="292011"/>
                  </a:lnTo>
                  <a:lnTo>
                    <a:pt x="113804" y="249072"/>
                  </a:lnTo>
                  <a:lnTo>
                    <a:pt x="107365" y="192164"/>
                  </a:lnTo>
                  <a:lnTo>
                    <a:pt x="86969" y="171755"/>
                  </a:lnTo>
                  <a:lnTo>
                    <a:pt x="78384" y="130975"/>
                  </a:lnTo>
                  <a:lnTo>
                    <a:pt x="124548" y="96622"/>
                  </a:lnTo>
                  <a:lnTo>
                    <a:pt x="156756" y="106274"/>
                  </a:lnTo>
                  <a:lnTo>
                    <a:pt x="191109" y="123457"/>
                  </a:lnTo>
                  <a:lnTo>
                    <a:pt x="214719" y="147066"/>
                  </a:lnTo>
                  <a:lnTo>
                    <a:pt x="214719" y="176073"/>
                  </a:lnTo>
                  <a:lnTo>
                    <a:pt x="258737" y="192164"/>
                  </a:lnTo>
                  <a:lnTo>
                    <a:pt x="287185" y="163716"/>
                  </a:lnTo>
                  <a:lnTo>
                    <a:pt x="334962" y="152426"/>
                  </a:lnTo>
                  <a:lnTo>
                    <a:pt x="334962" y="126683"/>
                  </a:lnTo>
                  <a:lnTo>
                    <a:pt x="360731" y="79426"/>
                  </a:lnTo>
                  <a:lnTo>
                    <a:pt x="370395" y="47231"/>
                  </a:lnTo>
                  <a:lnTo>
                    <a:pt x="361810" y="11811"/>
                  </a:lnTo>
                  <a:lnTo>
                    <a:pt x="390791" y="0"/>
                  </a:lnTo>
                  <a:lnTo>
                    <a:pt x="426224" y="23622"/>
                  </a:lnTo>
                  <a:lnTo>
                    <a:pt x="438035" y="45098"/>
                  </a:lnTo>
                  <a:lnTo>
                    <a:pt x="476681" y="57976"/>
                  </a:lnTo>
                  <a:lnTo>
                    <a:pt x="484187" y="74066"/>
                  </a:lnTo>
                  <a:lnTo>
                    <a:pt x="512114" y="77292"/>
                  </a:lnTo>
                  <a:lnTo>
                    <a:pt x="540550" y="105753"/>
                  </a:lnTo>
                  <a:lnTo>
                    <a:pt x="567931" y="79451"/>
                  </a:lnTo>
                  <a:lnTo>
                    <a:pt x="597992" y="96622"/>
                  </a:lnTo>
                  <a:lnTo>
                    <a:pt x="621068" y="119710"/>
                  </a:lnTo>
                  <a:lnTo>
                    <a:pt x="643077" y="141719"/>
                  </a:lnTo>
                  <a:lnTo>
                    <a:pt x="644156" y="188938"/>
                  </a:lnTo>
                  <a:lnTo>
                    <a:pt x="650595" y="242621"/>
                  </a:lnTo>
                  <a:lnTo>
                    <a:pt x="630199" y="273748"/>
                  </a:lnTo>
                  <a:lnTo>
                    <a:pt x="593699" y="273748"/>
                  </a:lnTo>
                  <a:lnTo>
                    <a:pt x="572770" y="294678"/>
                  </a:lnTo>
                  <a:lnTo>
                    <a:pt x="585114" y="334937"/>
                  </a:lnTo>
                  <a:lnTo>
                    <a:pt x="564705" y="355359"/>
                  </a:lnTo>
                  <a:lnTo>
                    <a:pt x="536803" y="355359"/>
                  </a:lnTo>
                  <a:lnTo>
                    <a:pt x="529285" y="384327"/>
                  </a:lnTo>
                  <a:lnTo>
                    <a:pt x="553973" y="409029"/>
                  </a:lnTo>
                  <a:lnTo>
                    <a:pt x="580809" y="410096"/>
                  </a:lnTo>
                  <a:lnTo>
                    <a:pt x="586181" y="429425"/>
                  </a:lnTo>
                  <a:lnTo>
                    <a:pt x="628053" y="429425"/>
                  </a:lnTo>
                  <a:lnTo>
                    <a:pt x="645236" y="471297"/>
                  </a:lnTo>
                  <a:lnTo>
                    <a:pt x="614095" y="502425"/>
                  </a:lnTo>
                  <a:close/>
                </a:path>
              </a:pathLst>
            </a:custGeom>
            <a:solidFill>
              <a:srgbClr val="00B050"/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grpSp>
          <p:nvGrpSpPr>
            <p:cNvPr id="67" name="Ямало - Ненецкий автономный округ"/>
            <p:cNvGrpSpPr/>
            <p:nvPr/>
          </p:nvGrpSpPr>
          <p:grpSpPr>
            <a:xfrm>
              <a:off x="879434" y="1012352"/>
              <a:ext cx="2640890" cy="2173822"/>
              <a:chOff x="3005952" y="1413457"/>
              <a:chExt cx="2573248" cy="2173823"/>
            </a:xfrm>
          </p:grpSpPr>
          <p:sp>
            <p:nvSpPr>
              <p:cNvPr id="133" name="Полилиния 132"/>
              <p:cNvSpPr/>
              <p:nvPr/>
            </p:nvSpPr>
            <p:spPr>
              <a:xfrm>
                <a:off x="5488915" y="3259443"/>
                <a:ext cx="90285" cy="61469"/>
              </a:xfrm>
              <a:custGeom>
                <a:avLst/>
                <a:gdLst/>
                <a:ahLst/>
                <a:cxnLst/>
                <a:rect l="0" t="0" r="0" b="0"/>
                <a:pathLst>
                  <a:path w="90285" h="61469">
                    <a:moveTo>
                      <a:pt x="44183" y="5753"/>
                    </a:moveTo>
                    <a:lnTo>
                      <a:pt x="44183" y="5753"/>
                    </a:lnTo>
                    <a:lnTo>
                      <a:pt x="44183" y="5753"/>
                    </a:lnTo>
                    <a:lnTo>
                      <a:pt x="23050" y="26886"/>
                    </a:lnTo>
                    <a:lnTo>
                      <a:pt x="0" y="46101"/>
                    </a:lnTo>
                    <a:lnTo>
                      <a:pt x="21133" y="61468"/>
                    </a:lnTo>
                    <a:lnTo>
                      <a:pt x="38418" y="46101"/>
                    </a:lnTo>
                    <a:lnTo>
                      <a:pt x="65316" y="46101"/>
                    </a:lnTo>
                    <a:lnTo>
                      <a:pt x="90284" y="23038"/>
                    </a:lnTo>
                    <a:lnTo>
                      <a:pt x="67234" y="0"/>
                    </a:lnTo>
                    <a:close/>
                  </a:path>
                </a:pathLst>
              </a:custGeom>
              <a:solidFill>
                <a:srgbClr val="92D050"/>
              </a:solidFill>
              <a:ln w="12700" cap="rnd">
                <a:solidFill>
                  <a:schemeClr val="tx1">
                    <a:lumMod val="95000"/>
                    <a:lumOff val="5000"/>
                  </a:schemeClr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100"/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>
                <a:off x="5446662" y="3051988"/>
                <a:ext cx="63387" cy="32653"/>
              </a:xfrm>
              <a:custGeom>
                <a:avLst/>
                <a:gdLst/>
                <a:ahLst/>
                <a:cxnLst/>
                <a:rect l="0" t="0" r="0" b="0"/>
                <a:pathLst>
                  <a:path w="63387" h="32653">
                    <a:moveTo>
                      <a:pt x="17285" y="0"/>
                    </a:moveTo>
                    <a:lnTo>
                      <a:pt x="17285" y="0"/>
                    </a:lnTo>
                    <a:lnTo>
                      <a:pt x="17285" y="0"/>
                    </a:lnTo>
                    <a:lnTo>
                      <a:pt x="0" y="15367"/>
                    </a:lnTo>
                    <a:lnTo>
                      <a:pt x="11519" y="32652"/>
                    </a:lnTo>
                    <a:lnTo>
                      <a:pt x="34570" y="17285"/>
                    </a:lnTo>
                    <a:lnTo>
                      <a:pt x="63386" y="24968"/>
                    </a:lnTo>
                    <a:lnTo>
                      <a:pt x="55702" y="7684"/>
                    </a:lnTo>
                    <a:close/>
                  </a:path>
                </a:pathLst>
              </a:custGeom>
              <a:solidFill>
                <a:srgbClr val="92D050"/>
              </a:solidFill>
              <a:ln w="12700" cap="rnd">
                <a:solidFill>
                  <a:schemeClr val="tx1">
                    <a:lumMod val="95000"/>
                    <a:lumOff val="5000"/>
                  </a:schemeClr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100"/>
              </a:p>
            </p:txBody>
          </p:sp>
          <p:sp>
            <p:nvSpPr>
              <p:cNvPr id="135" name="Полилиния 134"/>
              <p:cNvSpPr/>
              <p:nvPr/>
            </p:nvSpPr>
            <p:spPr>
              <a:xfrm>
                <a:off x="5365979" y="3128823"/>
                <a:ext cx="32653" cy="38419"/>
              </a:xfrm>
              <a:custGeom>
                <a:avLst/>
                <a:gdLst/>
                <a:ahLst/>
                <a:cxnLst/>
                <a:rect l="0" t="0" r="0" b="0"/>
                <a:pathLst>
                  <a:path w="32653" h="38419">
                    <a:moveTo>
                      <a:pt x="9601" y="0"/>
                    </a:moveTo>
                    <a:lnTo>
                      <a:pt x="9601" y="0"/>
                    </a:lnTo>
                    <a:lnTo>
                      <a:pt x="9601" y="0"/>
                    </a:lnTo>
                    <a:lnTo>
                      <a:pt x="0" y="24968"/>
                    </a:lnTo>
                    <a:lnTo>
                      <a:pt x="15367" y="38418"/>
                    </a:lnTo>
                    <a:lnTo>
                      <a:pt x="32652" y="17285"/>
                    </a:lnTo>
                    <a:close/>
                  </a:path>
                </a:pathLst>
              </a:custGeom>
              <a:solidFill>
                <a:srgbClr val="92D050"/>
              </a:solidFill>
              <a:ln w="12700" cap="rnd">
                <a:solidFill>
                  <a:schemeClr val="tx1">
                    <a:lumMod val="95000"/>
                    <a:lumOff val="5000"/>
                  </a:schemeClr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100"/>
              </a:p>
            </p:txBody>
          </p:sp>
          <p:sp>
            <p:nvSpPr>
              <p:cNvPr id="136" name="Полилиния 135"/>
              <p:cNvSpPr/>
              <p:nvPr/>
            </p:nvSpPr>
            <p:spPr>
              <a:xfrm>
                <a:off x="5141252" y="2998216"/>
                <a:ext cx="90286" cy="82589"/>
              </a:xfrm>
              <a:custGeom>
                <a:avLst/>
                <a:gdLst/>
                <a:ahLst/>
                <a:cxnLst/>
                <a:rect l="0" t="0" r="0" b="0"/>
                <a:pathLst>
                  <a:path w="90286" h="82589">
                    <a:moveTo>
                      <a:pt x="28817" y="5754"/>
                    </a:moveTo>
                    <a:lnTo>
                      <a:pt x="28817" y="5754"/>
                    </a:lnTo>
                    <a:lnTo>
                      <a:pt x="28817" y="5754"/>
                    </a:lnTo>
                    <a:lnTo>
                      <a:pt x="7684" y="21120"/>
                    </a:lnTo>
                    <a:lnTo>
                      <a:pt x="15368" y="38418"/>
                    </a:lnTo>
                    <a:lnTo>
                      <a:pt x="0" y="59538"/>
                    </a:lnTo>
                    <a:lnTo>
                      <a:pt x="3836" y="72987"/>
                    </a:lnTo>
                    <a:lnTo>
                      <a:pt x="38418" y="82588"/>
                    </a:lnTo>
                    <a:lnTo>
                      <a:pt x="71070" y="67222"/>
                    </a:lnTo>
                    <a:lnTo>
                      <a:pt x="90285" y="69152"/>
                    </a:lnTo>
                    <a:lnTo>
                      <a:pt x="90285" y="49937"/>
                    </a:lnTo>
                    <a:lnTo>
                      <a:pt x="59551" y="42253"/>
                    </a:lnTo>
                    <a:lnTo>
                      <a:pt x="74918" y="24969"/>
                    </a:lnTo>
                    <a:lnTo>
                      <a:pt x="57621" y="0"/>
                    </a:lnTo>
                    <a:lnTo>
                      <a:pt x="36500" y="7684"/>
                    </a:lnTo>
                    <a:close/>
                  </a:path>
                </a:pathLst>
              </a:custGeom>
              <a:solidFill>
                <a:srgbClr val="92D050"/>
              </a:solidFill>
              <a:ln w="12700" cap="rnd">
                <a:solidFill>
                  <a:schemeClr val="tx1">
                    <a:lumMod val="95000"/>
                    <a:lumOff val="5000"/>
                  </a:schemeClr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100"/>
              </a:p>
            </p:txBody>
          </p:sp>
          <p:sp>
            <p:nvSpPr>
              <p:cNvPr id="137" name="Полилиния 136"/>
              <p:cNvSpPr/>
              <p:nvPr/>
            </p:nvSpPr>
            <p:spPr>
              <a:xfrm>
                <a:off x="3005952" y="1413457"/>
                <a:ext cx="1811833" cy="2173823"/>
              </a:xfrm>
              <a:custGeom>
                <a:avLst/>
                <a:gdLst/>
                <a:ahLst/>
                <a:cxnLst/>
                <a:rect l="0" t="0" r="0" b="0"/>
                <a:pathLst>
                  <a:path w="1811834" h="2173822">
                    <a:moveTo>
                      <a:pt x="424434" y="801166"/>
                    </a:moveTo>
                    <a:lnTo>
                      <a:pt x="424434" y="801166"/>
                    </a:lnTo>
                    <a:lnTo>
                      <a:pt x="424434" y="801166"/>
                    </a:lnTo>
                    <a:lnTo>
                      <a:pt x="427609" y="777887"/>
                    </a:lnTo>
                    <a:lnTo>
                      <a:pt x="444538" y="769416"/>
                    </a:lnTo>
                    <a:lnTo>
                      <a:pt x="454063" y="746137"/>
                    </a:lnTo>
                    <a:lnTo>
                      <a:pt x="474167" y="746137"/>
                    </a:lnTo>
                    <a:lnTo>
                      <a:pt x="474167" y="674166"/>
                    </a:lnTo>
                    <a:lnTo>
                      <a:pt x="458292" y="668871"/>
                    </a:lnTo>
                    <a:lnTo>
                      <a:pt x="454063" y="652996"/>
                    </a:lnTo>
                    <a:lnTo>
                      <a:pt x="433426" y="633412"/>
                    </a:lnTo>
                    <a:lnTo>
                      <a:pt x="466763" y="600075"/>
                    </a:lnTo>
                    <a:lnTo>
                      <a:pt x="484022" y="574675"/>
                    </a:lnTo>
                    <a:lnTo>
                      <a:pt x="500621" y="608533"/>
                    </a:lnTo>
                    <a:lnTo>
                      <a:pt x="550367" y="658279"/>
                    </a:lnTo>
                    <a:lnTo>
                      <a:pt x="584238" y="711200"/>
                    </a:lnTo>
                    <a:lnTo>
                      <a:pt x="620217" y="759879"/>
                    </a:lnTo>
                    <a:lnTo>
                      <a:pt x="620217" y="802221"/>
                    </a:lnTo>
                    <a:lnTo>
                      <a:pt x="649846" y="848779"/>
                    </a:lnTo>
                    <a:lnTo>
                      <a:pt x="692176" y="823379"/>
                    </a:lnTo>
                    <a:lnTo>
                      <a:pt x="692176" y="778929"/>
                    </a:lnTo>
                    <a:lnTo>
                      <a:pt x="740855" y="734479"/>
                    </a:lnTo>
                    <a:lnTo>
                      <a:pt x="706984" y="723900"/>
                    </a:lnTo>
                    <a:lnTo>
                      <a:pt x="683705" y="668871"/>
                    </a:lnTo>
                    <a:lnTo>
                      <a:pt x="692176" y="609600"/>
                    </a:lnTo>
                    <a:lnTo>
                      <a:pt x="651955" y="582079"/>
                    </a:lnTo>
                    <a:lnTo>
                      <a:pt x="629730" y="536562"/>
                    </a:lnTo>
                    <a:lnTo>
                      <a:pt x="649834" y="516471"/>
                    </a:lnTo>
                    <a:lnTo>
                      <a:pt x="692163" y="495300"/>
                    </a:lnTo>
                    <a:lnTo>
                      <a:pt x="692163" y="461429"/>
                    </a:lnTo>
                    <a:lnTo>
                      <a:pt x="702742" y="410629"/>
                    </a:lnTo>
                    <a:lnTo>
                      <a:pt x="721792" y="385229"/>
                    </a:lnTo>
                    <a:lnTo>
                      <a:pt x="721792" y="353479"/>
                    </a:lnTo>
                    <a:lnTo>
                      <a:pt x="694271" y="345021"/>
                    </a:lnTo>
                    <a:lnTo>
                      <a:pt x="709092" y="302679"/>
                    </a:lnTo>
                    <a:lnTo>
                      <a:pt x="732371" y="273050"/>
                    </a:lnTo>
                    <a:lnTo>
                      <a:pt x="774700" y="258229"/>
                    </a:lnTo>
                    <a:lnTo>
                      <a:pt x="820204" y="236004"/>
                    </a:lnTo>
                    <a:lnTo>
                      <a:pt x="836079" y="220129"/>
                    </a:lnTo>
                    <a:lnTo>
                      <a:pt x="872058" y="184150"/>
                    </a:lnTo>
                    <a:lnTo>
                      <a:pt x="899579" y="122771"/>
                    </a:lnTo>
                    <a:lnTo>
                      <a:pt x="920750" y="71971"/>
                    </a:lnTo>
                    <a:lnTo>
                      <a:pt x="944029" y="21171"/>
                    </a:lnTo>
                    <a:lnTo>
                      <a:pt x="984250" y="0"/>
                    </a:lnTo>
                    <a:lnTo>
                      <a:pt x="1009650" y="35979"/>
                    </a:lnTo>
                    <a:lnTo>
                      <a:pt x="1060450" y="35979"/>
                    </a:lnTo>
                    <a:lnTo>
                      <a:pt x="1085850" y="61379"/>
                    </a:lnTo>
                    <a:lnTo>
                      <a:pt x="1130300" y="61379"/>
                    </a:lnTo>
                    <a:lnTo>
                      <a:pt x="1149350" y="133350"/>
                    </a:lnTo>
                    <a:lnTo>
                      <a:pt x="1128179" y="154521"/>
                    </a:lnTo>
                    <a:lnTo>
                      <a:pt x="1118654" y="231775"/>
                    </a:lnTo>
                    <a:lnTo>
                      <a:pt x="1058329" y="292100"/>
                    </a:lnTo>
                    <a:lnTo>
                      <a:pt x="1041400" y="347129"/>
                    </a:lnTo>
                    <a:lnTo>
                      <a:pt x="1077379" y="378879"/>
                    </a:lnTo>
                    <a:lnTo>
                      <a:pt x="1064679" y="450850"/>
                    </a:lnTo>
                    <a:lnTo>
                      <a:pt x="1054100" y="508000"/>
                    </a:lnTo>
                    <a:lnTo>
                      <a:pt x="1011771" y="571500"/>
                    </a:lnTo>
                    <a:lnTo>
                      <a:pt x="996950" y="662521"/>
                    </a:lnTo>
                    <a:lnTo>
                      <a:pt x="973671" y="742950"/>
                    </a:lnTo>
                    <a:lnTo>
                      <a:pt x="956742" y="783171"/>
                    </a:lnTo>
                    <a:lnTo>
                      <a:pt x="972617" y="839254"/>
                    </a:lnTo>
                    <a:lnTo>
                      <a:pt x="1009663" y="876300"/>
                    </a:lnTo>
                    <a:lnTo>
                      <a:pt x="1003313" y="910171"/>
                    </a:lnTo>
                    <a:lnTo>
                      <a:pt x="956742" y="946150"/>
                    </a:lnTo>
                    <a:lnTo>
                      <a:pt x="948271" y="1024471"/>
                    </a:lnTo>
                    <a:lnTo>
                      <a:pt x="901700" y="1037171"/>
                    </a:lnTo>
                    <a:lnTo>
                      <a:pt x="846671" y="1092200"/>
                    </a:lnTo>
                    <a:lnTo>
                      <a:pt x="814921" y="1138771"/>
                    </a:lnTo>
                    <a:lnTo>
                      <a:pt x="785292" y="1155700"/>
                    </a:lnTo>
                    <a:lnTo>
                      <a:pt x="732371" y="1145121"/>
                    </a:lnTo>
                    <a:lnTo>
                      <a:pt x="700621" y="1166279"/>
                    </a:lnTo>
                    <a:lnTo>
                      <a:pt x="665696" y="1144054"/>
                    </a:lnTo>
                    <a:lnTo>
                      <a:pt x="643471" y="1121829"/>
                    </a:lnTo>
                    <a:lnTo>
                      <a:pt x="611721" y="1111250"/>
                    </a:lnTo>
                    <a:lnTo>
                      <a:pt x="611721" y="1151471"/>
                    </a:lnTo>
                    <a:lnTo>
                      <a:pt x="643471" y="1200150"/>
                    </a:lnTo>
                    <a:lnTo>
                      <a:pt x="675221" y="1214971"/>
                    </a:lnTo>
                    <a:lnTo>
                      <a:pt x="717550" y="1244600"/>
                    </a:lnTo>
                    <a:lnTo>
                      <a:pt x="753529" y="1242479"/>
                    </a:lnTo>
                    <a:lnTo>
                      <a:pt x="778929" y="1278471"/>
                    </a:lnTo>
                    <a:lnTo>
                      <a:pt x="817029" y="1278471"/>
                    </a:lnTo>
                    <a:lnTo>
                      <a:pt x="817029" y="1278471"/>
                    </a:lnTo>
                    <a:lnTo>
                      <a:pt x="832904" y="1249896"/>
                    </a:lnTo>
                    <a:lnTo>
                      <a:pt x="824433" y="1241425"/>
                    </a:lnTo>
                    <a:lnTo>
                      <a:pt x="815963" y="1232954"/>
                    </a:lnTo>
                    <a:lnTo>
                      <a:pt x="846658" y="1219200"/>
                    </a:lnTo>
                    <a:lnTo>
                      <a:pt x="846658" y="1219200"/>
                    </a:lnTo>
                    <a:lnTo>
                      <a:pt x="874179" y="1219200"/>
                    </a:lnTo>
                    <a:lnTo>
                      <a:pt x="886879" y="1206500"/>
                    </a:lnTo>
                    <a:lnTo>
                      <a:pt x="939800" y="1191679"/>
                    </a:lnTo>
                    <a:lnTo>
                      <a:pt x="982129" y="1168400"/>
                    </a:lnTo>
                    <a:lnTo>
                      <a:pt x="982129" y="1123950"/>
                    </a:lnTo>
                    <a:lnTo>
                      <a:pt x="1001179" y="1104900"/>
                    </a:lnTo>
                    <a:lnTo>
                      <a:pt x="1033983" y="1072096"/>
                    </a:lnTo>
                    <a:lnTo>
                      <a:pt x="1060438" y="1045629"/>
                    </a:lnTo>
                    <a:lnTo>
                      <a:pt x="1073138" y="994829"/>
                    </a:lnTo>
                    <a:lnTo>
                      <a:pt x="1062558" y="950379"/>
                    </a:lnTo>
                    <a:lnTo>
                      <a:pt x="1058329" y="910171"/>
                    </a:lnTo>
                    <a:lnTo>
                      <a:pt x="1086904" y="881596"/>
                    </a:lnTo>
                    <a:lnTo>
                      <a:pt x="1115479" y="853021"/>
                    </a:lnTo>
                    <a:lnTo>
                      <a:pt x="1159929" y="853021"/>
                    </a:lnTo>
                    <a:lnTo>
                      <a:pt x="1208608" y="846671"/>
                    </a:lnTo>
                    <a:lnTo>
                      <a:pt x="1222363" y="887933"/>
                    </a:lnTo>
                    <a:lnTo>
                      <a:pt x="1242466" y="908037"/>
                    </a:lnTo>
                    <a:lnTo>
                      <a:pt x="1267866" y="973658"/>
                    </a:lnTo>
                    <a:lnTo>
                      <a:pt x="1233996" y="1007529"/>
                    </a:lnTo>
                    <a:lnTo>
                      <a:pt x="1236116" y="1058329"/>
                    </a:lnTo>
                    <a:lnTo>
                      <a:pt x="1236116" y="1090079"/>
                    </a:lnTo>
                    <a:lnTo>
                      <a:pt x="1278446" y="1132421"/>
                    </a:lnTo>
                    <a:lnTo>
                      <a:pt x="1327125" y="1142987"/>
                    </a:lnTo>
                    <a:lnTo>
                      <a:pt x="1327125" y="1113371"/>
                    </a:lnTo>
                    <a:lnTo>
                      <a:pt x="1279500" y="1099604"/>
                    </a:lnTo>
                    <a:lnTo>
                      <a:pt x="1261504" y="1081621"/>
                    </a:lnTo>
                    <a:lnTo>
                      <a:pt x="1261504" y="1056221"/>
                    </a:lnTo>
                    <a:lnTo>
                      <a:pt x="1257275" y="1018121"/>
                    </a:lnTo>
                    <a:lnTo>
                      <a:pt x="1291146" y="1007529"/>
                    </a:lnTo>
                    <a:lnTo>
                      <a:pt x="1303846" y="980021"/>
                    </a:lnTo>
                    <a:lnTo>
                      <a:pt x="1291146" y="939787"/>
                    </a:lnTo>
                    <a:lnTo>
                      <a:pt x="1305966" y="905929"/>
                    </a:lnTo>
                    <a:lnTo>
                      <a:pt x="1284796" y="863587"/>
                    </a:lnTo>
                    <a:lnTo>
                      <a:pt x="1257275" y="838200"/>
                    </a:lnTo>
                    <a:lnTo>
                      <a:pt x="1240346" y="821271"/>
                    </a:lnTo>
                    <a:lnTo>
                      <a:pt x="1188491" y="803275"/>
                    </a:lnTo>
                    <a:lnTo>
                      <a:pt x="1158863" y="773646"/>
                    </a:lnTo>
                    <a:lnTo>
                      <a:pt x="1134516" y="797979"/>
                    </a:lnTo>
                    <a:lnTo>
                      <a:pt x="1102766" y="812787"/>
                    </a:lnTo>
                    <a:lnTo>
                      <a:pt x="1085838" y="789521"/>
                    </a:lnTo>
                    <a:lnTo>
                      <a:pt x="1047738" y="789521"/>
                    </a:lnTo>
                    <a:lnTo>
                      <a:pt x="1041388" y="749287"/>
                    </a:lnTo>
                    <a:lnTo>
                      <a:pt x="1066788" y="723887"/>
                    </a:lnTo>
                    <a:lnTo>
                      <a:pt x="1060438" y="656171"/>
                    </a:lnTo>
                    <a:lnTo>
                      <a:pt x="1090066" y="609587"/>
                    </a:lnTo>
                    <a:lnTo>
                      <a:pt x="1109116" y="554571"/>
                    </a:lnTo>
                    <a:lnTo>
                      <a:pt x="1151446" y="512229"/>
                    </a:lnTo>
                    <a:lnTo>
                      <a:pt x="1136625" y="465671"/>
                    </a:lnTo>
                    <a:lnTo>
                      <a:pt x="1123925" y="425437"/>
                    </a:lnTo>
                    <a:lnTo>
                      <a:pt x="1129221" y="382054"/>
                    </a:lnTo>
                    <a:lnTo>
                      <a:pt x="1098525" y="351371"/>
                    </a:lnTo>
                    <a:lnTo>
                      <a:pt x="1132396" y="317500"/>
                    </a:lnTo>
                    <a:lnTo>
                      <a:pt x="1185316" y="264579"/>
                    </a:lnTo>
                    <a:lnTo>
                      <a:pt x="1229766" y="264579"/>
                    </a:lnTo>
                    <a:lnTo>
                      <a:pt x="1255166" y="224371"/>
                    </a:lnTo>
                    <a:lnTo>
                      <a:pt x="1272096" y="179921"/>
                    </a:lnTo>
                    <a:lnTo>
                      <a:pt x="1257275" y="143929"/>
                    </a:lnTo>
                    <a:lnTo>
                      <a:pt x="1272096" y="112179"/>
                    </a:lnTo>
                    <a:lnTo>
                      <a:pt x="1305966" y="112179"/>
                    </a:lnTo>
                    <a:lnTo>
                      <a:pt x="1295388" y="156629"/>
                    </a:lnTo>
                    <a:lnTo>
                      <a:pt x="1295388" y="218021"/>
                    </a:lnTo>
                    <a:lnTo>
                      <a:pt x="1286916" y="273050"/>
                    </a:lnTo>
                    <a:lnTo>
                      <a:pt x="1248816" y="311137"/>
                    </a:lnTo>
                    <a:lnTo>
                      <a:pt x="1248816" y="364071"/>
                    </a:lnTo>
                    <a:lnTo>
                      <a:pt x="1248816" y="402171"/>
                    </a:lnTo>
                    <a:lnTo>
                      <a:pt x="1293266" y="436029"/>
                    </a:lnTo>
                    <a:lnTo>
                      <a:pt x="1318666" y="457187"/>
                    </a:lnTo>
                    <a:lnTo>
                      <a:pt x="1351471" y="437083"/>
                    </a:lnTo>
                    <a:lnTo>
                      <a:pt x="1384275" y="469887"/>
                    </a:lnTo>
                    <a:lnTo>
                      <a:pt x="1420254" y="503771"/>
                    </a:lnTo>
                    <a:lnTo>
                      <a:pt x="1420254" y="478371"/>
                    </a:lnTo>
                    <a:lnTo>
                      <a:pt x="1406500" y="445554"/>
                    </a:lnTo>
                    <a:lnTo>
                      <a:pt x="1382154" y="421221"/>
                    </a:lnTo>
                    <a:lnTo>
                      <a:pt x="1344054" y="402171"/>
                    </a:lnTo>
                    <a:lnTo>
                      <a:pt x="1344054" y="385229"/>
                    </a:lnTo>
                    <a:lnTo>
                      <a:pt x="1312304" y="353479"/>
                    </a:lnTo>
                    <a:lnTo>
                      <a:pt x="1297483" y="306921"/>
                    </a:lnTo>
                    <a:lnTo>
                      <a:pt x="1341933" y="277279"/>
                    </a:lnTo>
                    <a:lnTo>
                      <a:pt x="1363104" y="298450"/>
                    </a:lnTo>
                    <a:lnTo>
                      <a:pt x="1396975" y="332321"/>
                    </a:lnTo>
                    <a:lnTo>
                      <a:pt x="1422375" y="309029"/>
                    </a:lnTo>
                    <a:lnTo>
                      <a:pt x="1413904" y="281521"/>
                    </a:lnTo>
                    <a:lnTo>
                      <a:pt x="1410729" y="257175"/>
                    </a:lnTo>
                    <a:lnTo>
                      <a:pt x="1435075" y="232829"/>
                    </a:lnTo>
                    <a:lnTo>
                      <a:pt x="1437196" y="258229"/>
                    </a:lnTo>
                    <a:lnTo>
                      <a:pt x="1457300" y="258229"/>
                    </a:lnTo>
                    <a:lnTo>
                      <a:pt x="1465771" y="281508"/>
                    </a:lnTo>
                    <a:lnTo>
                      <a:pt x="1481646" y="297383"/>
                    </a:lnTo>
                    <a:lnTo>
                      <a:pt x="1510221" y="304787"/>
                    </a:lnTo>
                    <a:lnTo>
                      <a:pt x="1539850" y="320662"/>
                    </a:lnTo>
                    <a:lnTo>
                      <a:pt x="1547254" y="348183"/>
                    </a:lnTo>
                    <a:lnTo>
                      <a:pt x="1527150" y="368287"/>
                    </a:lnTo>
                    <a:lnTo>
                      <a:pt x="1531379" y="390512"/>
                    </a:lnTo>
                    <a:lnTo>
                      <a:pt x="1491158" y="396862"/>
                    </a:lnTo>
                    <a:lnTo>
                      <a:pt x="1473162" y="414858"/>
                    </a:lnTo>
                    <a:lnTo>
                      <a:pt x="1462049" y="425970"/>
                    </a:lnTo>
                    <a:lnTo>
                      <a:pt x="1475283" y="454012"/>
                    </a:lnTo>
                    <a:lnTo>
                      <a:pt x="1485341" y="443954"/>
                    </a:lnTo>
                    <a:lnTo>
                      <a:pt x="1497508" y="468820"/>
                    </a:lnTo>
                    <a:lnTo>
                      <a:pt x="1543012" y="494220"/>
                    </a:lnTo>
                    <a:lnTo>
                      <a:pt x="1538783" y="545020"/>
                    </a:lnTo>
                    <a:lnTo>
                      <a:pt x="1538783" y="618045"/>
                    </a:lnTo>
                    <a:lnTo>
                      <a:pt x="1496454" y="618045"/>
                    </a:lnTo>
                    <a:lnTo>
                      <a:pt x="1480579" y="643445"/>
                    </a:lnTo>
                    <a:lnTo>
                      <a:pt x="1449362" y="674662"/>
                    </a:lnTo>
                    <a:lnTo>
                      <a:pt x="1410729" y="703770"/>
                    </a:lnTo>
                    <a:lnTo>
                      <a:pt x="1412850" y="742924"/>
                    </a:lnTo>
                    <a:lnTo>
                      <a:pt x="1431366" y="761441"/>
                    </a:lnTo>
                    <a:lnTo>
                      <a:pt x="1437183" y="784199"/>
                    </a:lnTo>
                    <a:lnTo>
                      <a:pt x="1463637" y="810653"/>
                    </a:lnTo>
                    <a:lnTo>
                      <a:pt x="1503858" y="817003"/>
                    </a:lnTo>
                    <a:lnTo>
                      <a:pt x="1509154" y="844524"/>
                    </a:lnTo>
                    <a:lnTo>
                      <a:pt x="1522908" y="858278"/>
                    </a:lnTo>
                    <a:lnTo>
                      <a:pt x="1548308" y="836053"/>
                    </a:lnTo>
                    <a:lnTo>
                      <a:pt x="1561008" y="848753"/>
                    </a:lnTo>
                    <a:lnTo>
                      <a:pt x="1586408" y="824408"/>
                    </a:lnTo>
                    <a:lnTo>
                      <a:pt x="1585354" y="865683"/>
                    </a:lnTo>
                    <a:lnTo>
                      <a:pt x="1618158" y="872033"/>
                    </a:lnTo>
                    <a:lnTo>
                      <a:pt x="1618158" y="904836"/>
                    </a:lnTo>
                    <a:lnTo>
                      <a:pt x="1638262" y="953516"/>
                    </a:lnTo>
                    <a:lnTo>
                      <a:pt x="1626616" y="984211"/>
                    </a:lnTo>
                    <a:lnTo>
                      <a:pt x="1610741" y="984211"/>
                    </a:lnTo>
                    <a:lnTo>
                      <a:pt x="1627670" y="1015961"/>
                    </a:lnTo>
                    <a:lnTo>
                      <a:pt x="1613916" y="1056183"/>
                    </a:lnTo>
                    <a:lnTo>
                      <a:pt x="1591158" y="1078941"/>
                    </a:lnTo>
                    <a:lnTo>
                      <a:pt x="1583220" y="1104874"/>
                    </a:lnTo>
                    <a:lnTo>
                      <a:pt x="1553591" y="1098524"/>
                    </a:lnTo>
                    <a:lnTo>
                      <a:pt x="1552537" y="1132395"/>
                    </a:lnTo>
                    <a:lnTo>
                      <a:pt x="1573174" y="1153033"/>
                    </a:lnTo>
                    <a:lnTo>
                      <a:pt x="1580058" y="1191666"/>
                    </a:lnTo>
                    <a:lnTo>
                      <a:pt x="1562062" y="1223416"/>
                    </a:lnTo>
                    <a:lnTo>
                      <a:pt x="1581112" y="1242466"/>
                    </a:lnTo>
                    <a:lnTo>
                      <a:pt x="1581112" y="1272095"/>
                    </a:lnTo>
                    <a:lnTo>
                      <a:pt x="1627683" y="1299616"/>
                    </a:lnTo>
                    <a:lnTo>
                      <a:pt x="1645679" y="1336662"/>
                    </a:lnTo>
                    <a:lnTo>
                      <a:pt x="1617104" y="1363116"/>
                    </a:lnTo>
                    <a:lnTo>
                      <a:pt x="1617104" y="1384287"/>
                    </a:lnTo>
                    <a:lnTo>
                      <a:pt x="1631925" y="1409687"/>
                    </a:lnTo>
                    <a:lnTo>
                      <a:pt x="1631925" y="1447787"/>
                    </a:lnTo>
                    <a:lnTo>
                      <a:pt x="1612875" y="1462608"/>
                    </a:lnTo>
                    <a:lnTo>
                      <a:pt x="1636154" y="1504937"/>
                    </a:lnTo>
                    <a:lnTo>
                      <a:pt x="1661554" y="1504937"/>
                    </a:lnTo>
                    <a:lnTo>
                      <a:pt x="1686954" y="1530337"/>
                    </a:lnTo>
                    <a:lnTo>
                      <a:pt x="1706004" y="1568437"/>
                    </a:lnTo>
                    <a:lnTo>
                      <a:pt x="1710233" y="1617116"/>
                    </a:lnTo>
                    <a:lnTo>
                      <a:pt x="1689062" y="1638287"/>
                    </a:lnTo>
                    <a:lnTo>
                      <a:pt x="1699641" y="1682737"/>
                    </a:lnTo>
                    <a:lnTo>
                      <a:pt x="1748320" y="1693316"/>
                    </a:lnTo>
                    <a:lnTo>
                      <a:pt x="1772666" y="1717662"/>
                    </a:lnTo>
                    <a:lnTo>
                      <a:pt x="1797012" y="1693316"/>
                    </a:lnTo>
                    <a:lnTo>
                      <a:pt x="1805483" y="1744116"/>
                    </a:lnTo>
                    <a:lnTo>
                      <a:pt x="1797012" y="1788566"/>
                    </a:lnTo>
                    <a:lnTo>
                      <a:pt x="1811833" y="1822437"/>
                    </a:lnTo>
                    <a:lnTo>
                      <a:pt x="1783258" y="1851012"/>
                    </a:lnTo>
                    <a:lnTo>
                      <a:pt x="1752562" y="1890179"/>
                    </a:lnTo>
                    <a:lnTo>
                      <a:pt x="1731391" y="1930400"/>
                    </a:lnTo>
                    <a:lnTo>
                      <a:pt x="1763141" y="1974850"/>
                    </a:lnTo>
                    <a:lnTo>
                      <a:pt x="1763141" y="2027758"/>
                    </a:lnTo>
                    <a:lnTo>
                      <a:pt x="1732445" y="2058454"/>
                    </a:lnTo>
                    <a:lnTo>
                      <a:pt x="1729270" y="2106079"/>
                    </a:lnTo>
                    <a:lnTo>
                      <a:pt x="1711274" y="2124075"/>
                    </a:lnTo>
                    <a:lnTo>
                      <a:pt x="1661528" y="2173821"/>
                    </a:lnTo>
                    <a:lnTo>
                      <a:pt x="1617078" y="2118779"/>
                    </a:lnTo>
                    <a:lnTo>
                      <a:pt x="1587449" y="2118779"/>
                    </a:lnTo>
                    <a:lnTo>
                      <a:pt x="1555699" y="2129358"/>
                    </a:lnTo>
                    <a:lnTo>
                      <a:pt x="1523949" y="2076450"/>
                    </a:lnTo>
                    <a:lnTo>
                      <a:pt x="1462570" y="2057400"/>
                    </a:lnTo>
                    <a:lnTo>
                      <a:pt x="1442466" y="2077504"/>
                    </a:lnTo>
                    <a:lnTo>
                      <a:pt x="1399070" y="2021408"/>
                    </a:lnTo>
                    <a:lnTo>
                      <a:pt x="1382141" y="1976958"/>
                    </a:lnTo>
                    <a:lnTo>
                      <a:pt x="1337691" y="2006600"/>
                    </a:lnTo>
                    <a:lnTo>
                      <a:pt x="1299591" y="2027758"/>
                    </a:lnTo>
                    <a:lnTo>
                      <a:pt x="1282662" y="2057400"/>
                    </a:lnTo>
                    <a:lnTo>
                      <a:pt x="1208583" y="2057400"/>
                    </a:lnTo>
                    <a:lnTo>
                      <a:pt x="1130262" y="2057400"/>
                    </a:lnTo>
                    <a:lnTo>
                      <a:pt x="1096391" y="2023529"/>
                    </a:lnTo>
                    <a:lnTo>
                      <a:pt x="1051941" y="2000250"/>
                    </a:lnTo>
                    <a:lnTo>
                      <a:pt x="1066762" y="1960029"/>
                    </a:lnTo>
                    <a:lnTo>
                      <a:pt x="1009612" y="1936750"/>
                    </a:lnTo>
                    <a:lnTo>
                      <a:pt x="989508" y="1956854"/>
                    </a:lnTo>
                    <a:lnTo>
                      <a:pt x="955637" y="1922983"/>
                    </a:lnTo>
                    <a:lnTo>
                      <a:pt x="903783" y="1909229"/>
                    </a:lnTo>
                    <a:lnTo>
                      <a:pt x="867804" y="1917700"/>
                    </a:lnTo>
                    <a:lnTo>
                      <a:pt x="825475" y="1873250"/>
                    </a:lnTo>
                    <a:lnTo>
                      <a:pt x="789496" y="1873250"/>
                    </a:lnTo>
                    <a:lnTo>
                      <a:pt x="757746" y="1822450"/>
                    </a:lnTo>
                    <a:lnTo>
                      <a:pt x="721766" y="1822450"/>
                    </a:lnTo>
                    <a:lnTo>
                      <a:pt x="647688" y="1830921"/>
                    </a:lnTo>
                    <a:lnTo>
                      <a:pt x="632866" y="1788579"/>
                    </a:lnTo>
                    <a:lnTo>
                      <a:pt x="643446" y="1746250"/>
                    </a:lnTo>
                    <a:lnTo>
                      <a:pt x="595821" y="1698625"/>
                    </a:lnTo>
                    <a:lnTo>
                      <a:pt x="595821" y="1661579"/>
                    </a:lnTo>
                    <a:lnTo>
                      <a:pt x="584175" y="1604429"/>
                    </a:lnTo>
                    <a:lnTo>
                      <a:pt x="533375" y="1553629"/>
                    </a:lnTo>
                    <a:lnTo>
                      <a:pt x="476225" y="1553629"/>
                    </a:lnTo>
                    <a:lnTo>
                      <a:pt x="452946" y="1576908"/>
                    </a:lnTo>
                    <a:lnTo>
                      <a:pt x="421196" y="1545158"/>
                    </a:lnTo>
                    <a:lnTo>
                      <a:pt x="391566" y="1574787"/>
                    </a:lnTo>
                    <a:lnTo>
                      <a:pt x="334416" y="1564208"/>
                    </a:lnTo>
                    <a:lnTo>
                      <a:pt x="302666" y="1528229"/>
                    </a:lnTo>
                    <a:lnTo>
                      <a:pt x="339713" y="1491183"/>
                    </a:lnTo>
                    <a:lnTo>
                      <a:pt x="292088" y="1449908"/>
                    </a:lnTo>
                    <a:lnTo>
                      <a:pt x="243408" y="1424508"/>
                    </a:lnTo>
                    <a:lnTo>
                      <a:pt x="198958" y="1443558"/>
                    </a:lnTo>
                    <a:lnTo>
                      <a:pt x="154508" y="1424508"/>
                    </a:lnTo>
                    <a:lnTo>
                      <a:pt x="97358" y="1437208"/>
                    </a:lnTo>
                    <a:lnTo>
                      <a:pt x="56083" y="1395933"/>
                    </a:lnTo>
                    <a:lnTo>
                      <a:pt x="20104" y="1359954"/>
                    </a:lnTo>
                    <a:lnTo>
                      <a:pt x="0" y="1339850"/>
                    </a:lnTo>
                    <a:lnTo>
                      <a:pt x="39154" y="1300696"/>
                    </a:lnTo>
                    <a:lnTo>
                      <a:pt x="55029" y="1248841"/>
                    </a:lnTo>
                    <a:lnTo>
                      <a:pt x="46558" y="1191691"/>
                    </a:lnTo>
                    <a:lnTo>
                      <a:pt x="50788" y="1121841"/>
                    </a:lnTo>
                    <a:lnTo>
                      <a:pt x="105816" y="1123962"/>
                    </a:lnTo>
                    <a:lnTo>
                      <a:pt x="105816" y="1077391"/>
                    </a:lnTo>
                    <a:lnTo>
                      <a:pt x="173546" y="1039291"/>
                    </a:lnTo>
                    <a:lnTo>
                      <a:pt x="241275" y="1024471"/>
                    </a:lnTo>
                    <a:lnTo>
                      <a:pt x="313246" y="1024471"/>
                    </a:lnTo>
                    <a:lnTo>
                      <a:pt x="328066" y="977900"/>
                    </a:lnTo>
                    <a:lnTo>
                      <a:pt x="368288" y="977900"/>
                    </a:lnTo>
                    <a:lnTo>
                      <a:pt x="406388" y="939800"/>
                    </a:lnTo>
                    <a:lnTo>
                      <a:pt x="457188" y="914400"/>
                    </a:lnTo>
                    <a:lnTo>
                      <a:pt x="424383" y="881596"/>
                    </a:lnTo>
                    <a:lnTo>
                      <a:pt x="463538" y="865721"/>
                    </a:lnTo>
                    <a:lnTo>
                      <a:pt x="463538" y="838200"/>
                    </a:lnTo>
                    <a:lnTo>
                      <a:pt x="421208" y="817029"/>
                    </a:lnTo>
                    <a:close/>
                  </a:path>
                </a:pathLst>
              </a:custGeom>
              <a:solidFill>
                <a:srgbClr val="92D050"/>
              </a:solidFill>
              <a:ln w="12700" cap="rnd">
                <a:solidFill>
                  <a:schemeClr val="tx1">
                    <a:lumMod val="95000"/>
                    <a:lumOff val="5000"/>
                  </a:schemeClr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100"/>
              </a:p>
            </p:txBody>
          </p:sp>
        </p:grpSp>
        <p:sp>
          <p:nvSpPr>
            <p:cNvPr id="68" name="Курганская область"/>
            <p:cNvSpPr/>
            <p:nvPr/>
          </p:nvSpPr>
          <p:spPr>
            <a:xfrm>
              <a:off x="1711890" y="4733236"/>
              <a:ext cx="681406" cy="470713"/>
            </a:xfrm>
            <a:custGeom>
              <a:avLst/>
              <a:gdLst/>
              <a:ahLst/>
              <a:cxnLst/>
              <a:rect l="0" t="0" r="0" b="0"/>
              <a:pathLst>
                <a:path w="681407" h="470714">
                  <a:moveTo>
                    <a:pt x="113792" y="37109"/>
                  </a:moveTo>
                  <a:lnTo>
                    <a:pt x="113792" y="37109"/>
                  </a:lnTo>
                  <a:lnTo>
                    <a:pt x="113792" y="37109"/>
                  </a:lnTo>
                  <a:lnTo>
                    <a:pt x="168592" y="0"/>
                  </a:lnTo>
                  <a:lnTo>
                    <a:pt x="201574" y="14910"/>
                  </a:lnTo>
                  <a:lnTo>
                    <a:pt x="229248" y="14910"/>
                  </a:lnTo>
                  <a:lnTo>
                    <a:pt x="261175" y="28715"/>
                  </a:lnTo>
                  <a:lnTo>
                    <a:pt x="283514" y="20206"/>
                  </a:lnTo>
                  <a:lnTo>
                    <a:pt x="312255" y="69177"/>
                  </a:lnTo>
                  <a:lnTo>
                    <a:pt x="362280" y="30848"/>
                  </a:lnTo>
                  <a:lnTo>
                    <a:pt x="408038" y="30848"/>
                  </a:lnTo>
                  <a:lnTo>
                    <a:pt x="425056" y="53200"/>
                  </a:lnTo>
                  <a:lnTo>
                    <a:pt x="400583" y="96837"/>
                  </a:lnTo>
                  <a:lnTo>
                    <a:pt x="436766" y="148971"/>
                  </a:lnTo>
                  <a:lnTo>
                    <a:pt x="462305" y="157505"/>
                  </a:lnTo>
                  <a:lnTo>
                    <a:pt x="462305" y="205384"/>
                  </a:lnTo>
                  <a:lnTo>
                    <a:pt x="495300" y="211773"/>
                  </a:lnTo>
                  <a:lnTo>
                    <a:pt x="519773" y="235191"/>
                  </a:lnTo>
                  <a:lnTo>
                    <a:pt x="557022" y="235191"/>
                  </a:lnTo>
                  <a:lnTo>
                    <a:pt x="569785" y="262852"/>
                  </a:lnTo>
                  <a:lnTo>
                    <a:pt x="598525" y="267119"/>
                  </a:lnTo>
                  <a:lnTo>
                    <a:pt x="591071" y="306489"/>
                  </a:lnTo>
                  <a:lnTo>
                    <a:pt x="675144" y="358623"/>
                  </a:lnTo>
                  <a:lnTo>
                    <a:pt x="681406" y="422021"/>
                  </a:lnTo>
                  <a:lnTo>
                    <a:pt x="656006" y="458013"/>
                  </a:lnTo>
                  <a:lnTo>
                    <a:pt x="603097" y="458013"/>
                  </a:lnTo>
                  <a:lnTo>
                    <a:pt x="556527" y="470713"/>
                  </a:lnTo>
                  <a:lnTo>
                    <a:pt x="518427" y="449555"/>
                  </a:lnTo>
                  <a:lnTo>
                    <a:pt x="471856" y="458013"/>
                  </a:lnTo>
                  <a:lnTo>
                    <a:pt x="414706" y="458013"/>
                  </a:lnTo>
                  <a:lnTo>
                    <a:pt x="359677" y="429438"/>
                  </a:lnTo>
                  <a:lnTo>
                    <a:pt x="337452" y="429438"/>
                  </a:lnTo>
                  <a:lnTo>
                    <a:pt x="313106" y="453771"/>
                  </a:lnTo>
                  <a:lnTo>
                    <a:pt x="270777" y="462255"/>
                  </a:lnTo>
                  <a:lnTo>
                    <a:pt x="230556" y="441071"/>
                  </a:lnTo>
                  <a:lnTo>
                    <a:pt x="194577" y="441071"/>
                  </a:lnTo>
                  <a:lnTo>
                    <a:pt x="145897" y="426263"/>
                  </a:lnTo>
                  <a:lnTo>
                    <a:pt x="73927" y="428371"/>
                  </a:lnTo>
                  <a:lnTo>
                    <a:pt x="84810" y="397815"/>
                  </a:lnTo>
                  <a:lnTo>
                    <a:pt x="115951" y="366687"/>
                  </a:lnTo>
                  <a:lnTo>
                    <a:pt x="98768" y="324815"/>
                  </a:lnTo>
                  <a:lnTo>
                    <a:pt x="56896" y="324815"/>
                  </a:lnTo>
                  <a:lnTo>
                    <a:pt x="51524" y="305486"/>
                  </a:lnTo>
                  <a:lnTo>
                    <a:pt x="24688" y="304419"/>
                  </a:lnTo>
                  <a:lnTo>
                    <a:pt x="0" y="279717"/>
                  </a:lnTo>
                  <a:lnTo>
                    <a:pt x="7518" y="250749"/>
                  </a:lnTo>
                  <a:lnTo>
                    <a:pt x="35420" y="250749"/>
                  </a:lnTo>
                  <a:lnTo>
                    <a:pt x="55829" y="230327"/>
                  </a:lnTo>
                  <a:lnTo>
                    <a:pt x="43485" y="190068"/>
                  </a:lnTo>
                  <a:lnTo>
                    <a:pt x="64414" y="169138"/>
                  </a:lnTo>
                  <a:lnTo>
                    <a:pt x="100914" y="169138"/>
                  </a:lnTo>
                  <a:lnTo>
                    <a:pt x="121310" y="138011"/>
                  </a:lnTo>
                  <a:lnTo>
                    <a:pt x="114871" y="84328"/>
                  </a:lnTo>
                  <a:close/>
                </a:path>
              </a:pathLst>
            </a:custGeom>
            <a:solidFill>
              <a:srgbClr val="FFFF00"/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69" name="Тюменская область"/>
            <p:cNvSpPr/>
            <p:nvPr/>
          </p:nvSpPr>
          <p:spPr>
            <a:xfrm>
              <a:off x="2333468" y="4577541"/>
              <a:ext cx="1078283" cy="862015"/>
            </a:xfrm>
            <a:custGeom>
              <a:avLst/>
              <a:gdLst/>
              <a:ahLst/>
              <a:cxnLst/>
              <a:rect l="0" t="0" r="0" b="0"/>
              <a:pathLst>
                <a:path w="1078282" h="862014">
                  <a:moveTo>
                    <a:pt x="441694" y="862013"/>
                  </a:moveTo>
                  <a:lnTo>
                    <a:pt x="441694" y="862013"/>
                  </a:lnTo>
                  <a:lnTo>
                    <a:pt x="441694" y="862013"/>
                  </a:lnTo>
                  <a:lnTo>
                    <a:pt x="422644" y="823913"/>
                  </a:lnTo>
                  <a:lnTo>
                    <a:pt x="369723" y="823913"/>
                  </a:lnTo>
                  <a:lnTo>
                    <a:pt x="327394" y="798513"/>
                  </a:lnTo>
                  <a:lnTo>
                    <a:pt x="280835" y="794271"/>
                  </a:lnTo>
                  <a:lnTo>
                    <a:pt x="274561" y="730873"/>
                  </a:lnTo>
                  <a:lnTo>
                    <a:pt x="190500" y="678739"/>
                  </a:lnTo>
                  <a:lnTo>
                    <a:pt x="197942" y="639369"/>
                  </a:lnTo>
                  <a:lnTo>
                    <a:pt x="169215" y="635102"/>
                  </a:lnTo>
                  <a:lnTo>
                    <a:pt x="156439" y="607441"/>
                  </a:lnTo>
                  <a:lnTo>
                    <a:pt x="119177" y="607441"/>
                  </a:lnTo>
                  <a:lnTo>
                    <a:pt x="94717" y="584023"/>
                  </a:lnTo>
                  <a:lnTo>
                    <a:pt x="61722" y="577634"/>
                  </a:lnTo>
                  <a:lnTo>
                    <a:pt x="61722" y="529755"/>
                  </a:lnTo>
                  <a:lnTo>
                    <a:pt x="36183" y="521221"/>
                  </a:lnTo>
                  <a:lnTo>
                    <a:pt x="0" y="469087"/>
                  </a:lnTo>
                  <a:lnTo>
                    <a:pt x="24473" y="425450"/>
                  </a:lnTo>
                  <a:lnTo>
                    <a:pt x="51206" y="404686"/>
                  </a:lnTo>
                  <a:lnTo>
                    <a:pt x="39904" y="366992"/>
                  </a:lnTo>
                  <a:lnTo>
                    <a:pt x="56858" y="350050"/>
                  </a:lnTo>
                  <a:lnTo>
                    <a:pt x="48374" y="303861"/>
                  </a:lnTo>
                  <a:lnTo>
                    <a:pt x="85128" y="267120"/>
                  </a:lnTo>
                  <a:lnTo>
                    <a:pt x="116218" y="275603"/>
                  </a:lnTo>
                  <a:lnTo>
                    <a:pt x="141669" y="250152"/>
                  </a:lnTo>
                  <a:lnTo>
                    <a:pt x="169939" y="261468"/>
                  </a:lnTo>
                  <a:lnTo>
                    <a:pt x="218935" y="236957"/>
                  </a:lnTo>
                  <a:lnTo>
                    <a:pt x="218935" y="201143"/>
                  </a:lnTo>
                  <a:lnTo>
                    <a:pt x="209512" y="172885"/>
                  </a:lnTo>
                  <a:lnTo>
                    <a:pt x="221768" y="132360"/>
                  </a:lnTo>
                  <a:lnTo>
                    <a:pt x="251194" y="155575"/>
                  </a:lnTo>
                  <a:lnTo>
                    <a:pt x="295644" y="155575"/>
                  </a:lnTo>
                  <a:lnTo>
                    <a:pt x="328981" y="146050"/>
                  </a:lnTo>
                  <a:lnTo>
                    <a:pt x="328981" y="117475"/>
                  </a:lnTo>
                  <a:lnTo>
                    <a:pt x="344856" y="101600"/>
                  </a:lnTo>
                  <a:lnTo>
                    <a:pt x="403594" y="117475"/>
                  </a:lnTo>
                  <a:lnTo>
                    <a:pt x="427406" y="93663"/>
                  </a:lnTo>
                  <a:lnTo>
                    <a:pt x="490906" y="93663"/>
                  </a:lnTo>
                  <a:lnTo>
                    <a:pt x="509168" y="75413"/>
                  </a:lnTo>
                  <a:lnTo>
                    <a:pt x="543294" y="63500"/>
                  </a:lnTo>
                  <a:lnTo>
                    <a:pt x="578219" y="50800"/>
                  </a:lnTo>
                  <a:lnTo>
                    <a:pt x="594893" y="34138"/>
                  </a:lnTo>
                  <a:lnTo>
                    <a:pt x="592506" y="0"/>
                  </a:lnTo>
                  <a:lnTo>
                    <a:pt x="616319" y="0"/>
                  </a:lnTo>
                  <a:lnTo>
                    <a:pt x="644894" y="23813"/>
                  </a:lnTo>
                  <a:lnTo>
                    <a:pt x="670294" y="36513"/>
                  </a:lnTo>
                  <a:lnTo>
                    <a:pt x="698869" y="65088"/>
                  </a:lnTo>
                  <a:lnTo>
                    <a:pt x="730619" y="65088"/>
                  </a:lnTo>
                  <a:lnTo>
                    <a:pt x="771894" y="76200"/>
                  </a:lnTo>
                  <a:lnTo>
                    <a:pt x="805231" y="109538"/>
                  </a:lnTo>
                  <a:lnTo>
                    <a:pt x="829044" y="152400"/>
                  </a:lnTo>
                  <a:lnTo>
                    <a:pt x="857619" y="198438"/>
                  </a:lnTo>
                  <a:lnTo>
                    <a:pt x="857619" y="236538"/>
                  </a:lnTo>
                  <a:lnTo>
                    <a:pt x="900481" y="242888"/>
                  </a:lnTo>
                  <a:lnTo>
                    <a:pt x="900481" y="279400"/>
                  </a:lnTo>
                  <a:lnTo>
                    <a:pt x="921918" y="300838"/>
                  </a:lnTo>
                  <a:lnTo>
                    <a:pt x="957631" y="312738"/>
                  </a:lnTo>
                  <a:lnTo>
                    <a:pt x="978269" y="333375"/>
                  </a:lnTo>
                  <a:lnTo>
                    <a:pt x="1016369" y="333375"/>
                  </a:lnTo>
                  <a:lnTo>
                    <a:pt x="1043356" y="357188"/>
                  </a:lnTo>
                  <a:lnTo>
                    <a:pt x="1078281" y="357188"/>
                  </a:lnTo>
                  <a:lnTo>
                    <a:pt x="1059231" y="384175"/>
                  </a:lnTo>
                  <a:lnTo>
                    <a:pt x="1025106" y="418313"/>
                  </a:lnTo>
                  <a:lnTo>
                    <a:pt x="983031" y="438150"/>
                  </a:lnTo>
                  <a:lnTo>
                    <a:pt x="932231" y="438150"/>
                  </a:lnTo>
                  <a:lnTo>
                    <a:pt x="900481" y="428625"/>
                  </a:lnTo>
                  <a:lnTo>
                    <a:pt x="863969" y="409575"/>
                  </a:lnTo>
                  <a:lnTo>
                    <a:pt x="841744" y="430213"/>
                  </a:lnTo>
                  <a:lnTo>
                    <a:pt x="806819" y="430213"/>
                  </a:lnTo>
                  <a:lnTo>
                    <a:pt x="779831" y="412750"/>
                  </a:lnTo>
                  <a:lnTo>
                    <a:pt x="756019" y="401638"/>
                  </a:lnTo>
                  <a:lnTo>
                    <a:pt x="719506" y="390525"/>
                  </a:lnTo>
                  <a:lnTo>
                    <a:pt x="690931" y="381000"/>
                  </a:lnTo>
                  <a:lnTo>
                    <a:pt x="690931" y="355600"/>
                  </a:lnTo>
                  <a:lnTo>
                    <a:pt x="711569" y="334963"/>
                  </a:lnTo>
                  <a:lnTo>
                    <a:pt x="678231" y="301625"/>
                  </a:lnTo>
                  <a:lnTo>
                    <a:pt x="646481" y="323850"/>
                  </a:lnTo>
                  <a:lnTo>
                    <a:pt x="627431" y="355600"/>
                  </a:lnTo>
                  <a:lnTo>
                    <a:pt x="602031" y="381000"/>
                  </a:lnTo>
                  <a:lnTo>
                    <a:pt x="598856" y="414338"/>
                  </a:lnTo>
                  <a:lnTo>
                    <a:pt x="613144" y="457200"/>
                  </a:lnTo>
                  <a:lnTo>
                    <a:pt x="579806" y="473075"/>
                  </a:lnTo>
                  <a:lnTo>
                    <a:pt x="579806" y="496888"/>
                  </a:lnTo>
                  <a:lnTo>
                    <a:pt x="608381" y="511175"/>
                  </a:lnTo>
                  <a:lnTo>
                    <a:pt x="628231" y="531025"/>
                  </a:lnTo>
                  <a:lnTo>
                    <a:pt x="638544" y="555625"/>
                  </a:lnTo>
                  <a:lnTo>
                    <a:pt x="670294" y="573088"/>
                  </a:lnTo>
                  <a:lnTo>
                    <a:pt x="670294" y="601663"/>
                  </a:lnTo>
                  <a:lnTo>
                    <a:pt x="655218" y="616750"/>
                  </a:lnTo>
                  <a:lnTo>
                    <a:pt x="614731" y="623888"/>
                  </a:lnTo>
                  <a:lnTo>
                    <a:pt x="591718" y="646913"/>
                  </a:lnTo>
                  <a:lnTo>
                    <a:pt x="561556" y="677075"/>
                  </a:lnTo>
                  <a:lnTo>
                    <a:pt x="561556" y="714375"/>
                  </a:lnTo>
                  <a:lnTo>
                    <a:pt x="552819" y="736600"/>
                  </a:lnTo>
                  <a:lnTo>
                    <a:pt x="530594" y="758825"/>
                  </a:lnTo>
                  <a:lnTo>
                    <a:pt x="513131" y="762000"/>
                  </a:lnTo>
                  <a:lnTo>
                    <a:pt x="513131" y="790575"/>
                  </a:lnTo>
                  <a:lnTo>
                    <a:pt x="491706" y="812013"/>
                  </a:lnTo>
                  <a:lnTo>
                    <a:pt x="479794" y="836613"/>
                  </a:lnTo>
                  <a:lnTo>
                    <a:pt x="479794" y="86201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70" name="Свердловская область"/>
            <p:cNvSpPr/>
            <p:nvPr/>
          </p:nvSpPr>
          <p:spPr>
            <a:xfrm>
              <a:off x="2135784" y="3549377"/>
              <a:ext cx="932549" cy="1097851"/>
            </a:xfrm>
            <a:custGeom>
              <a:avLst/>
              <a:gdLst/>
              <a:ahLst/>
              <a:cxnLst/>
              <a:rect l="0" t="0" r="0" b="0"/>
              <a:pathLst>
                <a:path w="948425" h="1097853">
                  <a:moveTo>
                    <a:pt x="734111" y="1059523"/>
                  </a:moveTo>
                  <a:lnTo>
                    <a:pt x="734111" y="1059523"/>
                  </a:lnTo>
                  <a:lnTo>
                    <a:pt x="734111" y="1059523"/>
                  </a:lnTo>
                  <a:lnTo>
                    <a:pt x="688353" y="1059523"/>
                  </a:lnTo>
                  <a:lnTo>
                    <a:pt x="638328" y="1097852"/>
                  </a:lnTo>
                  <a:lnTo>
                    <a:pt x="609600" y="1048881"/>
                  </a:lnTo>
                  <a:lnTo>
                    <a:pt x="587248" y="1057390"/>
                  </a:lnTo>
                  <a:lnTo>
                    <a:pt x="555321" y="1043585"/>
                  </a:lnTo>
                  <a:lnTo>
                    <a:pt x="527647" y="1043585"/>
                  </a:lnTo>
                  <a:lnTo>
                    <a:pt x="494653" y="1028675"/>
                  </a:lnTo>
                  <a:lnTo>
                    <a:pt x="439865" y="1065784"/>
                  </a:lnTo>
                  <a:lnTo>
                    <a:pt x="417856" y="1043775"/>
                  </a:lnTo>
                  <a:lnTo>
                    <a:pt x="394780" y="1020687"/>
                  </a:lnTo>
                  <a:lnTo>
                    <a:pt x="364719" y="1003516"/>
                  </a:lnTo>
                  <a:lnTo>
                    <a:pt x="337338" y="1029818"/>
                  </a:lnTo>
                  <a:lnTo>
                    <a:pt x="308902" y="1001357"/>
                  </a:lnTo>
                  <a:lnTo>
                    <a:pt x="280975" y="998131"/>
                  </a:lnTo>
                  <a:lnTo>
                    <a:pt x="273469" y="982041"/>
                  </a:lnTo>
                  <a:lnTo>
                    <a:pt x="234823" y="969163"/>
                  </a:lnTo>
                  <a:lnTo>
                    <a:pt x="223012" y="947687"/>
                  </a:lnTo>
                  <a:lnTo>
                    <a:pt x="187579" y="924065"/>
                  </a:lnTo>
                  <a:lnTo>
                    <a:pt x="158598" y="935876"/>
                  </a:lnTo>
                  <a:lnTo>
                    <a:pt x="131699" y="962762"/>
                  </a:lnTo>
                  <a:lnTo>
                    <a:pt x="106642" y="926199"/>
                  </a:lnTo>
                  <a:lnTo>
                    <a:pt x="76327" y="926199"/>
                  </a:lnTo>
                  <a:lnTo>
                    <a:pt x="27191" y="890664"/>
                  </a:lnTo>
                  <a:lnTo>
                    <a:pt x="0" y="853034"/>
                  </a:lnTo>
                  <a:lnTo>
                    <a:pt x="27737" y="822325"/>
                  </a:lnTo>
                  <a:lnTo>
                    <a:pt x="44400" y="805650"/>
                  </a:lnTo>
                  <a:lnTo>
                    <a:pt x="44400" y="769138"/>
                  </a:lnTo>
                  <a:lnTo>
                    <a:pt x="58687" y="740563"/>
                  </a:lnTo>
                  <a:lnTo>
                    <a:pt x="71387" y="753263"/>
                  </a:lnTo>
                  <a:lnTo>
                    <a:pt x="112662" y="753263"/>
                  </a:lnTo>
                  <a:lnTo>
                    <a:pt x="147587" y="735800"/>
                  </a:lnTo>
                  <a:lnTo>
                    <a:pt x="157112" y="696113"/>
                  </a:lnTo>
                  <a:lnTo>
                    <a:pt x="179337" y="659600"/>
                  </a:lnTo>
                  <a:lnTo>
                    <a:pt x="207912" y="659600"/>
                  </a:lnTo>
                  <a:lnTo>
                    <a:pt x="233312" y="697700"/>
                  </a:lnTo>
                  <a:lnTo>
                    <a:pt x="249187" y="681825"/>
                  </a:lnTo>
                  <a:lnTo>
                    <a:pt x="272212" y="658813"/>
                  </a:lnTo>
                  <a:lnTo>
                    <a:pt x="255537" y="642138"/>
                  </a:lnTo>
                  <a:lnTo>
                    <a:pt x="253950" y="621500"/>
                  </a:lnTo>
                  <a:lnTo>
                    <a:pt x="292050" y="596100"/>
                  </a:lnTo>
                  <a:lnTo>
                    <a:pt x="328562" y="604038"/>
                  </a:lnTo>
                  <a:lnTo>
                    <a:pt x="354762" y="582613"/>
                  </a:lnTo>
                  <a:lnTo>
                    <a:pt x="380950" y="556425"/>
                  </a:lnTo>
                  <a:lnTo>
                    <a:pt x="357937" y="532613"/>
                  </a:lnTo>
                  <a:lnTo>
                    <a:pt x="357937" y="517525"/>
                  </a:lnTo>
                  <a:lnTo>
                    <a:pt x="379362" y="496100"/>
                  </a:lnTo>
                  <a:lnTo>
                    <a:pt x="393650" y="448475"/>
                  </a:lnTo>
                  <a:lnTo>
                    <a:pt x="366662" y="405613"/>
                  </a:lnTo>
                  <a:lnTo>
                    <a:pt x="366662" y="351638"/>
                  </a:lnTo>
                  <a:lnTo>
                    <a:pt x="401587" y="321475"/>
                  </a:lnTo>
                  <a:lnTo>
                    <a:pt x="438100" y="321475"/>
                  </a:lnTo>
                  <a:lnTo>
                    <a:pt x="466675" y="292900"/>
                  </a:lnTo>
                  <a:lnTo>
                    <a:pt x="498425" y="245275"/>
                  </a:lnTo>
                  <a:lnTo>
                    <a:pt x="541287" y="207175"/>
                  </a:lnTo>
                  <a:lnTo>
                    <a:pt x="565100" y="148438"/>
                  </a:lnTo>
                  <a:lnTo>
                    <a:pt x="565100" y="105575"/>
                  </a:lnTo>
                  <a:lnTo>
                    <a:pt x="607962" y="83350"/>
                  </a:lnTo>
                  <a:lnTo>
                    <a:pt x="607962" y="50013"/>
                  </a:lnTo>
                  <a:lnTo>
                    <a:pt x="619075" y="19850"/>
                  </a:lnTo>
                  <a:lnTo>
                    <a:pt x="638924" y="0"/>
                  </a:lnTo>
                  <a:lnTo>
                    <a:pt x="668554" y="18923"/>
                  </a:lnTo>
                  <a:lnTo>
                    <a:pt x="668554" y="45314"/>
                  </a:lnTo>
                  <a:lnTo>
                    <a:pt x="685508" y="62268"/>
                  </a:lnTo>
                  <a:lnTo>
                    <a:pt x="704368" y="75464"/>
                  </a:lnTo>
                  <a:lnTo>
                    <a:pt x="732625" y="103734"/>
                  </a:lnTo>
                  <a:lnTo>
                    <a:pt x="782574" y="153683"/>
                  </a:lnTo>
                  <a:lnTo>
                    <a:pt x="813677" y="211151"/>
                  </a:lnTo>
                  <a:lnTo>
                    <a:pt x="839115" y="236589"/>
                  </a:lnTo>
                  <a:lnTo>
                    <a:pt x="839115" y="294082"/>
                  </a:lnTo>
                  <a:lnTo>
                    <a:pt x="817436" y="322352"/>
                  </a:lnTo>
                  <a:lnTo>
                    <a:pt x="828752" y="388303"/>
                  </a:lnTo>
                  <a:lnTo>
                    <a:pt x="815556" y="441084"/>
                  </a:lnTo>
                  <a:lnTo>
                    <a:pt x="842874" y="468402"/>
                  </a:lnTo>
                  <a:lnTo>
                    <a:pt x="842874" y="510807"/>
                  </a:lnTo>
                  <a:lnTo>
                    <a:pt x="817906" y="535788"/>
                  </a:lnTo>
                  <a:lnTo>
                    <a:pt x="826859" y="584315"/>
                  </a:lnTo>
                  <a:lnTo>
                    <a:pt x="862673" y="603149"/>
                  </a:lnTo>
                  <a:lnTo>
                    <a:pt x="887171" y="633311"/>
                  </a:lnTo>
                  <a:lnTo>
                    <a:pt x="889051" y="667246"/>
                  </a:lnTo>
                  <a:lnTo>
                    <a:pt x="913562" y="667246"/>
                  </a:lnTo>
                  <a:lnTo>
                    <a:pt x="938048" y="691719"/>
                  </a:lnTo>
                  <a:lnTo>
                    <a:pt x="924865" y="716230"/>
                  </a:lnTo>
                  <a:lnTo>
                    <a:pt x="924865" y="765226"/>
                  </a:lnTo>
                  <a:lnTo>
                    <a:pt x="948424" y="788785"/>
                  </a:lnTo>
                  <a:lnTo>
                    <a:pt x="936168" y="829310"/>
                  </a:lnTo>
                  <a:lnTo>
                    <a:pt x="945591" y="857568"/>
                  </a:lnTo>
                  <a:lnTo>
                    <a:pt x="945591" y="893382"/>
                  </a:lnTo>
                  <a:lnTo>
                    <a:pt x="896595" y="917893"/>
                  </a:lnTo>
                  <a:lnTo>
                    <a:pt x="868325" y="906577"/>
                  </a:lnTo>
                  <a:lnTo>
                    <a:pt x="842874" y="932028"/>
                  </a:lnTo>
                  <a:lnTo>
                    <a:pt x="811784" y="923545"/>
                  </a:lnTo>
                  <a:lnTo>
                    <a:pt x="775030" y="960286"/>
                  </a:lnTo>
                  <a:lnTo>
                    <a:pt x="783514" y="1006475"/>
                  </a:lnTo>
                  <a:lnTo>
                    <a:pt x="766560" y="1023417"/>
                  </a:lnTo>
                  <a:lnTo>
                    <a:pt x="777862" y="1061111"/>
                  </a:lnTo>
                  <a:lnTo>
                    <a:pt x="751129" y="1081875"/>
                  </a:lnTo>
                  <a:close/>
                </a:path>
              </a:pathLst>
            </a:custGeom>
            <a:solidFill>
              <a:srgbClr val="92D050"/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71" name="Ханты-Мансийский автономный округ"/>
            <p:cNvSpPr/>
            <p:nvPr/>
          </p:nvSpPr>
          <p:spPr>
            <a:xfrm>
              <a:off x="4540416" y="1029164"/>
              <a:ext cx="2229933" cy="1565226"/>
            </a:xfrm>
            <a:custGeom>
              <a:avLst/>
              <a:gdLst/>
              <a:ahLst/>
              <a:cxnLst/>
              <a:rect l="0" t="0" r="0" b="0"/>
              <a:pathLst>
                <a:path w="2214056" h="1565226">
                  <a:moveTo>
                    <a:pt x="489204" y="0"/>
                  </a:moveTo>
                  <a:lnTo>
                    <a:pt x="489204" y="0"/>
                  </a:lnTo>
                  <a:lnTo>
                    <a:pt x="489204" y="0"/>
                  </a:lnTo>
                  <a:lnTo>
                    <a:pt x="484963" y="69850"/>
                  </a:lnTo>
                  <a:lnTo>
                    <a:pt x="493433" y="127000"/>
                  </a:lnTo>
                  <a:lnTo>
                    <a:pt x="477546" y="178867"/>
                  </a:lnTo>
                  <a:lnTo>
                    <a:pt x="438392" y="218021"/>
                  </a:lnTo>
                  <a:lnTo>
                    <a:pt x="458496" y="238125"/>
                  </a:lnTo>
                  <a:lnTo>
                    <a:pt x="494488" y="274117"/>
                  </a:lnTo>
                  <a:lnTo>
                    <a:pt x="535763" y="315392"/>
                  </a:lnTo>
                  <a:lnTo>
                    <a:pt x="592913" y="302692"/>
                  </a:lnTo>
                  <a:lnTo>
                    <a:pt x="637363" y="321742"/>
                  </a:lnTo>
                  <a:lnTo>
                    <a:pt x="681813" y="302692"/>
                  </a:lnTo>
                  <a:lnTo>
                    <a:pt x="730504" y="328092"/>
                  </a:lnTo>
                  <a:lnTo>
                    <a:pt x="778129" y="369367"/>
                  </a:lnTo>
                  <a:lnTo>
                    <a:pt x="741083" y="406400"/>
                  </a:lnTo>
                  <a:lnTo>
                    <a:pt x="772833" y="442392"/>
                  </a:lnTo>
                  <a:lnTo>
                    <a:pt x="829971" y="452959"/>
                  </a:lnTo>
                  <a:lnTo>
                    <a:pt x="859613" y="423330"/>
                  </a:lnTo>
                  <a:lnTo>
                    <a:pt x="891363" y="455080"/>
                  </a:lnTo>
                  <a:lnTo>
                    <a:pt x="914654" y="431800"/>
                  </a:lnTo>
                  <a:lnTo>
                    <a:pt x="971804" y="431800"/>
                  </a:lnTo>
                  <a:lnTo>
                    <a:pt x="1022604" y="482600"/>
                  </a:lnTo>
                  <a:lnTo>
                    <a:pt x="1034238" y="539750"/>
                  </a:lnTo>
                  <a:lnTo>
                    <a:pt x="1034238" y="576796"/>
                  </a:lnTo>
                  <a:lnTo>
                    <a:pt x="1081863" y="624421"/>
                  </a:lnTo>
                  <a:lnTo>
                    <a:pt x="1071283" y="666750"/>
                  </a:lnTo>
                  <a:lnTo>
                    <a:pt x="1086104" y="709092"/>
                  </a:lnTo>
                  <a:lnTo>
                    <a:pt x="1160183" y="700621"/>
                  </a:lnTo>
                  <a:lnTo>
                    <a:pt x="1196163" y="700621"/>
                  </a:lnTo>
                  <a:lnTo>
                    <a:pt x="1227913" y="751421"/>
                  </a:lnTo>
                  <a:lnTo>
                    <a:pt x="1263904" y="751421"/>
                  </a:lnTo>
                  <a:lnTo>
                    <a:pt x="1306233" y="795871"/>
                  </a:lnTo>
                  <a:lnTo>
                    <a:pt x="1342213" y="787400"/>
                  </a:lnTo>
                  <a:lnTo>
                    <a:pt x="1394079" y="801155"/>
                  </a:lnTo>
                  <a:lnTo>
                    <a:pt x="1427938" y="835025"/>
                  </a:lnTo>
                  <a:lnTo>
                    <a:pt x="1448054" y="814921"/>
                  </a:lnTo>
                  <a:lnTo>
                    <a:pt x="1505204" y="838200"/>
                  </a:lnTo>
                  <a:lnTo>
                    <a:pt x="1490371" y="878421"/>
                  </a:lnTo>
                  <a:lnTo>
                    <a:pt x="1534821" y="901700"/>
                  </a:lnTo>
                  <a:lnTo>
                    <a:pt x="1568704" y="935571"/>
                  </a:lnTo>
                  <a:lnTo>
                    <a:pt x="1647013" y="935571"/>
                  </a:lnTo>
                  <a:lnTo>
                    <a:pt x="1721104" y="935571"/>
                  </a:lnTo>
                  <a:lnTo>
                    <a:pt x="1738021" y="905930"/>
                  </a:lnTo>
                  <a:lnTo>
                    <a:pt x="1776121" y="884771"/>
                  </a:lnTo>
                  <a:lnTo>
                    <a:pt x="1820571" y="855130"/>
                  </a:lnTo>
                  <a:lnTo>
                    <a:pt x="1837513" y="899580"/>
                  </a:lnTo>
                  <a:lnTo>
                    <a:pt x="1880908" y="955675"/>
                  </a:lnTo>
                  <a:lnTo>
                    <a:pt x="1901013" y="935571"/>
                  </a:lnTo>
                  <a:lnTo>
                    <a:pt x="1962404" y="954621"/>
                  </a:lnTo>
                  <a:lnTo>
                    <a:pt x="1994154" y="1007530"/>
                  </a:lnTo>
                  <a:lnTo>
                    <a:pt x="2025904" y="996950"/>
                  </a:lnTo>
                  <a:lnTo>
                    <a:pt x="2055521" y="996950"/>
                  </a:lnTo>
                  <a:lnTo>
                    <a:pt x="2099971" y="1051992"/>
                  </a:lnTo>
                  <a:lnTo>
                    <a:pt x="2100657" y="1116978"/>
                  </a:lnTo>
                  <a:lnTo>
                    <a:pt x="2154098" y="1152170"/>
                  </a:lnTo>
                  <a:lnTo>
                    <a:pt x="2214055" y="1178243"/>
                  </a:lnTo>
                  <a:lnTo>
                    <a:pt x="2182775" y="1230377"/>
                  </a:lnTo>
                  <a:lnTo>
                    <a:pt x="2107172" y="1262965"/>
                  </a:lnTo>
                  <a:lnTo>
                    <a:pt x="2058937" y="1311187"/>
                  </a:lnTo>
                  <a:lnTo>
                    <a:pt x="1980731" y="1253833"/>
                  </a:lnTo>
                  <a:lnTo>
                    <a:pt x="1897304" y="1289025"/>
                  </a:lnTo>
                  <a:lnTo>
                    <a:pt x="1881670" y="1341158"/>
                  </a:lnTo>
                  <a:lnTo>
                    <a:pt x="1825612" y="1312482"/>
                  </a:lnTo>
                  <a:lnTo>
                    <a:pt x="1785201" y="1322896"/>
                  </a:lnTo>
                  <a:lnTo>
                    <a:pt x="1736319" y="1274027"/>
                  </a:lnTo>
                  <a:lnTo>
                    <a:pt x="1683525" y="1294220"/>
                  </a:lnTo>
                  <a:lnTo>
                    <a:pt x="1615745" y="1286409"/>
                  </a:lnTo>
                  <a:lnTo>
                    <a:pt x="1597495" y="1259028"/>
                  </a:lnTo>
                  <a:lnTo>
                    <a:pt x="1524496" y="1259028"/>
                  </a:lnTo>
                  <a:lnTo>
                    <a:pt x="1473658" y="1236879"/>
                  </a:lnTo>
                  <a:lnTo>
                    <a:pt x="1405878" y="1247293"/>
                  </a:lnTo>
                  <a:lnTo>
                    <a:pt x="1381112" y="1296823"/>
                  </a:lnTo>
                  <a:lnTo>
                    <a:pt x="1356348" y="1358088"/>
                  </a:lnTo>
                  <a:lnTo>
                    <a:pt x="1360259" y="1424560"/>
                  </a:lnTo>
                  <a:lnTo>
                    <a:pt x="1289876" y="1444105"/>
                  </a:lnTo>
                  <a:lnTo>
                    <a:pt x="1232523" y="1485824"/>
                  </a:lnTo>
                  <a:lnTo>
                    <a:pt x="1226008" y="1530147"/>
                  </a:lnTo>
                  <a:lnTo>
                    <a:pt x="1166013" y="1565225"/>
                  </a:lnTo>
                  <a:lnTo>
                    <a:pt x="1131088" y="1565225"/>
                  </a:lnTo>
                  <a:lnTo>
                    <a:pt x="1104100" y="1541412"/>
                  </a:lnTo>
                  <a:lnTo>
                    <a:pt x="1066000" y="1541412"/>
                  </a:lnTo>
                  <a:lnTo>
                    <a:pt x="1045363" y="1520775"/>
                  </a:lnTo>
                  <a:lnTo>
                    <a:pt x="1009637" y="1508862"/>
                  </a:lnTo>
                  <a:lnTo>
                    <a:pt x="988200" y="1487424"/>
                  </a:lnTo>
                  <a:lnTo>
                    <a:pt x="988200" y="1450912"/>
                  </a:lnTo>
                  <a:lnTo>
                    <a:pt x="945338" y="1444562"/>
                  </a:lnTo>
                  <a:lnTo>
                    <a:pt x="945338" y="1406462"/>
                  </a:lnTo>
                  <a:lnTo>
                    <a:pt x="916763" y="1360424"/>
                  </a:lnTo>
                  <a:lnTo>
                    <a:pt x="892950" y="1317562"/>
                  </a:lnTo>
                  <a:lnTo>
                    <a:pt x="859613" y="1284275"/>
                  </a:lnTo>
                  <a:lnTo>
                    <a:pt x="818338" y="1273163"/>
                  </a:lnTo>
                  <a:lnTo>
                    <a:pt x="786588" y="1273163"/>
                  </a:lnTo>
                  <a:lnTo>
                    <a:pt x="758013" y="1244588"/>
                  </a:lnTo>
                  <a:lnTo>
                    <a:pt x="704038" y="1208075"/>
                  </a:lnTo>
                  <a:lnTo>
                    <a:pt x="680225" y="1208075"/>
                  </a:lnTo>
                  <a:lnTo>
                    <a:pt x="682612" y="1242213"/>
                  </a:lnTo>
                  <a:lnTo>
                    <a:pt x="665938" y="1258888"/>
                  </a:lnTo>
                  <a:lnTo>
                    <a:pt x="596875" y="1283501"/>
                  </a:lnTo>
                  <a:lnTo>
                    <a:pt x="578612" y="1301763"/>
                  </a:lnTo>
                  <a:lnTo>
                    <a:pt x="515112" y="1301763"/>
                  </a:lnTo>
                  <a:lnTo>
                    <a:pt x="491313" y="1325550"/>
                  </a:lnTo>
                  <a:lnTo>
                    <a:pt x="432575" y="1309675"/>
                  </a:lnTo>
                  <a:lnTo>
                    <a:pt x="416700" y="1325550"/>
                  </a:lnTo>
                  <a:lnTo>
                    <a:pt x="416700" y="1354125"/>
                  </a:lnTo>
                  <a:lnTo>
                    <a:pt x="383363" y="1363650"/>
                  </a:lnTo>
                  <a:lnTo>
                    <a:pt x="338913" y="1363650"/>
                  </a:lnTo>
                  <a:lnTo>
                    <a:pt x="309487" y="1340435"/>
                  </a:lnTo>
                  <a:lnTo>
                    <a:pt x="285928" y="1316876"/>
                  </a:lnTo>
                  <a:lnTo>
                    <a:pt x="285928" y="1267892"/>
                  </a:lnTo>
                  <a:lnTo>
                    <a:pt x="299123" y="1243381"/>
                  </a:lnTo>
                  <a:lnTo>
                    <a:pt x="274625" y="1218896"/>
                  </a:lnTo>
                  <a:lnTo>
                    <a:pt x="250127" y="1218896"/>
                  </a:lnTo>
                  <a:lnTo>
                    <a:pt x="248247" y="1184961"/>
                  </a:lnTo>
                  <a:lnTo>
                    <a:pt x="223749" y="1154799"/>
                  </a:lnTo>
                  <a:lnTo>
                    <a:pt x="187948" y="1135965"/>
                  </a:lnTo>
                  <a:lnTo>
                    <a:pt x="178982" y="1087438"/>
                  </a:lnTo>
                  <a:lnTo>
                    <a:pt x="203949" y="1062457"/>
                  </a:lnTo>
                  <a:lnTo>
                    <a:pt x="203949" y="1062457"/>
                  </a:lnTo>
                  <a:lnTo>
                    <a:pt x="210452" y="1026554"/>
                  </a:lnTo>
                  <a:lnTo>
                    <a:pt x="203949" y="1020052"/>
                  </a:lnTo>
                  <a:lnTo>
                    <a:pt x="197447" y="1013549"/>
                  </a:lnTo>
                  <a:lnTo>
                    <a:pt x="176632" y="992734"/>
                  </a:lnTo>
                  <a:lnTo>
                    <a:pt x="176632" y="992734"/>
                  </a:lnTo>
                  <a:lnTo>
                    <a:pt x="187554" y="949072"/>
                  </a:lnTo>
                  <a:lnTo>
                    <a:pt x="178524" y="874015"/>
                  </a:lnTo>
                  <a:lnTo>
                    <a:pt x="178524" y="874015"/>
                  </a:lnTo>
                  <a:lnTo>
                    <a:pt x="192685" y="853263"/>
                  </a:lnTo>
                  <a:lnTo>
                    <a:pt x="200203" y="845744"/>
                  </a:lnTo>
                  <a:lnTo>
                    <a:pt x="207722" y="838226"/>
                  </a:lnTo>
                  <a:lnTo>
                    <a:pt x="200203" y="788252"/>
                  </a:lnTo>
                  <a:lnTo>
                    <a:pt x="200203" y="788252"/>
                  </a:lnTo>
                  <a:lnTo>
                    <a:pt x="174765" y="762813"/>
                  </a:lnTo>
                  <a:lnTo>
                    <a:pt x="143663" y="705346"/>
                  </a:lnTo>
                  <a:lnTo>
                    <a:pt x="93714" y="655397"/>
                  </a:lnTo>
                  <a:lnTo>
                    <a:pt x="65444" y="627127"/>
                  </a:lnTo>
                  <a:lnTo>
                    <a:pt x="29629" y="596977"/>
                  </a:lnTo>
                  <a:lnTo>
                    <a:pt x="29629" y="570586"/>
                  </a:lnTo>
                  <a:lnTo>
                    <a:pt x="0" y="551663"/>
                  </a:lnTo>
                  <a:lnTo>
                    <a:pt x="7151" y="514350"/>
                  </a:lnTo>
                  <a:lnTo>
                    <a:pt x="59538" y="461963"/>
                  </a:lnTo>
                  <a:lnTo>
                    <a:pt x="59538" y="433388"/>
                  </a:lnTo>
                  <a:lnTo>
                    <a:pt x="77001" y="400050"/>
                  </a:lnTo>
                  <a:lnTo>
                    <a:pt x="69063" y="363538"/>
                  </a:lnTo>
                  <a:lnTo>
                    <a:pt x="97638" y="309563"/>
                  </a:lnTo>
                  <a:lnTo>
                    <a:pt x="140501" y="282575"/>
                  </a:lnTo>
                  <a:lnTo>
                    <a:pt x="145263" y="244475"/>
                  </a:lnTo>
                  <a:lnTo>
                    <a:pt x="196063" y="212725"/>
                  </a:lnTo>
                  <a:lnTo>
                    <a:pt x="188126" y="166688"/>
                  </a:lnTo>
                  <a:lnTo>
                    <a:pt x="207176" y="130175"/>
                  </a:lnTo>
                  <a:lnTo>
                    <a:pt x="250838" y="86513"/>
                  </a:lnTo>
                  <a:lnTo>
                    <a:pt x="283388" y="53963"/>
                  </a:lnTo>
                  <a:lnTo>
                    <a:pt x="310375" y="63488"/>
                  </a:lnTo>
                  <a:lnTo>
                    <a:pt x="310375" y="96825"/>
                  </a:lnTo>
                  <a:lnTo>
                    <a:pt x="346888" y="92063"/>
                  </a:lnTo>
                  <a:lnTo>
                    <a:pt x="386575" y="52375"/>
                  </a:lnTo>
                  <a:lnTo>
                    <a:pt x="426263" y="31738"/>
                  </a:lnTo>
                  <a:lnTo>
                    <a:pt x="448488" y="6338"/>
                  </a:lnTo>
                  <a:close/>
                </a:path>
              </a:pathLst>
            </a:custGeom>
            <a:solidFill>
              <a:srgbClr val="00B050"/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72" name="Омская область"/>
            <p:cNvSpPr/>
            <p:nvPr/>
          </p:nvSpPr>
          <p:spPr>
            <a:xfrm>
              <a:off x="1401719" y="5479291"/>
              <a:ext cx="650875" cy="964680"/>
            </a:xfrm>
            <a:custGeom>
              <a:avLst/>
              <a:gdLst/>
              <a:ahLst/>
              <a:cxnLst/>
              <a:rect l="0" t="0" r="0" b="0"/>
              <a:pathLst>
                <a:path w="635001" h="964681">
                  <a:moveTo>
                    <a:pt x="460375" y="885305"/>
                  </a:moveTo>
                  <a:lnTo>
                    <a:pt x="460375" y="885305"/>
                  </a:lnTo>
                  <a:lnTo>
                    <a:pt x="460375" y="885305"/>
                  </a:lnTo>
                  <a:lnTo>
                    <a:pt x="425450" y="920230"/>
                  </a:lnTo>
                  <a:lnTo>
                    <a:pt x="366179" y="937171"/>
                  </a:lnTo>
                  <a:lnTo>
                    <a:pt x="315379" y="964680"/>
                  </a:lnTo>
                  <a:lnTo>
                    <a:pt x="292100" y="930821"/>
                  </a:lnTo>
                  <a:lnTo>
                    <a:pt x="247650" y="951980"/>
                  </a:lnTo>
                  <a:lnTo>
                    <a:pt x="211670" y="951980"/>
                  </a:lnTo>
                  <a:lnTo>
                    <a:pt x="224370" y="894830"/>
                  </a:lnTo>
                  <a:lnTo>
                    <a:pt x="275170" y="871538"/>
                  </a:lnTo>
                  <a:lnTo>
                    <a:pt x="275170" y="841921"/>
                  </a:lnTo>
                  <a:lnTo>
                    <a:pt x="232829" y="841921"/>
                  </a:lnTo>
                  <a:lnTo>
                    <a:pt x="194729" y="818630"/>
                  </a:lnTo>
                  <a:lnTo>
                    <a:pt x="171450" y="841921"/>
                  </a:lnTo>
                  <a:lnTo>
                    <a:pt x="129120" y="829221"/>
                  </a:lnTo>
                  <a:lnTo>
                    <a:pt x="142875" y="779463"/>
                  </a:lnTo>
                  <a:lnTo>
                    <a:pt x="112179" y="748780"/>
                  </a:lnTo>
                  <a:lnTo>
                    <a:pt x="69850" y="774180"/>
                  </a:lnTo>
                  <a:lnTo>
                    <a:pt x="23279" y="761480"/>
                  </a:lnTo>
                  <a:lnTo>
                    <a:pt x="11633" y="724446"/>
                  </a:lnTo>
                  <a:lnTo>
                    <a:pt x="38100" y="697980"/>
                  </a:lnTo>
                  <a:lnTo>
                    <a:pt x="38100" y="657771"/>
                  </a:lnTo>
                  <a:lnTo>
                    <a:pt x="48679" y="628130"/>
                  </a:lnTo>
                  <a:lnTo>
                    <a:pt x="31750" y="575221"/>
                  </a:lnTo>
                  <a:lnTo>
                    <a:pt x="0" y="560388"/>
                  </a:lnTo>
                  <a:lnTo>
                    <a:pt x="0" y="534988"/>
                  </a:lnTo>
                  <a:lnTo>
                    <a:pt x="11912" y="510388"/>
                  </a:lnTo>
                  <a:lnTo>
                    <a:pt x="33337" y="488950"/>
                  </a:lnTo>
                  <a:lnTo>
                    <a:pt x="33337" y="460375"/>
                  </a:lnTo>
                  <a:lnTo>
                    <a:pt x="50800" y="457200"/>
                  </a:lnTo>
                  <a:lnTo>
                    <a:pt x="73025" y="434975"/>
                  </a:lnTo>
                  <a:lnTo>
                    <a:pt x="81762" y="412750"/>
                  </a:lnTo>
                  <a:lnTo>
                    <a:pt x="81762" y="375450"/>
                  </a:lnTo>
                  <a:lnTo>
                    <a:pt x="134937" y="322263"/>
                  </a:lnTo>
                  <a:lnTo>
                    <a:pt x="175424" y="315125"/>
                  </a:lnTo>
                  <a:lnTo>
                    <a:pt x="190500" y="300038"/>
                  </a:lnTo>
                  <a:lnTo>
                    <a:pt x="190500" y="271463"/>
                  </a:lnTo>
                  <a:lnTo>
                    <a:pt x="158750" y="254000"/>
                  </a:lnTo>
                  <a:lnTo>
                    <a:pt x="148437" y="229400"/>
                  </a:lnTo>
                  <a:lnTo>
                    <a:pt x="128587" y="209550"/>
                  </a:lnTo>
                  <a:lnTo>
                    <a:pt x="100012" y="195263"/>
                  </a:lnTo>
                  <a:lnTo>
                    <a:pt x="100012" y="171450"/>
                  </a:lnTo>
                  <a:lnTo>
                    <a:pt x="133350" y="155575"/>
                  </a:lnTo>
                  <a:lnTo>
                    <a:pt x="119062" y="112713"/>
                  </a:lnTo>
                  <a:lnTo>
                    <a:pt x="122237" y="79375"/>
                  </a:lnTo>
                  <a:lnTo>
                    <a:pt x="151981" y="46736"/>
                  </a:lnTo>
                  <a:lnTo>
                    <a:pt x="166687" y="22225"/>
                  </a:lnTo>
                  <a:lnTo>
                    <a:pt x="198437" y="0"/>
                  </a:lnTo>
                  <a:lnTo>
                    <a:pt x="231775" y="33338"/>
                  </a:lnTo>
                  <a:lnTo>
                    <a:pt x="211137" y="53975"/>
                  </a:lnTo>
                  <a:lnTo>
                    <a:pt x="211137" y="79375"/>
                  </a:lnTo>
                  <a:lnTo>
                    <a:pt x="239712" y="88900"/>
                  </a:lnTo>
                  <a:lnTo>
                    <a:pt x="276225" y="100013"/>
                  </a:lnTo>
                  <a:lnTo>
                    <a:pt x="300037" y="111125"/>
                  </a:lnTo>
                  <a:lnTo>
                    <a:pt x="327025" y="128588"/>
                  </a:lnTo>
                  <a:lnTo>
                    <a:pt x="369887" y="128588"/>
                  </a:lnTo>
                  <a:lnTo>
                    <a:pt x="384175" y="107950"/>
                  </a:lnTo>
                  <a:lnTo>
                    <a:pt x="420687" y="127000"/>
                  </a:lnTo>
                  <a:lnTo>
                    <a:pt x="452437" y="136525"/>
                  </a:lnTo>
                  <a:lnTo>
                    <a:pt x="503237" y="136525"/>
                  </a:lnTo>
                  <a:lnTo>
                    <a:pt x="545312" y="116688"/>
                  </a:lnTo>
                  <a:lnTo>
                    <a:pt x="579437" y="82550"/>
                  </a:lnTo>
                  <a:lnTo>
                    <a:pt x="598487" y="55563"/>
                  </a:lnTo>
                  <a:lnTo>
                    <a:pt x="604837" y="76200"/>
                  </a:lnTo>
                  <a:lnTo>
                    <a:pt x="593725" y="103188"/>
                  </a:lnTo>
                  <a:lnTo>
                    <a:pt x="581025" y="131763"/>
                  </a:lnTo>
                  <a:lnTo>
                    <a:pt x="581025" y="174625"/>
                  </a:lnTo>
                  <a:lnTo>
                    <a:pt x="605637" y="199238"/>
                  </a:lnTo>
                  <a:lnTo>
                    <a:pt x="598487" y="252413"/>
                  </a:lnTo>
                  <a:lnTo>
                    <a:pt x="622300" y="300038"/>
                  </a:lnTo>
                  <a:lnTo>
                    <a:pt x="635000" y="336550"/>
                  </a:lnTo>
                  <a:lnTo>
                    <a:pt x="635000" y="390525"/>
                  </a:lnTo>
                  <a:lnTo>
                    <a:pt x="635000" y="438150"/>
                  </a:lnTo>
                  <a:lnTo>
                    <a:pt x="600874" y="472288"/>
                  </a:lnTo>
                  <a:lnTo>
                    <a:pt x="608012" y="495300"/>
                  </a:lnTo>
                  <a:lnTo>
                    <a:pt x="608012" y="527050"/>
                  </a:lnTo>
                  <a:lnTo>
                    <a:pt x="592137" y="542925"/>
                  </a:lnTo>
                  <a:lnTo>
                    <a:pt x="561975" y="531813"/>
                  </a:lnTo>
                  <a:lnTo>
                    <a:pt x="534987" y="542925"/>
                  </a:lnTo>
                  <a:lnTo>
                    <a:pt x="495300" y="588963"/>
                  </a:lnTo>
                  <a:lnTo>
                    <a:pt x="471487" y="647700"/>
                  </a:lnTo>
                  <a:lnTo>
                    <a:pt x="481012" y="722313"/>
                  </a:lnTo>
                  <a:lnTo>
                    <a:pt x="481012" y="765175"/>
                  </a:lnTo>
                  <a:lnTo>
                    <a:pt x="502449" y="786613"/>
                  </a:lnTo>
                  <a:lnTo>
                    <a:pt x="502449" y="811213"/>
                  </a:lnTo>
                  <a:lnTo>
                    <a:pt x="479031" y="83463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73" name="Новосибирская область"/>
            <p:cNvSpPr/>
            <p:nvPr/>
          </p:nvSpPr>
          <p:spPr>
            <a:xfrm>
              <a:off x="3117195" y="3922951"/>
              <a:ext cx="1049337" cy="779465"/>
            </a:xfrm>
            <a:custGeom>
              <a:avLst/>
              <a:gdLst/>
              <a:ahLst/>
              <a:cxnLst/>
              <a:rect l="0" t="0" r="0" b="0"/>
              <a:pathLst>
                <a:path w="1033463" h="779464">
                  <a:moveTo>
                    <a:pt x="212725" y="731838"/>
                  </a:moveTo>
                  <a:lnTo>
                    <a:pt x="212725" y="731838"/>
                  </a:lnTo>
                  <a:lnTo>
                    <a:pt x="212725" y="731838"/>
                  </a:lnTo>
                  <a:lnTo>
                    <a:pt x="189445" y="708571"/>
                  </a:lnTo>
                  <a:lnTo>
                    <a:pt x="165100" y="656705"/>
                  </a:lnTo>
                  <a:lnTo>
                    <a:pt x="138645" y="630238"/>
                  </a:lnTo>
                  <a:lnTo>
                    <a:pt x="102654" y="615430"/>
                  </a:lnTo>
                  <a:lnTo>
                    <a:pt x="102654" y="577330"/>
                  </a:lnTo>
                  <a:lnTo>
                    <a:pt x="132295" y="577330"/>
                  </a:lnTo>
                  <a:lnTo>
                    <a:pt x="157695" y="543471"/>
                  </a:lnTo>
                  <a:lnTo>
                    <a:pt x="147104" y="513830"/>
                  </a:lnTo>
                  <a:lnTo>
                    <a:pt x="109004" y="513830"/>
                  </a:lnTo>
                  <a:lnTo>
                    <a:pt x="77254" y="545580"/>
                  </a:lnTo>
                  <a:lnTo>
                    <a:pt x="32804" y="547688"/>
                  </a:lnTo>
                  <a:lnTo>
                    <a:pt x="0" y="548755"/>
                  </a:lnTo>
                  <a:lnTo>
                    <a:pt x="18656" y="498082"/>
                  </a:lnTo>
                  <a:lnTo>
                    <a:pt x="42074" y="474663"/>
                  </a:lnTo>
                  <a:lnTo>
                    <a:pt x="42074" y="450063"/>
                  </a:lnTo>
                  <a:lnTo>
                    <a:pt x="20637" y="428625"/>
                  </a:lnTo>
                  <a:lnTo>
                    <a:pt x="20637" y="385763"/>
                  </a:lnTo>
                  <a:lnTo>
                    <a:pt x="11112" y="311150"/>
                  </a:lnTo>
                  <a:lnTo>
                    <a:pt x="34925" y="252413"/>
                  </a:lnTo>
                  <a:lnTo>
                    <a:pt x="74612" y="206375"/>
                  </a:lnTo>
                  <a:lnTo>
                    <a:pt x="101600" y="195263"/>
                  </a:lnTo>
                  <a:lnTo>
                    <a:pt x="131762" y="206375"/>
                  </a:lnTo>
                  <a:lnTo>
                    <a:pt x="147637" y="190500"/>
                  </a:lnTo>
                  <a:lnTo>
                    <a:pt x="147637" y="158750"/>
                  </a:lnTo>
                  <a:lnTo>
                    <a:pt x="140499" y="135738"/>
                  </a:lnTo>
                  <a:lnTo>
                    <a:pt x="174625" y="101600"/>
                  </a:lnTo>
                  <a:lnTo>
                    <a:pt x="174625" y="0"/>
                  </a:lnTo>
                  <a:lnTo>
                    <a:pt x="220662" y="11113"/>
                  </a:lnTo>
                  <a:lnTo>
                    <a:pt x="246062" y="36513"/>
                  </a:lnTo>
                  <a:lnTo>
                    <a:pt x="298450" y="36513"/>
                  </a:lnTo>
                  <a:lnTo>
                    <a:pt x="355600" y="44450"/>
                  </a:lnTo>
                  <a:lnTo>
                    <a:pt x="403225" y="69850"/>
                  </a:lnTo>
                  <a:lnTo>
                    <a:pt x="460375" y="93663"/>
                  </a:lnTo>
                  <a:lnTo>
                    <a:pt x="496099" y="129388"/>
                  </a:lnTo>
                  <a:lnTo>
                    <a:pt x="524674" y="157963"/>
                  </a:lnTo>
                  <a:lnTo>
                    <a:pt x="566737" y="215900"/>
                  </a:lnTo>
                  <a:lnTo>
                    <a:pt x="658812" y="215900"/>
                  </a:lnTo>
                  <a:lnTo>
                    <a:pt x="695325" y="266700"/>
                  </a:lnTo>
                  <a:lnTo>
                    <a:pt x="738187" y="266700"/>
                  </a:lnTo>
                  <a:lnTo>
                    <a:pt x="788987" y="254000"/>
                  </a:lnTo>
                  <a:lnTo>
                    <a:pt x="819150" y="223838"/>
                  </a:lnTo>
                  <a:lnTo>
                    <a:pt x="846137" y="236538"/>
                  </a:lnTo>
                  <a:lnTo>
                    <a:pt x="854075" y="290513"/>
                  </a:lnTo>
                  <a:lnTo>
                    <a:pt x="854075" y="330200"/>
                  </a:lnTo>
                  <a:lnTo>
                    <a:pt x="870749" y="346875"/>
                  </a:lnTo>
                  <a:lnTo>
                    <a:pt x="850900" y="366713"/>
                  </a:lnTo>
                  <a:lnTo>
                    <a:pt x="873924" y="389738"/>
                  </a:lnTo>
                  <a:lnTo>
                    <a:pt x="900912" y="362750"/>
                  </a:lnTo>
                  <a:lnTo>
                    <a:pt x="928687" y="331788"/>
                  </a:lnTo>
                  <a:lnTo>
                    <a:pt x="982662" y="334963"/>
                  </a:lnTo>
                  <a:lnTo>
                    <a:pt x="989012" y="404813"/>
                  </a:lnTo>
                  <a:lnTo>
                    <a:pt x="1003300" y="434975"/>
                  </a:lnTo>
                  <a:lnTo>
                    <a:pt x="1014412" y="498476"/>
                  </a:lnTo>
                  <a:lnTo>
                    <a:pt x="1006475" y="588963"/>
                  </a:lnTo>
                  <a:lnTo>
                    <a:pt x="1033462" y="628651"/>
                  </a:lnTo>
                  <a:lnTo>
                    <a:pt x="963612" y="668338"/>
                  </a:lnTo>
                  <a:lnTo>
                    <a:pt x="922337" y="668338"/>
                  </a:lnTo>
                  <a:lnTo>
                    <a:pt x="893762" y="690563"/>
                  </a:lnTo>
                  <a:lnTo>
                    <a:pt x="865187" y="674688"/>
                  </a:lnTo>
                  <a:lnTo>
                    <a:pt x="836612" y="703263"/>
                  </a:lnTo>
                  <a:lnTo>
                    <a:pt x="811212" y="677863"/>
                  </a:lnTo>
                  <a:lnTo>
                    <a:pt x="770737" y="718350"/>
                  </a:lnTo>
                  <a:lnTo>
                    <a:pt x="752475" y="766763"/>
                  </a:lnTo>
                  <a:lnTo>
                    <a:pt x="723900" y="779463"/>
                  </a:lnTo>
                  <a:lnTo>
                    <a:pt x="695325" y="738188"/>
                  </a:lnTo>
                  <a:lnTo>
                    <a:pt x="671512" y="738188"/>
                  </a:lnTo>
                  <a:lnTo>
                    <a:pt x="652462" y="709613"/>
                  </a:lnTo>
                  <a:lnTo>
                    <a:pt x="652462" y="679451"/>
                  </a:lnTo>
                  <a:lnTo>
                    <a:pt x="614362" y="641351"/>
                  </a:lnTo>
                  <a:lnTo>
                    <a:pt x="594524" y="621513"/>
                  </a:lnTo>
                  <a:lnTo>
                    <a:pt x="550862" y="623888"/>
                  </a:lnTo>
                  <a:lnTo>
                    <a:pt x="488950" y="644526"/>
                  </a:lnTo>
                  <a:lnTo>
                    <a:pt x="427037" y="690563"/>
                  </a:lnTo>
                  <a:lnTo>
                    <a:pt x="357187" y="690563"/>
                  </a:lnTo>
                  <a:lnTo>
                    <a:pt x="315912" y="708026"/>
                  </a:lnTo>
                  <a:lnTo>
                    <a:pt x="284162" y="719138"/>
                  </a:lnTo>
                  <a:lnTo>
                    <a:pt x="260350" y="695326"/>
                  </a:lnTo>
                  <a:lnTo>
                    <a:pt x="246062" y="715963"/>
                  </a:lnTo>
                  <a:close/>
                </a:path>
              </a:pathLst>
            </a:custGeom>
            <a:solidFill>
              <a:srgbClr val="92D050"/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74" name="Алтайский край"/>
            <p:cNvSpPr/>
            <p:nvPr/>
          </p:nvSpPr>
          <p:spPr>
            <a:xfrm>
              <a:off x="2118947" y="5559699"/>
              <a:ext cx="1044576" cy="694526"/>
            </a:xfrm>
            <a:custGeom>
              <a:avLst/>
              <a:gdLst/>
              <a:ahLst/>
              <a:cxnLst/>
              <a:rect l="0" t="0" r="0" b="0"/>
              <a:pathLst>
                <a:path w="1012826" h="694526">
                  <a:moveTo>
                    <a:pt x="656170" y="694525"/>
                  </a:moveTo>
                  <a:lnTo>
                    <a:pt x="656170" y="694525"/>
                  </a:lnTo>
                  <a:lnTo>
                    <a:pt x="656170" y="694525"/>
                  </a:lnTo>
                  <a:lnTo>
                    <a:pt x="626529" y="667017"/>
                  </a:lnTo>
                  <a:lnTo>
                    <a:pt x="586841" y="649554"/>
                  </a:lnTo>
                  <a:lnTo>
                    <a:pt x="560920" y="623633"/>
                  </a:lnTo>
                  <a:lnTo>
                    <a:pt x="506945" y="623633"/>
                  </a:lnTo>
                  <a:lnTo>
                    <a:pt x="480479" y="650075"/>
                  </a:lnTo>
                  <a:lnTo>
                    <a:pt x="427570" y="658558"/>
                  </a:lnTo>
                  <a:lnTo>
                    <a:pt x="406400" y="637375"/>
                  </a:lnTo>
                  <a:lnTo>
                    <a:pt x="359841" y="645833"/>
                  </a:lnTo>
                  <a:lnTo>
                    <a:pt x="334429" y="620433"/>
                  </a:lnTo>
                  <a:lnTo>
                    <a:pt x="311150" y="597167"/>
                  </a:lnTo>
                  <a:lnTo>
                    <a:pt x="311150" y="565417"/>
                  </a:lnTo>
                  <a:lnTo>
                    <a:pt x="287870" y="537908"/>
                  </a:lnTo>
                  <a:lnTo>
                    <a:pt x="254000" y="548475"/>
                  </a:lnTo>
                  <a:lnTo>
                    <a:pt x="230720" y="597167"/>
                  </a:lnTo>
                  <a:lnTo>
                    <a:pt x="184150" y="605625"/>
                  </a:lnTo>
                  <a:lnTo>
                    <a:pt x="156629" y="550608"/>
                  </a:lnTo>
                  <a:lnTo>
                    <a:pt x="141820" y="501917"/>
                  </a:lnTo>
                  <a:lnTo>
                    <a:pt x="131229" y="446875"/>
                  </a:lnTo>
                  <a:lnTo>
                    <a:pt x="95250" y="383375"/>
                  </a:lnTo>
                  <a:lnTo>
                    <a:pt x="95250" y="332575"/>
                  </a:lnTo>
                  <a:lnTo>
                    <a:pt x="61379" y="300825"/>
                  </a:lnTo>
                  <a:lnTo>
                    <a:pt x="61379" y="230975"/>
                  </a:lnTo>
                  <a:lnTo>
                    <a:pt x="35979" y="146317"/>
                  </a:lnTo>
                  <a:lnTo>
                    <a:pt x="0" y="110325"/>
                  </a:lnTo>
                  <a:lnTo>
                    <a:pt x="25692" y="98095"/>
                  </a:lnTo>
                  <a:lnTo>
                    <a:pt x="47625" y="73813"/>
                  </a:lnTo>
                  <a:lnTo>
                    <a:pt x="71437" y="97625"/>
                  </a:lnTo>
                  <a:lnTo>
                    <a:pt x="144462" y="69050"/>
                  </a:lnTo>
                  <a:lnTo>
                    <a:pt x="214312" y="69050"/>
                  </a:lnTo>
                  <a:lnTo>
                    <a:pt x="276225" y="23013"/>
                  </a:lnTo>
                  <a:lnTo>
                    <a:pt x="338137" y="2375"/>
                  </a:lnTo>
                  <a:lnTo>
                    <a:pt x="381799" y="0"/>
                  </a:lnTo>
                  <a:lnTo>
                    <a:pt x="439737" y="57938"/>
                  </a:lnTo>
                  <a:lnTo>
                    <a:pt x="439737" y="88100"/>
                  </a:lnTo>
                  <a:lnTo>
                    <a:pt x="458787" y="116675"/>
                  </a:lnTo>
                  <a:lnTo>
                    <a:pt x="482600" y="116675"/>
                  </a:lnTo>
                  <a:lnTo>
                    <a:pt x="511175" y="157950"/>
                  </a:lnTo>
                  <a:lnTo>
                    <a:pt x="539750" y="145250"/>
                  </a:lnTo>
                  <a:lnTo>
                    <a:pt x="558012" y="96837"/>
                  </a:lnTo>
                  <a:lnTo>
                    <a:pt x="598487" y="56350"/>
                  </a:lnTo>
                  <a:lnTo>
                    <a:pt x="623887" y="81750"/>
                  </a:lnTo>
                  <a:lnTo>
                    <a:pt x="652462" y="53175"/>
                  </a:lnTo>
                  <a:lnTo>
                    <a:pt x="681037" y="69050"/>
                  </a:lnTo>
                  <a:lnTo>
                    <a:pt x="709612" y="46825"/>
                  </a:lnTo>
                  <a:lnTo>
                    <a:pt x="750887" y="46825"/>
                  </a:lnTo>
                  <a:lnTo>
                    <a:pt x="820737" y="7138"/>
                  </a:lnTo>
                  <a:lnTo>
                    <a:pt x="846137" y="56350"/>
                  </a:lnTo>
                  <a:lnTo>
                    <a:pt x="884237" y="56350"/>
                  </a:lnTo>
                  <a:lnTo>
                    <a:pt x="911225" y="108738"/>
                  </a:lnTo>
                  <a:lnTo>
                    <a:pt x="935037" y="132550"/>
                  </a:lnTo>
                  <a:lnTo>
                    <a:pt x="942975" y="172238"/>
                  </a:lnTo>
                  <a:lnTo>
                    <a:pt x="976312" y="192875"/>
                  </a:lnTo>
                  <a:lnTo>
                    <a:pt x="1008062" y="192875"/>
                  </a:lnTo>
                  <a:lnTo>
                    <a:pt x="1009650" y="221450"/>
                  </a:lnTo>
                  <a:lnTo>
                    <a:pt x="977900" y="235738"/>
                  </a:lnTo>
                  <a:lnTo>
                    <a:pt x="1000125" y="275425"/>
                  </a:lnTo>
                  <a:lnTo>
                    <a:pt x="1000125" y="308763"/>
                  </a:lnTo>
                  <a:lnTo>
                    <a:pt x="1012825" y="343688"/>
                  </a:lnTo>
                  <a:lnTo>
                    <a:pt x="979487" y="359563"/>
                  </a:lnTo>
                  <a:lnTo>
                    <a:pt x="960437" y="392900"/>
                  </a:lnTo>
                  <a:lnTo>
                    <a:pt x="983462" y="415925"/>
                  </a:lnTo>
                  <a:lnTo>
                    <a:pt x="966787" y="440525"/>
                  </a:lnTo>
                  <a:lnTo>
                    <a:pt x="944562" y="440525"/>
                  </a:lnTo>
                  <a:lnTo>
                    <a:pt x="923925" y="467513"/>
                  </a:lnTo>
                  <a:lnTo>
                    <a:pt x="884237" y="442113"/>
                  </a:lnTo>
                  <a:lnTo>
                    <a:pt x="858837" y="467513"/>
                  </a:lnTo>
                  <a:lnTo>
                    <a:pt x="858837" y="499263"/>
                  </a:lnTo>
                  <a:lnTo>
                    <a:pt x="835025" y="523075"/>
                  </a:lnTo>
                  <a:lnTo>
                    <a:pt x="808037" y="551650"/>
                  </a:lnTo>
                  <a:lnTo>
                    <a:pt x="771525" y="551650"/>
                  </a:lnTo>
                  <a:lnTo>
                    <a:pt x="715962" y="572288"/>
                  </a:lnTo>
                  <a:lnTo>
                    <a:pt x="671512" y="586575"/>
                  </a:lnTo>
                  <a:lnTo>
                    <a:pt x="650875" y="607213"/>
                  </a:lnTo>
                  <a:lnTo>
                    <a:pt x="679450" y="635788"/>
                  </a:lnTo>
                  <a:lnTo>
                    <a:pt x="697712" y="654050"/>
                  </a:lnTo>
                  <a:lnTo>
                    <a:pt x="697712" y="69135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75" name="Республика Алтай"/>
            <p:cNvSpPr/>
            <p:nvPr/>
          </p:nvSpPr>
          <p:spPr>
            <a:xfrm>
              <a:off x="2823797" y="5347816"/>
              <a:ext cx="679451" cy="647179"/>
            </a:xfrm>
            <a:custGeom>
              <a:avLst/>
              <a:gdLst/>
              <a:ahLst/>
              <a:cxnLst/>
              <a:rect l="0" t="0" r="0" b="0"/>
              <a:pathLst>
                <a:path w="663576" h="647180">
                  <a:moveTo>
                    <a:pt x="650875" y="545579"/>
                  </a:moveTo>
                  <a:lnTo>
                    <a:pt x="650875" y="545579"/>
                  </a:lnTo>
                  <a:lnTo>
                    <a:pt x="650875" y="545579"/>
                  </a:lnTo>
                  <a:lnTo>
                    <a:pt x="601141" y="557212"/>
                  </a:lnTo>
                  <a:lnTo>
                    <a:pt x="566204" y="592137"/>
                  </a:lnTo>
                  <a:lnTo>
                    <a:pt x="502704" y="590029"/>
                  </a:lnTo>
                  <a:lnTo>
                    <a:pt x="449795" y="619645"/>
                  </a:lnTo>
                  <a:lnTo>
                    <a:pt x="422275" y="647179"/>
                  </a:lnTo>
                  <a:lnTo>
                    <a:pt x="360895" y="636587"/>
                  </a:lnTo>
                  <a:lnTo>
                    <a:pt x="341845" y="604837"/>
                  </a:lnTo>
                  <a:lnTo>
                    <a:pt x="318554" y="562495"/>
                  </a:lnTo>
                  <a:lnTo>
                    <a:pt x="306920" y="519112"/>
                  </a:lnTo>
                  <a:lnTo>
                    <a:pt x="274104" y="551929"/>
                  </a:lnTo>
                  <a:lnTo>
                    <a:pt x="219075" y="573087"/>
                  </a:lnTo>
                  <a:lnTo>
                    <a:pt x="168275" y="556145"/>
                  </a:lnTo>
                  <a:lnTo>
                    <a:pt x="111125" y="541337"/>
                  </a:lnTo>
                  <a:lnTo>
                    <a:pt x="111125" y="490537"/>
                  </a:lnTo>
                  <a:lnTo>
                    <a:pt x="66675" y="463029"/>
                  </a:lnTo>
                  <a:lnTo>
                    <a:pt x="49745" y="424929"/>
                  </a:lnTo>
                  <a:lnTo>
                    <a:pt x="13754" y="401637"/>
                  </a:lnTo>
                  <a:lnTo>
                    <a:pt x="5295" y="350837"/>
                  </a:lnTo>
                  <a:lnTo>
                    <a:pt x="46837" y="347662"/>
                  </a:lnTo>
                  <a:lnTo>
                    <a:pt x="46837" y="310362"/>
                  </a:lnTo>
                  <a:lnTo>
                    <a:pt x="28575" y="292100"/>
                  </a:lnTo>
                  <a:lnTo>
                    <a:pt x="0" y="263525"/>
                  </a:lnTo>
                  <a:lnTo>
                    <a:pt x="20637" y="242887"/>
                  </a:lnTo>
                  <a:lnTo>
                    <a:pt x="65087" y="228600"/>
                  </a:lnTo>
                  <a:lnTo>
                    <a:pt x="120650" y="207962"/>
                  </a:lnTo>
                  <a:lnTo>
                    <a:pt x="157162" y="207962"/>
                  </a:lnTo>
                  <a:lnTo>
                    <a:pt x="207962" y="155575"/>
                  </a:lnTo>
                  <a:lnTo>
                    <a:pt x="207962" y="123825"/>
                  </a:lnTo>
                  <a:lnTo>
                    <a:pt x="233362" y="98425"/>
                  </a:lnTo>
                  <a:lnTo>
                    <a:pt x="273050" y="123825"/>
                  </a:lnTo>
                  <a:lnTo>
                    <a:pt x="293687" y="96837"/>
                  </a:lnTo>
                  <a:lnTo>
                    <a:pt x="315912" y="96837"/>
                  </a:lnTo>
                  <a:lnTo>
                    <a:pt x="332587" y="72237"/>
                  </a:lnTo>
                  <a:lnTo>
                    <a:pt x="309562" y="49212"/>
                  </a:lnTo>
                  <a:lnTo>
                    <a:pt x="328612" y="15875"/>
                  </a:lnTo>
                  <a:lnTo>
                    <a:pt x="361950" y="0"/>
                  </a:lnTo>
                  <a:lnTo>
                    <a:pt x="403225" y="36512"/>
                  </a:lnTo>
                  <a:lnTo>
                    <a:pt x="444500" y="36512"/>
                  </a:lnTo>
                  <a:lnTo>
                    <a:pt x="481012" y="55562"/>
                  </a:lnTo>
                  <a:lnTo>
                    <a:pt x="501650" y="55562"/>
                  </a:lnTo>
                  <a:lnTo>
                    <a:pt x="503237" y="93662"/>
                  </a:lnTo>
                  <a:lnTo>
                    <a:pt x="477049" y="119862"/>
                  </a:lnTo>
                  <a:lnTo>
                    <a:pt x="446087" y="150812"/>
                  </a:lnTo>
                  <a:lnTo>
                    <a:pt x="455612" y="192087"/>
                  </a:lnTo>
                  <a:lnTo>
                    <a:pt x="434975" y="212725"/>
                  </a:lnTo>
                  <a:lnTo>
                    <a:pt x="478637" y="256387"/>
                  </a:lnTo>
                  <a:lnTo>
                    <a:pt x="512762" y="256387"/>
                  </a:lnTo>
                  <a:lnTo>
                    <a:pt x="533400" y="214312"/>
                  </a:lnTo>
                  <a:lnTo>
                    <a:pt x="555625" y="214312"/>
                  </a:lnTo>
                  <a:lnTo>
                    <a:pt x="561975" y="263525"/>
                  </a:lnTo>
                  <a:lnTo>
                    <a:pt x="576262" y="309562"/>
                  </a:lnTo>
                  <a:lnTo>
                    <a:pt x="624687" y="357987"/>
                  </a:lnTo>
                  <a:lnTo>
                    <a:pt x="663575" y="395287"/>
                  </a:lnTo>
                  <a:lnTo>
                    <a:pt x="654050" y="425450"/>
                  </a:lnTo>
                  <a:lnTo>
                    <a:pt x="619125" y="433387"/>
                  </a:lnTo>
                  <a:lnTo>
                    <a:pt x="603250" y="449262"/>
                  </a:lnTo>
                  <a:lnTo>
                    <a:pt x="635000" y="481012"/>
                  </a:lnTo>
                  <a:lnTo>
                    <a:pt x="635000" y="51593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76" name="Республика Тыва"/>
            <p:cNvSpPr/>
            <p:nvPr/>
          </p:nvSpPr>
          <p:spPr>
            <a:xfrm>
              <a:off x="4635369" y="5182928"/>
              <a:ext cx="1173164" cy="753542"/>
            </a:xfrm>
            <a:custGeom>
              <a:avLst/>
              <a:gdLst/>
              <a:ahLst/>
              <a:cxnLst/>
              <a:rect l="0" t="0" r="0" b="0"/>
              <a:pathLst>
                <a:path w="1141413" h="753543">
                  <a:moveTo>
                    <a:pt x="1125004" y="282575"/>
                  </a:moveTo>
                  <a:lnTo>
                    <a:pt x="1125004" y="282575"/>
                  </a:lnTo>
                  <a:lnTo>
                    <a:pt x="1125004" y="282575"/>
                  </a:lnTo>
                  <a:lnTo>
                    <a:pt x="1092200" y="315392"/>
                  </a:lnTo>
                  <a:lnTo>
                    <a:pt x="1065745" y="369367"/>
                  </a:lnTo>
                  <a:lnTo>
                    <a:pt x="1037170" y="397942"/>
                  </a:lnTo>
                  <a:lnTo>
                    <a:pt x="1028700" y="452983"/>
                  </a:lnTo>
                  <a:lnTo>
                    <a:pt x="1055166" y="484733"/>
                  </a:lnTo>
                  <a:lnTo>
                    <a:pt x="1055166" y="532333"/>
                  </a:lnTo>
                  <a:lnTo>
                    <a:pt x="1092200" y="569392"/>
                  </a:lnTo>
                  <a:lnTo>
                    <a:pt x="1092200" y="620192"/>
                  </a:lnTo>
                  <a:lnTo>
                    <a:pt x="1042466" y="653008"/>
                  </a:lnTo>
                  <a:lnTo>
                    <a:pt x="994841" y="700633"/>
                  </a:lnTo>
                  <a:lnTo>
                    <a:pt x="954620" y="700633"/>
                  </a:lnTo>
                  <a:lnTo>
                    <a:pt x="893241" y="700633"/>
                  </a:lnTo>
                  <a:lnTo>
                    <a:pt x="836091" y="685800"/>
                  </a:lnTo>
                  <a:lnTo>
                    <a:pt x="776820" y="696392"/>
                  </a:lnTo>
                  <a:lnTo>
                    <a:pt x="734491" y="683692"/>
                  </a:lnTo>
                  <a:lnTo>
                    <a:pt x="673100" y="662508"/>
                  </a:lnTo>
                  <a:lnTo>
                    <a:pt x="639241" y="628650"/>
                  </a:lnTo>
                  <a:lnTo>
                    <a:pt x="599020" y="588442"/>
                  </a:lnTo>
                  <a:lnTo>
                    <a:pt x="550341" y="573633"/>
                  </a:lnTo>
                  <a:lnTo>
                    <a:pt x="493191" y="596900"/>
                  </a:lnTo>
                  <a:lnTo>
                    <a:pt x="457200" y="560908"/>
                  </a:lnTo>
                  <a:lnTo>
                    <a:pt x="411695" y="540817"/>
                  </a:lnTo>
                  <a:lnTo>
                    <a:pt x="374650" y="577850"/>
                  </a:lnTo>
                  <a:lnTo>
                    <a:pt x="328091" y="577850"/>
                  </a:lnTo>
                  <a:lnTo>
                    <a:pt x="313270" y="622300"/>
                  </a:lnTo>
                  <a:lnTo>
                    <a:pt x="258241" y="622300"/>
                  </a:lnTo>
                  <a:lnTo>
                    <a:pt x="188391" y="666750"/>
                  </a:lnTo>
                  <a:lnTo>
                    <a:pt x="146050" y="709092"/>
                  </a:lnTo>
                  <a:lnTo>
                    <a:pt x="103720" y="709092"/>
                  </a:lnTo>
                  <a:lnTo>
                    <a:pt x="95250" y="753542"/>
                  </a:lnTo>
                  <a:lnTo>
                    <a:pt x="79375" y="723900"/>
                  </a:lnTo>
                  <a:lnTo>
                    <a:pt x="79375" y="688975"/>
                  </a:lnTo>
                  <a:lnTo>
                    <a:pt x="47625" y="657225"/>
                  </a:lnTo>
                  <a:lnTo>
                    <a:pt x="63500" y="641350"/>
                  </a:lnTo>
                  <a:lnTo>
                    <a:pt x="98425" y="633413"/>
                  </a:lnTo>
                  <a:lnTo>
                    <a:pt x="107950" y="603250"/>
                  </a:lnTo>
                  <a:lnTo>
                    <a:pt x="69062" y="565950"/>
                  </a:lnTo>
                  <a:lnTo>
                    <a:pt x="20637" y="517525"/>
                  </a:lnTo>
                  <a:lnTo>
                    <a:pt x="6350" y="471488"/>
                  </a:lnTo>
                  <a:lnTo>
                    <a:pt x="0" y="422275"/>
                  </a:lnTo>
                  <a:lnTo>
                    <a:pt x="19050" y="403225"/>
                  </a:lnTo>
                  <a:lnTo>
                    <a:pt x="55562" y="412750"/>
                  </a:lnTo>
                  <a:lnTo>
                    <a:pt x="96837" y="415925"/>
                  </a:lnTo>
                  <a:lnTo>
                    <a:pt x="137324" y="375450"/>
                  </a:lnTo>
                  <a:lnTo>
                    <a:pt x="137324" y="328613"/>
                  </a:lnTo>
                  <a:lnTo>
                    <a:pt x="182562" y="304800"/>
                  </a:lnTo>
                  <a:lnTo>
                    <a:pt x="219075" y="341313"/>
                  </a:lnTo>
                  <a:lnTo>
                    <a:pt x="268287" y="358775"/>
                  </a:lnTo>
                  <a:lnTo>
                    <a:pt x="315912" y="358775"/>
                  </a:lnTo>
                  <a:lnTo>
                    <a:pt x="358775" y="381000"/>
                  </a:lnTo>
                  <a:lnTo>
                    <a:pt x="392112" y="381000"/>
                  </a:lnTo>
                  <a:lnTo>
                    <a:pt x="436562" y="361950"/>
                  </a:lnTo>
                  <a:lnTo>
                    <a:pt x="498475" y="307975"/>
                  </a:lnTo>
                  <a:lnTo>
                    <a:pt x="542925" y="295275"/>
                  </a:lnTo>
                  <a:lnTo>
                    <a:pt x="542925" y="241300"/>
                  </a:lnTo>
                  <a:lnTo>
                    <a:pt x="574675" y="209550"/>
                  </a:lnTo>
                  <a:lnTo>
                    <a:pt x="574675" y="174625"/>
                  </a:lnTo>
                  <a:lnTo>
                    <a:pt x="623887" y="161925"/>
                  </a:lnTo>
                  <a:lnTo>
                    <a:pt x="636587" y="85725"/>
                  </a:lnTo>
                  <a:lnTo>
                    <a:pt x="657225" y="65088"/>
                  </a:lnTo>
                  <a:lnTo>
                    <a:pt x="712787" y="74613"/>
                  </a:lnTo>
                  <a:lnTo>
                    <a:pt x="753274" y="34137"/>
                  </a:lnTo>
                  <a:lnTo>
                    <a:pt x="800100" y="36513"/>
                  </a:lnTo>
                  <a:lnTo>
                    <a:pt x="818362" y="18262"/>
                  </a:lnTo>
                  <a:lnTo>
                    <a:pt x="841375" y="26988"/>
                  </a:lnTo>
                  <a:lnTo>
                    <a:pt x="852487" y="0"/>
                  </a:lnTo>
                  <a:lnTo>
                    <a:pt x="890587" y="0"/>
                  </a:lnTo>
                  <a:lnTo>
                    <a:pt x="922337" y="23813"/>
                  </a:lnTo>
                  <a:lnTo>
                    <a:pt x="969962" y="30163"/>
                  </a:lnTo>
                  <a:lnTo>
                    <a:pt x="1009650" y="68263"/>
                  </a:lnTo>
                  <a:lnTo>
                    <a:pt x="1036637" y="80963"/>
                  </a:lnTo>
                  <a:lnTo>
                    <a:pt x="1082675" y="80963"/>
                  </a:lnTo>
                  <a:lnTo>
                    <a:pt x="1101725" y="61913"/>
                  </a:lnTo>
                  <a:lnTo>
                    <a:pt x="1123950" y="84138"/>
                  </a:lnTo>
                  <a:lnTo>
                    <a:pt x="1141412" y="101600"/>
                  </a:lnTo>
                  <a:lnTo>
                    <a:pt x="1116812" y="126212"/>
                  </a:lnTo>
                  <a:lnTo>
                    <a:pt x="1116812" y="163513"/>
                  </a:lnTo>
                  <a:lnTo>
                    <a:pt x="1094181" y="186131"/>
                  </a:lnTo>
                  <a:lnTo>
                    <a:pt x="1101725" y="222250"/>
                  </a:lnTo>
                  <a:lnTo>
                    <a:pt x="1122362" y="242888"/>
                  </a:lnTo>
                  <a:close/>
                </a:path>
              </a:pathLst>
            </a:custGeom>
            <a:solidFill>
              <a:srgbClr val="92D050"/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77" name="Республика Бурятия"/>
            <p:cNvSpPr/>
            <p:nvPr/>
          </p:nvSpPr>
          <p:spPr>
            <a:xfrm>
              <a:off x="4823382" y="3289943"/>
              <a:ext cx="1853807" cy="1599680"/>
            </a:xfrm>
            <a:custGeom>
              <a:avLst/>
              <a:gdLst/>
              <a:ahLst/>
              <a:cxnLst/>
              <a:rect l="0" t="0" r="0" b="0"/>
              <a:pathLst>
                <a:path w="1806182" h="1599681">
                  <a:moveTo>
                    <a:pt x="1045769" y="1538288"/>
                  </a:moveTo>
                  <a:lnTo>
                    <a:pt x="1045769" y="1538288"/>
                  </a:lnTo>
                  <a:lnTo>
                    <a:pt x="1045769" y="1538288"/>
                  </a:lnTo>
                  <a:lnTo>
                    <a:pt x="971689" y="1527696"/>
                  </a:lnTo>
                  <a:lnTo>
                    <a:pt x="942048" y="1508646"/>
                  </a:lnTo>
                  <a:lnTo>
                    <a:pt x="844689" y="1522413"/>
                  </a:lnTo>
                  <a:lnTo>
                    <a:pt x="784352" y="1522413"/>
                  </a:lnTo>
                  <a:lnTo>
                    <a:pt x="734619" y="1572146"/>
                  </a:lnTo>
                  <a:lnTo>
                    <a:pt x="679589" y="1584846"/>
                  </a:lnTo>
                  <a:lnTo>
                    <a:pt x="626669" y="1599680"/>
                  </a:lnTo>
                  <a:lnTo>
                    <a:pt x="550469" y="1593330"/>
                  </a:lnTo>
                  <a:lnTo>
                    <a:pt x="498627" y="1571105"/>
                  </a:lnTo>
                  <a:lnTo>
                    <a:pt x="465810" y="1538288"/>
                  </a:lnTo>
                  <a:lnTo>
                    <a:pt x="435127" y="1473721"/>
                  </a:lnTo>
                  <a:lnTo>
                    <a:pt x="395960" y="1434580"/>
                  </a:lnTo>
                  <a:lnTo>
                    <a:pt x="340919" y="1413421"/>
                  </a:lnTo>
                  <a:lnTo>
                    <a:pt x="288010" y="1413421"/>
                  </a:lnTo>
                  <a:lnTo>
                    <a:pt x="227685" y="1429271"/>
                  </a:lnTo>
                  <a:lnTo>
                    <a:pt x="186410" y="1388021"/>
                  </a:lnTo>
                  <a:lnTo>
                    <a:pt x="103860" y="1388021"/>
                  </a:lnTo>
                  <a:lnTo>
                    <a:pt x="55169" y="1352030"/>
                  </a:lnTo>
                  <a:lnTo>
                    <a:pt x="30823" y="1376363"/>
                  </a:lnTo>
                  <a:lnTo>
                    <a:pt x="28181" y="1336676"/>
                  </a:lnTo>
                  <a:lnTo>
                    <a:pt x="7544" y="1316038"/>
                  </a:lnTo>
                  <a:lnTo>
                    <a:pt x="0" y="1279919"/>
                  </a:lnTo>
                  <a:lnTo>
                    <a:pt x="22631" y="1257301"/>
                  </a:lnTo>
                  <a:lnTo>
                    <a:pt x="22631" y="1220000"/>
                  </a:lnTo>
                  <a:lnTo>
                    <a:pt x="47231" y="1195388"/>
                  </a:lnTo>
                  <a:lnTo>
                    <a:pt x="102794" y="1139826"/>
                  </a:lnTo>
                  <a:lnTo>
                    <a:pt x="117881" y="1124750"/>
                  </a:lnTo>
                  <a:lnTo>
                    <a:pt x="136931" y="1105700"/>
                  </a:lnTo>
                  <a:lnTo>
                    <a:pt x="166294" y="1123951"/>
                  </a:lnTo>
                  <a:lnTo>
                    <a:pt x="159944" y="1152526"/>
                  </a:lnTo>
                  <a:lnTo>
                    <a:pt x="199631" y="1171576"/>
                  </a:lnTo>
                  <a:lnTo>
                    <a:pt x="223444" y="1193801"/>
                  </a:lnTo>
                  <a:lnTo>
                    <a:pt x="275831" y="1209676"/>
                  </a:lnTo>
                  <a:lnTo>
                    <a:pt x="299644" y="1233488"/>
                  </a:lnTo>
                  <a:lnTo>
                    <a:pt x="326631" y="1247776"/>
                  </a:lnTo>
                  <a:lnTo>
                    <a:pt x="356794" y="1277938"/>
                  </a:lnTo>
                  <a:lnTo>
                    <a:pt x="425056" y="1263651"/>
                  </a:lnTo>
                  <a:lnTo>
                    <a:pt x="450456" y="1290638"/>
                  </a:lnTo>
                  <a:lnTo>
                    <a:pt x="482206" y="1317626"/>
                  </a:lnTo>
                  <a:lnTo>
                    <a:pt x="515544" y="1317626"/>
                  </a:lnTo>
                  <a:lnTo>
                    <a:pt x="515544" y="1347788"/>
                  </a:lnTo>
                  <a:lnTo>
                    <a:pt x="539356" y="1385888"/>
                  </a:lnTo>
                  <a:lnTo>
                    <a:pt x="574281" y="1385888"/>
                  </a:lnTo>
                  <a:lnTo>
                    <a:pt x="599681" y="1385888"/>
                  </a:lnTo>
                  <a:lnTo>
                    <a:pt x="610794" y="1423988"/>
                  </a:lnTo>
                  <a:lnTo>
                    <a:pt x="658419" y="1397001"/>
                  </a:lnTo>
                  <a:lnTo>
                    <a:pt x="693344" y="1397001"/>
                  </a:lnTo>
                  <a:lnTo>
                    <a:pt x="693344" y="1335088"/>
                  </a:lnTo>
                  <a:lnTo>
                    <a:pt x="742556" y="1285876"/>
                  </a:lnTo>
                  <a:lnTo>
                    <a:pt x="799706" y="1217613"/>
                  </a:lnTo>
                  <a:lnTo>
                    <a:pt x="828281" y="1144588"/>
                  </a:lnTo>
                  <a:lnTo>
                    <a:pt x="903693" y="1069188"/>
                  </a:lnTo>
                  <a:lnTo>
                    <a:pt x="988619" y="966788"/>
                  </a:lnTo>
                  <a:lnTo>
                    <a:pt x="1001319" y="815976"/>
                  </a:lnTo>
                  <a:lnTo>
                    <a:pt x="1031481" y="715963"/>
                  </a:lnTo>
                  <a:lnTo>
                    <a:pt x="985444" y="701675"/>
                  </a:lnTo>
                  <a:lnTo>
                    <a:pt x="961631" y="587375"/>
                  </a:lnTo>
                  <a:lnTo>
                    <a:pt x="940994" y="493713"/>
                  </a:lnTo>
                  <a:lnTo>
                    <a:pt x="956869" y="463550"/>
                  </a:lnTo>
                  <a:lnTo>
                    <a:pt x="979094" y="441325"/>
                  </a:lnTo>
                  <a:lnTo>
                    <a:pt x="942581" y="415925"/>
                  </a:lnTo>
                  <a:lnTo>
                    <a:pt x="907656" y="404813"/>
                  </a:lnTo>
                  <a:lnTo>
                    <a:pt x="894956" y="347663"/>
                  </a:lnTo>
                  <a:lnTo>
                    <a:pt x="961631" y="298450"/>
                  </a:lnTo>
                  <a:lnTo>
                    <a:pt x="994969" y="298450"/>
                  </a:lnTo>
                  <a:lnTo>
                    <a:pt x="994969" y="255588"/>
                  </a:lnTo>
                  <a:lnTo>
                    <a:pt x="1026719" y="241300"/>
                  </a:lnTo>
                  <a:lnTo>
                    <a:pt x="1072756" y="257175"/>
                  </a:lnTo>
                  <a:lnTo>
                    <a:pt x="1120381" y="239713"/>
                  </a:lnTo>
                  <a:lnTo>
                    <a:pt x="1120381" y="198438"/>
                  </a:lnTo>
                  <a:lnTo>
                    <a:pt x="1153719" y="174625"/>
                  </a:lnTo>
                  <a:lnTo>
                    <a:pt x="1171181" y="193675"/>
                  </a:lnTo>
                  <a:lnTo>
                    <a:pt x="1225156" y="193675"/>
                  </a:lnTo>
                  <a:lnTo>
                    <a:pt x="1256906" y="171450"/>
                  </a:lnTo>
                  <a:lnTo>
                    <a:pt x="1276756" y="191300"/>
                  </a:lnTo>
                  <a:lnTo>
                    <a:pt x="1342631" y="204788"/>
                  </a:lnTo>
                  <a:lnTo>
                    <a:pt x="1369619" y="177800"/>
                  </a:lnTo>
                  <a:lnTo>
                    <a:pt x="1398194" y="193675"/>
                  </a:lnTo>
                  <a:lnTo>
                    <a:pt x="1440268" y="151613"/>
                  </a:lnTo>
                  <a:lnTo>
                    <a:pt x="1472806" y="151613"/>
                  </a:lnTo>
                  <a:lnTo>
                    <a:pt x="1472806" y="68263"/>
                  </a:lnTo>
                  <a:lnTo>
                    <a:pt x="1510906" y="49213"/>
                  </a:lnTo>
                  <a:lnTo>
                    <a:pt x="1534719" y="0"/>
                  </a:lnTo>
                  <a:lnTo>
                    <a:pt x="1574406" y="9525"/>
                  </a:lnTo>
                  <a:lnTo>
                    <a:pt x="1593456" y="28575"/>
                  </a:lnTo>
                  <a:lnTo>
                    <a:pt x="1547419" y="71438"/>
                  </a:lnTo>
                  <a:lnTo>
                    <a:pt x="1547419" y="128588"/>
                  </a:lnTo>
                  <a:lnTo>
                    <a:pt x="1587106" y="149225"/>
                  </a:lnTo>
                  <a:lnTo>
                    <a:pt x="1602981" y="200025"/>
                  </a:lnTo>
                  <a:lnTo>
                    <a:pt x="1628381" y="230188"/>
                  </a:lnTo>
                  <a:lnTo>
                    <a:pt x="1644256" y="284163"/>
                  </a:lnTo>
                  <a:lnTo>
                    <a:pt x="1680769" y="323850"/>
                  </a:lnTo>
                  <a:lnTo>
                    <a:pt x="1714106" y="311150"/>
                  </a:lnTo>
                  <a:lnTo>
                    <a:pt x="1760943" y="334175"/>
                  </a:lnTo>
                  <a:lnTo>
                    <a:pt x="1793481" y="366713"/>
                  </a:lnTo>
                  <a:lnTo>
                    <a:pt x="1806181" y="400050"/>
                  </a:lnTo>
                  <a:lnTo>
                    <a:pt x="1787131" y="465138"/>
                  </a:lnTo>
                  <a:lnTo>
                    <a:pt x="1739506" y="479425"/>
                  </a:lnTo>
                  <a:lnTo>
                    <a:pt x="1699819" y="519113"/>
                  </a:lnTo>
                  <a:lnTo>
                    <a:pt x="1669656" y="568325"/>
                  </a:lnTo>
                  <a:lnTo>
                    <a:pt x="1647431" y="617538"/>
                  </a:lnTo>
                  <a:lnTo>
                    <a:pt x="1612506" y="652463"/>
                  </a:lnTo>
                  <a:lnTo>
                    <a:pt x="1585519" y="704850"/>
                  </a:lnTo>
                  <a:lnTo>
                    <a:pt x="1601394" y="757238"/>
                  </a:lnTo>
                  <a:lnTo>
                    <a:pt x="1634731" y="766763"/>
                  </a:lnTo>
                  <a:lnTo>
                    <a:pt x="1634731" y="792163"/>
                  </a:lnTo>
                  <a:lnTo>
                    <a:pt x="1660131" y="817563"/>
                  </a:lnTo>
                  <a:lnTo>
                    <a:pt x="1645844" y="869951"/>
                  </a:lnTo>
                  <a:lnTo>
                    <a:pt x="1564881" y="949326"/>
                  </a:lnTo>
                  <a:lnTo>
                    <a:pt x="1518056" y="970763"/>
                  </a:lnTo>
                  <a:lnTo>
                    <a:pt x="1490269" y="998538"/>
                  </a:lnTo>
                  <a:lnTo>
                    <a:pt x="1453756" y="1012826"/>
                  </a:lnTo>
                  <a:lnTo>
                    <a:pt x="1444231" y="1073151"/>
                  </a:lnTo>
                  <a:lnTo>
                    <a:pt x="1415656" y="1101726"/>
                  </a:lnTo>
                  <a:lnTo>
                    <a:pt x="1383906" y="1114426"/>
                  </a:lnTo>
                  <a:lnTo>
                    <a:pt x="1363269" y="1185863"/>
                  </a:lnTo>
                  <a:lnTo>
                    <a:pt x="1329931" y="1185863"/>
                  </a:lnTo>
                  <a:lnTo>
                    <a:pt x="1288656" y="1179513"/>
                  </a:lnTo>
                  <a:lnTo>
                    <a:pt x="1233094" y="1235076"/>
                  </a:lnTo>
                  <a:lnTo>
                    <a:pt x="1204519" y="1249363"/>
                  </a:lnTo>
                  <a:lnTo>
                    <a:pt x="1180706" y="1239838"/>
                  </a:lnTo>
                  <a:lnTo>
                    <a:pt x="1156894" y="1239838"/>
                  </a:lnTo>
                  <a:lnTo>
                    <a:pt x="1133081" y="1263651"/>
                  </a:lnTo>
                  <a:lnTo>
                    <a:pt x="1133081" y="1303338"/>
                  </a:lnTo>
                  <a:lnTo>
                    <a:pt x="1150544" y="1323976"/>
                  </a:lnTo>
                  <a:lnTo>
                    <a:pt x="1123556" y="1335088"/>
                  </a:lnTo>
                  <a:lnTo>
                    <a:pt x="1123556" y="1409701"/>
                  </a:lnTo>
                  <a:lnTo>
                    <a:pt x="1160868" y="1404150"/>
                  </a:lnTo>
                  <a:lnTo>
                    <a:pt x="1186268" y="1429550"/>
                  </a:lnTo>
                  <a:lnTo>
                    <a:pt x="1117206" y="1498601"/>
                  </a:lnTo>
                  <a:lnTo>
                    <a:pt x="1126198" y="15382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78" name="Забайкальский край"/>
            <p:cNvSpPr/>
            <p:nvPr/>
          </p:nvSpPr>
          <p:spPr>
            <a:xfrm>
              <a:off x="5953093" y="3938059"/>
              <a:ext cx="1321322" cy="1886217"/>
            </a:xfrm>
            <a:custGeom>
              <a:avLst/>
              <a:gdLst/>
              <a:ahLst/>
              <a:cxnLst/>
              <a:rect l="0" t="0" r="0" b="0"/>
              <a:pathLst>
                <a:path w="1289572" h="1886218">
                  <a:moveTo>
                    <a:pt x="1249363" y="1109383"/>
                  </a:moveTo>
                  <a:lnTo>
                    <a:pt x="1249363" y="1109383"/>
                  </a:lnTo>
                  <a:lnTo>
                    <a:pt x="1249363" y="1109383"/>
                  </a:lnTo>
                  <a:lnTo>
                    <a:pt x="1262063" y="1018375"/>
                  </a:lnTo>
                  <a:lnTo>
                    <a:pt x="1278992" y="982383"/>
                  </a:lnTo>
                  <a:lnTo>
                    <a:pt x="1262063" y="914667"/>
                  </a:lnTo>
                  <a:lnTo>
                    <a:pt x="1232421" y="885025"/>
                  </a:lnTo>
                  <a:lnTo>
                    <a:pt x="1205967" y="858558"/>
                  </a:lnTo>
                  <a:lnTo>
                    <a:pt x="1173163" y="885025"/>
                  </a:lnTo>
                  <a:lnTo>
                    <a:pt x="1149871" y="855383"/>
                  </a:lnTo>
                  <a:lnTo>
                    <a:pt x="1166813" y="813067"/>
                  </a:lnTo>
                  <a:lnTo>
                    <a:pt x="1190092" y="743217"/>
                  </a:lnTo>
                  <a:lnTo>
                    <a:pt x="1222896" y="710400"/>
                  </a:lnTo>
                  <a:lnTo>
                    <a:pt x="1289571" y="671233"/>
                  </a:lnTo>
                  <a:lnTo>
                    <a:pt x="1258900" y="618350"/>
                  </a:lnTo>
                  <a:lnTo>
                    <a:pt x="1245146" y="590817"/>
                  </a:lnTo>
                  <a:lnTo>
                    <a:pt x="1209154" y="590817"/>
                  </a:lnTo>
                  <a:lnTo>
                    <a:pt x="1198575" y="545325"/>
                  </a:lnTo>
                  <a:lnTo>
                    <a:pt x="1180579" y="517792"/>
                  </a:lnTo>
                  <a:lnTo>
                    <a:pt x="1212329" y="498742"/>
                  </a:lnTo>
                  <a:lnTo>
                    <a:pt x="1212329" y="483933"/>
                  </a:lnTo>
                  <a:lnTo>
                    <a:pt x="1195400" y="483933"/>
                  </a:lnTo>
                  <a:lnTo>
                    <a:pt x="1166825" y="453250"/>
                  </a:lnTo>
                  <a:lnTo>
                    <a:pt x="1143546" y="450075"/>
                  </a:lnTo>
                  <a:lnTo>
                    <a:pt x="1148829" y="396100"/>
                  </a:lnTo>
                  <a:lnTo>
                    <a:pt x="1135075" y="371742"/>
                  </a:lnTo>
                  <a:lnTo>
                    <a:pt x="1120254" y="330467"/>
                  </a:lnTo>
                  <a:lnTo>
                    <a:pt x="1086396" y="313550"/>
                  </a:lnTo>
                  <a:lnTo>
                    <a:pt x="1062050" y="347408"/>
                  </a:lnTo>
                  <a:lnTo>
                    <a:pt x="1036650" y="337883"/>
                  </a:lnTo>
                  <a:lnTo>
                    <a:pt x="1034529" y="301892"/>
                  </a:lnTo>
                  <a:lnTo>
                    <a:pt x="1017600" y="284975"/>
                  </a:lnTo>
                  <a:lnTo>
                    <a:pt x="992734" y="278079"/>
                  </a:lnTo>
                  <a:lnTo>
                    <a:pt x="966800" y="304025"/>
                  </a:lnTo>
                  <a:lnTo>
                    <a:pt x="954100" y="335775"/>
                  </a:lnTo>
                  <a:lnTo>
                    <a:pt x="910704" y="324117"/>
                  </a:lnTo>
                  <a:lnTo>
                    <a:pt x="896950" y="297675"/>
                  </a:lnTo>
                  <a:lnTo>
                    <a:pt x="922350" y="265925"/>
                  </a:lnTo>
                  <a:lnTo>
                    <a:pt x="907529" y="241567"/>
                  </a:lnTo>
                  <a:lnTo>
                    <a:pt x="878954" y="251092"/>
                  </a:lnTo>
                  <a:lnTo>
                    <a:pt x="841921" y="241567"/>
                  </a:lnTo>
                  <a:lnTo>
                    <a:pt x="816394" y="215798"/>
                  </a:lnTo>
                  <a:lnTo>
                    <a:pt x="815911" y="190297"/>
                  </a:lnTo>
                  <a:lnTo>
                    <a:pt x="781545" y="181051"/>
                  </a:lnTo>
                  <a:lnTo>
                    <a:pt x="781545" y="144031"/>
                  </a:lnTo>
                  <a:lnTo>
                    <a:pt x="749821" y="133439"/>
                  </a:lnTo>
                  <a:lnTo>
                    <a:pt x="716762" y="89814"/>
                  </a:lnTo>
                  <a:lnTo>
                    <a:pt x="670496" y="72644"/>
                  </a:lnTo>
                  <a:lnTo>
                    <a:pt x="660591" y="24384"/>
                  </a:lnTo>
                  <a:lnTo>
                    <a:pt x="638772" y="2578"/>
                  </a:lnTo>
                  <a:lnTo>
                    <a:pt x="612775" y="22225"/>
                  </a:lnTo>
                  <a:lnTo>
                    <a:pt x="586587" y="22225"/>
                  </a:lnTo>
                  <a:lnTo>
                    <a:pt x="566738" y="2375"/>
                  </a:lnTo>
                  <a:lnTo>
                    <a:pt x="532612" y="0"/>
                  </a:lnTo>
                  <a:lnTo>
                    <a:pt x="496100" y="36512"/>
                  </a:lnTo>
                  <a:lnTo>
                    <a:pt x="511175" y="51587"/>
                  </a:lnTo>
                  <a:lnTo>
                    <a:pt x="495300" y="88100"/>
                  </a:lnTo>
                  <a:lnTo>
                    <a:pt x="514350" y="107150"/>
                  </a:lnTo>
                  <a:lnTo>
                    <a:pt x="497687" y="150812"/>
                  </a:lnTo>
                  <a:lnTo>
                    <a:pt x="558800" y="211925"/>
                  </a:lnTo>
                  <a:lnTo>
                    <a:pt x="592937" y="197637"/>
                  </a:lnTo>
                  <a:lnTo>
                    <a:pt x="592937" y="223837"/>
                  </a:lnTo>
                  <a:lnTo>
                    <a:pt x="608013" y="238912"/>
                  </a:lnTo>
                  <a:lnTo>
                    <a:pt x="600075" y="280187"/>
                  </a:lnTo>
                  <a:lnTo>
                    <a:pt x="566738" y="300825"/>
                  </a:lnTo>
                  <a:lnTo>
                    <a:pt x="547688" y="337337"/>
                  </a:lnTo>
                  <a:lnTo>
                    <a:pt x="500063" y="324637"/>
                  </a:lnTo>
                  <a:lnTo>
                    <a:pt x="468313" y="342100"/>
                  </a:lnTo>
                  <a:lnTo>
                    <a:pt x="430213" y="338925"/>
                  </a:lnTo>
                  <a:lnTo>
                    <a:pt x="430213" y="396075"/>
                  </a:lnTo>
                  <a:lnTo>
                    <a:pt x="469900" y="416712"/>
                  </a:lnTo>
                  <a:lnTo>
                    <a:pt x="485775" y="467512"/>
                  </a:lnTo>
                  <a:lnTo>
                    <a:pt x="511175" y="497675"/>
                  </a:lnTo>
                  <a:lnTo>
                    <a:pt x="527050" y="551650"/>
                  </a:lnTo>
                  <a:lnTo>
                    <a:pt x="563563" y="591337"/>
                  </a:lnTo>
                  <a:lnTo>
                    <a:pt x="596900" y="578637"/>
                  </a:lnTo>
                  <a:lnTo>
                    <a:pt x="643737" y="601662"/>
                  </a:lnTo>
                  <a:lnTo>
                    <a:pt x="676275" y="634200"/>
                  </a:lnTo>
                  <a:lnTo>
                    <a:pt x="688975" y="667537"/>
                  </a:lnTo>
                  <a:lnTo>
                    <a:pt x="669925" y="732625"/>
                  </a:lnTo>
                  <a:lnTo>
                    <a:pt x="622300" y="746912"/>
                  </a:lnTo>
                  <a:lnTo>
                    <a:pt x="582613" y="786600"/>
                  </a:lnTo>
                  <a:lnTo>
                    <a:pt x="552450" y="835812"/>
                  </a:lnTo>
                  <a:lnTo>
                    <a:pt x="530225" y="885025"/>
                  </a:lnTo>
                  <a:lnTo>
                    <a:pt x="495300" y="919950"/>
                  </a:lnTo>
                  <a:lnTo>
                    <a:pt x="468313" y="972337"/>
                  </a:lnTo>
                  <a:lnTo>
                    <a:pt x="484188" y="1024725"/>
                  </a:lnTo>
                  <a:lnTo>
                    <a:pt x="517525" y="1034250"/>
                  </a:lnTo>
                  <a:lnTo>
                    <a:pt x="517525" y="1059650"/>
                  </a:lnTo>
                  <a:lnTo>
                    <a:pt x="542925" y="1085050"/>
                  </a:lnTo>
                  <a:lnTo>
                    <a:pt x="528638" y="1137438"/>
                  </a:lnTo>
                  <a:lnTo>
                    <a:pt x="480225" y="1184275"/>
                  </a:lnTo>
                  <a:lnTo>
                    <a:pt x="447675" y="1216813"/>
                  </a:lnTo>
                  <a:lnTo>
                    <a:pt x="400850" y="1238250"/>
                  </a:lnTo>
                  <a:lnTo>
                    <a:pt x="373063" y="1266025"/>
                  </a:lnTo>
                  <a:lnTo>
                    <a:pt x="336550" y="1280313"/>
                  </a:lnTo>
                  <a:lnTo>
                    <a:pt x="327025" y="1340638"/>
                  </a:lnTo>
                  <a:lnTo>
                    <a:pt x="298450" y="1369213"/>
                  </a:lnTo>
                  <a:lnTo>
                    <a:pt x="266700" y="1381913"/>
                  </a:lnTo>
                  <a:lnTo>
                    <a:pt x="255588" y="1421600"/>
                  </a:lnTo>
                  <a:lnTo>
                    <a:pt x="246063" y="1453350"/>
                  </a:lnTo>
                  <a:lnTo>
                    <a:pt x="212725" y="1453350"/>
                  </a:lnTo>
                  <a:lnTo>
                    <a:pt x="171450" y="1447000"/>
                  </a:lnTo>
                  <a:lnTo>
                    <a:pt x="115888" y="1502563"/>
                  </a:lnTo>
                  <a:lnTo>
                    <a:pt x="87313" y="1516850"/>
                  </a:lnTo>
                  <a:lnTo>
                    <a:pt x="63500" y="1507325"/>
                  </a:lnTo>
                  <a:lnTo>
                    <a:pt x="39688" y="1507325"/>
                  </a:lnTo>
                  <a:lnTo>
                    <a:pt x="15875" y="1531138"/>
                  </a:lnTo>
                  <a:lnTo>
                    <a:pt x="15875" y="1570825"/>
                  </a:lnTo>
                  <a:lnTo>
                    <a:pt x="33338" y="1591463"/>
                  </a:lnTo>
                  <a:lnTo>
                    <a:pt x="6350" y="1602575"/>
                  </a:lnTo>
                  <a:lnTo>
                    <a:pt x="6350" y="1677188"/>
                  </a:lnTo>
                  <a:lnTo>
                    <a:pt x="43662" y="1671637"/>
                  </a:lnTo>
                  <a:lnTo>
                    <a:pt x="69062" y="1697037"/>
                  </a:lnTo>
                  <a:lnTo>
                    <a:pt x="0" y="1766088"/>
                  </a:lnTo>
                  <a:lnTo>
                    <a:pt x="8992" y="1805775"/>
                  </a:lnTo>
                  <a:lnTo>
                    <a:pt x="38621" y="1835417"/>
                  </a:lnTo>
                  <a:lnTo>
                    <a:pt x="55563" y="1867167"/>
                  </a:lnTo>
                  <a:lnTo>
                    <a:pt x="112713" y="1886217"/>
                  </a:lnTo>
                  <a:lnTo>
                    <a:pt x="176213" y="1877733"/>
                  </a:lnTo>
                  <a:lnTo>
                    <a:pt x="262992" y="1877733"/>
                  </a:lnTo>
                  <a:lnTo>
                    <a:pt x="324383" y="1858683"/>
                  </a:lnTo>
                  <a:lnTo>
                    <a:pt x="392113" y="1858683"/>
                  </a:lnTo>
                  <a:lnTo>
                    <a:pt x="418567" y="1832242"/>
                  </a:lnTo>
                  <a:lnTo>
                    <a:pt x="470433" y="1780375"/>
                  </a:lnTo>
                  <a:lnTo>
                    <a:pt x="538163" y="1748625"/>
                  </a:lnTo>
                  <a:lnTo>
                    <a:pt x="586842" y="1714767"/>
                  </a:lnTo>
                  <a:lnTo>
                    <a:pt x="623888" y="1677708"/>
                  </a:lnTo>
                  <a:lnTo>
                    <a:pt x="641883" y="1615275"/>
                  </a:lnTo>
                  <a:lnTo>
                    <a:pt x="718083" y="1539075"/>
                  </a:lnTo>
                  <a:lnTo>
                    <a:pt x="770992" y="1515783"/>
                  </a:lnTo>
                  <a:lnTo>
                    <a:pt x="811213" y="1530617"/>
                  </a:lnTo>
                  <a:lnTo>
                    <a:pt x="855663" y="1553883"/>
                  </a:lnTo>
                  <a:lnTo>
                    <a:pt x="914933" y="1520025"/>
                  </a:lnTo>
                  <a:lnTo>
                    <a:pt x="957263" y="1494625"/>
                  </a:lnTo>
                  <a:lnTo>
                    <a:pt x="1014413" y="1505217"/>
                  </a:lnTo>
                  <a:lnTo>
                    <a:pt x="1092721" y="1511567"/>
                  </a:lnTo>
                  <a:lnTo>
                    <a:pt x="1162571" y="1486167"/>
                  </a:lnTo>
                  <a:lnTo>
                    <a:pt x="1203846" y="1444892"/>
                  </a:lnTo>
                  <a:lnTo>
                    <a:pt x="1232421" y="1378217"/>
                  </a:lnTo>
                  <a:lnTo>
                    <a:pt x="1276871" y="1365517"/>
                  </a:lnTo>
                  <a:lnTo>
                    <a:pt x="1276871" y="1306233"/>
                  </a:lnTo>
                  <a:lnTo>
                    <a:pt x="1257821" y="1287183"/>
                  </a:lnTo>
                  <a:lnTo>
                    <a:pt x="1226071" y="1225817"/>
                  </a:lnTo>
                  <a:lnTo>
                    <a:pt x="1249363" y="1166533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79" name="Полилиния 78"/>
            <p:cNvSpPr/>
            <p:nvPr/>
          </p:nvSpPr>
          <p:spPr>
            <a:xfrm>
              <a:off x="3985347" y="2172262"/>
              <a:ext cx="2196834" cy="2408111"/>
            </a:xfrm>
            <a:custGeom>
              <a:avLst/>
              <a:gdLst/>
              <a:ahLst/>
              <a:cxnLst/>
              <a:rect l="0" t="0" r="0" b="0"/>
              <a:pathLst>
                <a:path w="2133335" h="2408112">
                  <a:moveTo>
                    <a:pt x="2073186" y="635915"/>
                  </a:moveTo>
                  <a:lnTo>
                    <a:pt x="2073186" y="635915"/>
                  </a:lnTo>
                  <a:lnTo>
                    <a:pt x="2073186" y="635915"/>
                  </a:lnTo>
                  <a:lnTo>
                    <a:pt x="2055990" y="588328"/>
                  </a:lnTo>
                  <a:lnTo>
                    <a:pt x="2029549" y="585686"/>
                  </a:lnTo>
                  <a:lnTo>
                    <a:pt x="2029549" y="555270"/>
                  </a:lnTo>
                  <a:lnTo>
                    <a:pt x="2001126" y="524205"/>
                  </a:lnTo>
                  <a:lnTo>
                    <a:pt x="1977987" y="501066"/>
                  </a:lnTo>
                  <a:lnTo>
                    <a:pt x="1944256" y="501066"/>
                  </a:lnTo>
                  <a:lnTo>
                    <a:pt x="1944256" y="533451"/>
                  </a:lnTo>
                  <a:lnTo>
                    <a:pt x="1914525" y="563195"/>
                  </a:lnTo>
                  <a:lnTo>
                    <a:pt x="1868259" y="556590"/>
                  </a:lnTo>
                  <a:lnTo>
                    <a:pt x="1868259" y="526187"/>
                  </a:lnTo>
                  <a:lnTo>
                    <a:pt x="1848434" y="509004"/>
                  </a:lnTo>
                  <a:lnTo>
                    <a:pt x="1848434" y="470662"/>
                  </a:lnTo>
                  <a:lnTo>
                    <a:pt x="1807439" y="465366"/>
                  </a:lnTo>
                  <a:lnTo>
                    <a:pt x="1759852" y="442888"/>
                  </a:lnTo>
                  <a:lnTo>
                    <a:pt x="1714894" y="448183"/>
                  </a:lnTo>
                  <a:lnTo>
                    <a:pt x="1669949" y="441579"/>
                  </a:lnTo>
                  <a:lnTo>
                    <a:pt x="1644828" y="471970"/>
                  </a:lnTo>
                  <a:lnTo>
                    <a:pt x="1632267" y="513626"/>
                  </a:lnTo>
                  <a:lnTo>
                    <a:pt x="1602524" y="543370"/>
                  </a:lnTo>
                  <a:lnTo>
                    <a:pt x="1614424" y="584353"/>
                  </a:lnTo>
                  <a:lnTo>
                    <a:pt x="1598562" y="631952"/>
                  </a:lnTo>
                  <a:lnTo>
                    <a:pt x="1558900" y="671614"/>
                  </a:lnTo>
                  <a:lnTo>
                    <a:pt x="1558900" y="745656"/>
                  </a:lnTo>
                  <a:lnTo>
                    <a:pt x="1503375" y="783971"/>
                  </a:lnTo>
                  <a:lnTo>
                    <a:pt x="1503375" y="827609"/>
                  </a:lnTo>
                  <a:lnTo>
                    <a:pt x="1479588" y="794563"/>
                  </a:lnTo>
                  <a:lnTo>
                    <a:pt x="1479588" y="757530"/>
                  </a:lnTo>
                  <a:lnTo>
                    <a:pt x="1451813" y="729781"/>
                  </a:lnTo>
                  <a:lnTo>
                    <a:pt x="1425372" y="741680"/>
                  </a:lnTo>
                  <a:lnTo>
                    <a:pt x="1418768" y="776034"/>
                  </a:lnTo>
                  <a:lnTo>
                    <a:pt x="1348689" y="802475"/>
                  </a:lnTo>
                  <a:lnTo>
                    <a:pt x="1315644" y="802475"/>
                  </a:lnTo>
                  <a:lnTo>
                    <a:pt x="1302423" y="842137"/>
                  </a:lnTo>
                  <a:lnTo>
                    <a:pt x="1281265" y="873874"/>
                  </a:lnTo>
                  <a:lnTo>
                    <a:pt x="1235659" y="877164"/>
                  </a:lnTo>
                  <a:lnTo>
                    <a:pt x="1184771" y="826288"/>
                  </a:lnTo>
                  <a:lnTo>
                    <a:pt x="1179475" y="720522"/>
                  </a:lnTo>
                  <a:lnTo>
                    <a:pt x="1186078" y="657073"/>
                  </a:lnTo>
                  <a:lnTo>
                    <a:pt x="1186078" y="597573"/>
                  </a:lnTo>
                  <a:lnTo>
                    <a:pt x="1194016" y="544691"/>
                  </a:lnTo>
                  <a:lnTo>
                    <a:pt x="1194016" y="493129"/>
                  </a:lnTo>
                  <a:lnTo>
                    <a:pt x="1156995" y="477266"/>
                  </a:lnTo>
                  <a:lnTo>
                    <a:pt x="1130554" y="468008"/>
                  </a:lnTo>
                  <a:lnTo>
                    <a:pt x="1126592" y="442888"/>
                  </a:lnTo>
                  <a:lnTo>
                    <a:pt x="1114362" y="414147"/>
                  </a:lnTo>
                  <a:lnTo>
                    <a:pt x="1090231" y="390005"/>
                  </a:lnTo>
                  <a:lnTo>
                    <a:pt x="1090231" y="361582"/>
                  </a:lnTo>
                  <a:lnTo>
                    <a:pt x="1106754" y="345059"/>
                  </a:lnTo>
                  <a:lnTo>
                    <a:pt x="1111377" y="306058"/>
                  </a:lnTo>
                  <a:lnTo>
                    <a:pt x="1088250" y="282931"/>
                  </a:lnTo>
                  <a:lnTo>
                    <a:pt x="1057846" y="282931"/>
                  </a:lnTo>
                  <a:lnTo>
                    <a:pt x="1024788" y="267068"/>
                  </a:lnTo>
                  <a:lnTo>
                    <a:pt x="1024788" y="236652"/>
                  </a:lnTo>
                  <a:lnTo>
                    <a:pt x="1038009" y="223431"/>
                  </a:lnTo>
                  <a:lnTo>
                    <a:pt x="1023468" y="208890"/>
                  </a:lnTo>
                  <a:lnTo>
                    <a:pt x="1011568" y="162624"/>
                  </a:lnTo>
                  <a:lnTo>
                    <a:pt x="985126" y="115024"/>
                  </a:lnTo>
                  <a:lnTo>
                    <a:pt x="953402" y="92558"/>
                  </a:lnTo>
                  <a:lnTo>
                    <a:pt x="917702" y="103137"/>
                  </a:lnTo>
                  <a:lnTo>
                    <a:pt x="883323" y="105779"/>
                  </a:lnTo>
                  <a:lnTo>
                    <a:pt x="883323" y="64796"/>
                  </a:lnTo>
                  <a:lnTo>
                    <a:pt x="911758" y="56858"/>
                  </a:lnTo>
                  <a:lnTo>
                    <a:pt x="911758" y="29744"/>
                  </a:lnTo>
                  <a:lnTo>
                    <a:pt x="882015" y="0"/>
                  </a:lnTo>
                  <a:lnTo>
                    <a:pt x="870826" y="23698"/>
                  </a:lnTo>
                  <a:lnTo>
                    <a:pt x="852830" y="41682"/>
                  </a:lnTo>
                  <a:lnTo>
                    <a:pt x="827964" y="35865"/>
                  </a:lnTo>
                  <a:lnTo>
                    <a:pt x="799922" y="63907"/>
                  </a:lnTo>
                  <a:lnTo>
                    <a:pt x="771347" y="74498"/>
                  </a:lnTo>
                  <a:lnTo>
                    <a:pt x="754405" y="112598"/>
                  </a:lnTo>
                  <a:lnTo>
                    <a:pt x="754405" y="151765"/>
                  </a:lnTo>
                  <a:lnTo>
                    <a:pt x="769226" y="193028"/>
                  </a:lnTo>
                  <a:lnTo>
                    <a:pt x="757047" y="227953"/>
                  </a:lnTo>
                  <a:lnTo>
                    <a:pt x="757047" y="258128"/>
                  </a:lnTo>
                  <a:lnTo>
                    <a:pt x="794093" y="295161"/>
                  </a:lnTo>
                  <a:lnTo>
                    <a:pt x="816851" y="317919"/>
                  </a:lnTo>
                  <a:lnTo>
                    <a:pt x="806272" y="348603"/>
                  </a:lnTo>
                  <a:lnTo>
                    <a:pt x="791451" y="374003"/>
                  </a:lnTo>
                  <a:lnTo>
                    <a:pt x="818439" y="400990"/>
                  </a:lnTo>
                  <a:lnTo>
                    <a:pt x="792505" y="426923"/>
                  </a:lnTo>
                  <a:lnTo>
                    <a:pt x="773455" y="440678"/>
                  </a:lnTo>
                  <a:lnTo>
                    <a:pt x="773455" y="496773"/>
                  </a:lnTo>
                  <a:lnTo>
                    <a:pt x="751230" y="510528"/>
                  </a:lnTo>
                  <a:lnTo>
                    <a:pt x="742772" y="548628"/>
                  </a:lnTo>
                  <a:lnTo>
                    <a:pt x="705726" y="563448"/>
                  </a:lnTo>
                  <a:lnTo>
                    <a:pt x="715251" y="614248"/>
                  </a:lnTo>
                  <a:lnTo>
                    <a:pt x="699376" y="630111"/>
                  </a:lnTo>
                  <a:lnTo>
                    <a:pt x="693026" y="676669"/>
                  </a:lnTo>
                  <a:lnTo>
                    <a:pt x="702551" y="719011"/>
                  </a:lnTo>
                  <a:lnTo>
                    <a:pt x="723722" y="728536"/>
                  </a:lnTo>
                  <a:lnTo>
                    <a:pt x="759168" y="763982"/>
                  </a:lnTo>
                  <a:lnTo>
                    <a:pt x="773455" y="749694"/>
                  </a:lnTo>
                  <a:lnTo>
                    <a:pt x="807326" y="762394"/>
                  </a:lnTo>
                  <a:lnTo>
                    <a:pt x="807326" y="799453"/>
                  </a:lnTo>
                  <a:lnTo>
                    <a:pt x="818972" y="831203"/>
                  </a:lnTo>
                  <a:lnTo>
                    <a:pt x="795680" y="828028"/>
                  </a:lnTo>
                  <a:lnTo>
                    <a:pt x="779805" y="856603"/>
                  </a:lnTo>
                  <a:lnTo>
                    <a:pt x="767105" y="880936"/>
                  </a:lnTo>
                  <a:lnTo>
                    <a:pt x="774522" y="901053"/>
                  </a:lnTo>
                  <a:lnTo>
                    <a:pt x="808380" y="901053"/>
                  </a:lnTo>
                  <a:lnTo>
                    <a:pt x="824255" y="934911"/>
                  </a:lnTo>
                  <a:lnTo>
                    <a:pt x="835901" y="965594"/>
                  </a:lnTo>
                  <a:lnTo>
                    <a:pt x="816851" y="984644"/>
                  </a:lnTo>
                  <a:lnTo>
                    <a:pt x="796747" y="1016394"/>
                  </a:lnTo>
                  <a:lnTo>
                    <a:pt x="796747" y="1043928"/>
                  </a:lnTo>
                  <a:lnTo>
                    <a:pt x="786155" y="1067740"/>
                  </a:lnTo>
                  <a:lnTo>
                    <a:pt x="754939" y="1067740"/>
                  </a:lnTo>
                  <a:lnTo>
                    <a:pt x="729005" y="1041794"/>
                  </a:lnTo>
                  <a:lnTo>
                    <a:pt x="693026" y="1041794"/>
                  </a:lnTo>
                  <a:lnTo>
                    <a:pt x="679272" y="1017461"/>
                  </a:lnTo>
                  <a:lnTo>
                    <a:pt x="646455" y="1002653"/>
                  </a:lnTo>
                  <a:lnTo>
                    <a:pt x="639051" y="980428"/>
                  </a:lnTo>
                  <a:lnTo>
                    <a:pt x="611530" y="974078"/>
                  </a:lnTo>
                  <a:lnTo>
                    <a:pt x="574497" y="997369"/>
                  </a:lnTo>
                  <a:lnTo>
                    <a:pt x="565073" y="1039267"/>
                  </a:lnTo>
                  <a:lnTo>
                    <a:pt x="584340" y="1082625"/>
                  </a:lnTo>
                  <a:lnTo>
                    <a:pt x="555435" y="1124789"/>
                  </a:lnTo>
                  <a:lnTo>
                    <a:pt x="509651" y="1170585"/>
                  </a:lnTo>
                  <a:lnTo>
                    <a:pt x="478320" y="1215187"/>
                  </a:lnTo>
                  <a:lnTo>
                    <a:pt x="467474" y="1260945"/>
                  </a:lnTo>
                  <a:lnTo>
                    <a:pt x="451206" y="1300112"/>
                  </a:lnTo>
                  <a:lnTo>
                    <a:pt x="480720" y="1329627"/>
                  </a:lnTo>
                  <a:lnTo>
                    <a:pt x="451815" y="1350124"/>
                  </a:lnTo>
                  <a:lnTo>
                    <a:pt x="410845" y="1322413"/>
                  </a:lnTo>
                  <a:lnTo>
                    <a:pt x="390347" y="1274191"/>
                  </a:lnTo>
                  <a:lnTo>
                    <a:pt x="355422" y="1239266"/>
                  </a:lnTo>
                  <a:lnTo>
                    <a:pt x="322885" y="1256132"/>
                  </a:lnTo>
                  <a:lnTo>
                    <a:pt x="308433" y="1301928"/>
                  </a:lnTo>
                  <a:lnTo>
                    <a:pt x="255423" y="1321194"/>
                  </a:lnTo>
                  <a:lnTo>
                    <a:pt x="213258" y="1313981"/>
                  </a:lnTo>
                  <a:lnTo>
                    <a:pt x="168669" y="1324814"/>
                  </a:lnTo>
                  <a:lnTo>
                    <a:pt x="167780" y="1387768"/>
                  </a:lnTo>
                  <a:lnTo>
                    <a:pt x="142774" y="1412774"/>
                  </a:lnTo>
                  <a:lnTo>
                    <a:pt x="142774" y="1472400"/>
                  </a:lnTo>
                  <a:lnTo>
                    <a:pt x="172288" y="1501928"/>
                  </a:lnTo>
                  <a:lnTo>
                    <a:pt x="192761" y="1550124"/>
                  </a:lnTo>
                  <a:lnTo>
                    <a:pt x="192761" y="1577823"/>
                  </a:lnTo>
                  <a:lnTo>
                    <a:pt x="160236" y="1594689"/>
                  </a:lnTo>
                  <a:lnTo>
                    <a:pt x="144564" y="1633233"/>
                  </a:lnTo>
                  <a:lnTo>
                    <a:pt x="114452" y="1633233"/>
                  </a:lnTo>
                  <a:lnTo>
                    <a:pt x="106019" y="1672997"/>
                  </a:lnTo>
                  <a:lnTo>
                    <a:pt x="91567" y="1706741"/>
                  </a:lnTo>
                  <a:lnTo>
                    <a:pt x="114452" y="1740472"/>
                  </a:lnTo>
                  <a:lnTo>
                    <a:pt x="115659" y="1774228"/>
                  </a:lnTo>
                  <a:lnTo>
                    <a:pt x="98793" y="1786255"/>
                  </a:lnTo>
                  <a:lnTo>
                    <a:pt x="98793" y="1835671"/>
                  </a:lnTo>
                  <a:lnTo>
                    <a:pt x="107226" y="1863382"/>
                  </a:lnTo>
                  <a:lnTo>
                    <a:pt x="92760" y="1889888"/>
                  </a:lnTo>
                  <a:lnTo>
                    <a:pt x="97574" y="1923631"/>
                  </a:lnTo>
                  <a:lnTo>
                    <a:pt x="36131" y="1927250"/>
                  </a:lnTo>
                  <a:lnTo>
                    <a:pt x="36131" y="1953743"/>
                  </a:lnTo>
                  <a:lnTo>
                    <a:pt x="9627" y="1948930"/>
                  </a:lnTo>
                  <a:lnTo>
                    <a:pt x="0" y="1975422"/>
                  </a:lnTo>
                  <a:lnTo>
                    <a:pt x="39751" y="2000720"/>
                  </a:lnTo>
                  <a:lnTo>
                    <a:pt x="100000" y="2060969"/>
                  </a:lnTo>
                  <a:lnTo>
                    <a:pt x="128397" y="2077911"/>
                  </a:lnTo>
                  <a:lnTo>
                    <a:pt x="166497" y="2077911"/>
                  </a:lnTo>
                  <a:lnTo>
                    <a:pt x="198247" y="2101724"/>
                  </a:lnTo>
                  <a:lnTo>
                    <a:pt x="245872" y="2108074"/>
                  </a:lnTo>
                  <a:lnTo>
                    <a:pt x="285560" y="2146174"/>
                  </a:lnTo>
                  <a:lnTo>
                    <a:pt x="312547" y="2158874"/>
                  </a:lnTo>
                  <a:lnTo>
                    <a:pt x="358585" y="2158874"/>
                  </a:lnTo>
                  <a:lnTo>
                    <a:pt x="377635" y="2139824"/>
                  </a:lnTo>
                  <a:lnTo>
                    <a:pt x="417322" y="2179511"/>
                  </a:lnTo>
                  <a:lnTo>
                    <a:pt x="507022" y="2089823"/>
                  </a:lnTo>
                  <a:lnTo>
                    <a:pt x="540829" y="2112518"/>
                  </a:lnTo>
                  <a:lnTo>
                    <a:pt x="530035" y="2136649"/>
                  </a:lnTo>
                  <a:lnTo>
                    <a:pt x="569722" y="2155699"/>
                  </a:lnTo>
                  <a:lnTo>
                    <a:pt x="593535" y="2177924"/>
                  </a:lnTo>
                  <a:lnTo>
                    <a:pt x="645922" y="2193799"/>
                  </a:lnTo>
                  <a:lnTo>
                    <a:pt x="669735" y="2217611"/>
                  </a:lnTo>
                  <a:lnTo>
                    <a:pt x="696722" y="2231899"/>
                  </a:lnTo>
                  <a:lnTo>
                    <a:pt x="726885" y="2262061"/>
                  </a:lnTo>
                  <a:lnTo>
                    <a:pt x="795147" y="2247774"/>
                  </a:lnTo>
                  <a:lnTo>
                    <a:pt x="852297" y="2301749"/>
                  </a:lnTo>
                  <a:lnTo>
                    <a:pt x="885635" y="2301749"/>
                  </a:lnTo>
                  <a:lnTo>
                    <a:pt x="885635" y="2331911"/>
                  </a:lnTo>
                  <a:lnTo>
                    <a:pt x="909447" y="2370011"/>
                  </a:lnTo>
                  <a:lnTo>
                    <a:pt x="969772" y="2370011"/>
                  </a:lnTo>
                  <a:lnTo>
                    <a:pt x="980885" y="2408111"/>
                  </a:lnTo>
                  <a:lnTo>
                    <a:pt x="1028510" y="2381124"/>
                  </a:lnTo>
                  <a:lnTo>
                    <a:pt x="1063435" y="2381124"/>
                  </a:lnTo>
                  <a:lnTo>
                    <a:pt x="1063435" y="2319211"/>
                  </a:lnTo>
                  <a:lnTo>
                    <a:pt x="1112647" y="2269999"/>
                  </a:lnTo>
                  <a:lnTo>
                    <a:pt x="1169797" y="2201736"/>
                  </a:lnTo>
                  <a:lnTo>
                    <a:pt x="1198372" y="2128711"/>
                  </a:lnTo>
                  <a:lnTo>
                    <a:pt x="1273784" y="2053311"/>
                  </a:lnTo>
                  <a:lnTo>
                    <a:pt x="1358710" y="1950911"/>
                  </a:lnTo>
                  <a:lnTo>
                    <a:pt x="1371410" y="1800099"/>
                  </a:lnTo>
                  <a:lnTo>
                    <a:pt x="1401572" y="1700086"/>
                  </a:lnTo>
                  <a:lnTo>
                    <a:pt x="1355535" y="1685798"/>
                  </a:lnTo>
                  <a:lnTo>
                    <a:pt x="1311085" y="1477836"/>
                  </a:lnTo>
                  <a:lnTo>
                    <a:pt x="1326960" y="1447673"/>
                  </a:lnTo>
                  <a:lnTo>
                    <a:pt x="1349185" y="1425448"/>
                  </a:lnTo>
                  <a:lnTo>
                    <a:pt x="1312672" y="1400048"/>
                  </a:lnTo>
                  <a:lnTo>
                    <a:pt x="1277747" y="1388936"/>
                  </a:lnTo>
                  <a:lnTo>
                    <a:pt x="1265047" y="1331786"/>
                  </a:lnTo>
                  <a:lnTo>
                    <a:pt x="1331722" y="1282573"/>
                  </a:lnTo>
                  <a:lnTo>
                    <a:pt x="1365060" y="1282573"/>
                  </a:lnTo>
                  <a:lnTo>
                    <a:pt x="1365060" y="1239711"/>
                  </a:lnTo>
                  <a:lnTo>
                    <a:pt x="1396810" y="1225423"/>
                  </a:lnTo>
                  <a:lnTo>
                    <a:pt x="1442847" y="1241298"/>
                  </a:lnTo>
                  <a:lnTo>
                    <a:pt x="1490472" y="1223836"/>
                  </a:lnTo>
                  <a:lnTo>
                    <a:pt x="1490472" y="1182561"/>
                  </a:lnTo>
                  <a:lnTo>
                    <a:pt x="1523810" y="1158748"/>
                  </a:lnTo>
                  <a:lnTo>
                    <a:pt x="1541272" y="1177798"/>
                  </a:lnTo>
                  <a:lnTo>
                    <a:pt x="1595247" y="1177798"/>
                  </a:lnTo>
                  <a:lnTo>
                    <a:pt x="1626997" y="1155573"/>
                  </a:lnTo>
                  <a:lnTo>
                    <a:pt x="1646847" y="1175423"/>
                  </a:lnTo>
                  <a:lnTo>
                    <a:pt x="1712722" y="1188911"/>
                  </a:lnTo>
                  <a:lnTo>
                    <a:pt x="1739710" y="1161923"/>
                  </a:lnTo>
                  <a:lnTo>
                    <a:pt x="1768285" y="1177798"/>
                  </a:lnTo>
                  <a:lnTo>
                    <a:pt x="1810359" y="1135736"/>
                  </a:lnTo>
                  <a:lnTo>
                    <a:pt x="1842897" y="1135736"/>
                  </a:lnTo>
                  <a:lnTo>
                    <a:pt x="1842897" y="1052386"/>
                  </a:lnTo>
                  <a:lnTo>
                    <a:pt x="1880997" y="1033336"/>
                  </a:lnTo>
                  <a:lnTo>
                    <a:pt x="1904810" y="984123"/>
                  </a:lnTo>
                  <a:lnTo>
                    <a:pt x="1944497" y="993648"/>
                  </a:lnTo>
                  <a:lnTo>
                    <a:pt x="1963547" y="1012698"/>
                  </a:lnTo>
                  <a:lnTo>
                    <a:pt x="1917510" y="1055561"/>
                  </a:lnTo>
                  <a:lnTo>
                    <a:pt x="1955610" y="1058736"/>
                  </a:lnTo>
                  <a:lnTo>
                    <a:pt x="1987360" y="1041273"/>
                  </a:lnTo>
                  <a:lnTo>
                    <a:pt x="2034985" y="1053973"/>
                  </a:lnTo>
                  <a:lnTo>
                    <a:pt x="2054035" y="1017461"/>
                  </a:lnTo>
                  <a:lnTo>
                    <a:pt x="2087372" y="996823"/>
                  </a:lnTo>
                  <a:lnTo>
                    <a:pt x="2095310" y="955548"/>
                  </a:lnTo>
                  <a:lnTo>
                    <a:pt x="2080234" y="940473"/>
                  </a:lnTo>
                  <a:lnTo>
                    <a:pt x="2080234" y="914273"/>
                  </a:lnTo>
                  <a:lnTo>
                    <a:pt x="2046097" y="928561"/>
                  </a:lnTo>
                  <a:lnTo>
                    <a:pt x="1984984" y="867448"/>
                  </a:lnTo>
                  <a:lnTo>
                    <a:pt x="2001647" y="823786"/>
                  </a:lnTo>
                  <a:lnTo>
                    <a:pt x="1982597" y="804736"/>
                  </a:lnTo>
                  <a:lnTo>
                    <a:pt x="1998472" y="768223"/>
                  </a:lnTo>
                  <a:lnTo>
                    <a:pt x="1983397" y="753148"/>
                  </a:lnTo>
                  <a:lnTo>
                    <a:pt x="2019909" y="716636"/>
                  </a:lnTo>
                  <a:lnTo>
                    <a:pt x="2054035" y="719011"/>
                  </a:lnTo>
                  <a:lnTo>
                    <a:pt x="2073884" y="738861"/>
                  </a:lnTo>
                  <a:lnTo>
                    <a:pt x="2100072" y="738861"/>
                  </a:lnTo>
                  <a:lnTo>
                    <a:pt x="2126069" y="719214"/>
                  </a:lnTo>
                  <a:lnTo>
                    <a:pt x="2133334" y="696074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grpSp>
          <p:nvGrpSpPr>
            <p:cNvPr id="80" name="Красноярский край"/>
            <p:cNvGrpSpPr/>
            <p:nvPr/>
          </p:nvGrpSpPr>
          <p:grpSpPr>
            <a:xfrm>
              <a:off x="2369469" y="-290779"/>
              <a:ext cx="2655359" cy="4944529"/>
              <a:chOff x="4497458" y="110326"/>
              <a:chExt cx="2581041" cy="4944530"/>
            </a:xfrm>
          </p:grpSpPr>
          <p:sp>
            <p:nvSpPr>
              <p:cNvPr id="116" name="Полилиния 115"/>
              <p:cNvSpPr/>
              <p:nvPr/>
            </p:nvSpPr>
            <p:spPr>
              <a:xfrm>
                <a:off x="7053529" y="2285556"/>
                <a:ext cx="24970" cy="23051"/>
              </a:xfrm>
              <a:custGeom>
                <a:avLst/>
                <a:gdLst/>
                <a:ahLst/>
                <a:cxnLst/>
                <a:rect l="0" t="0" r="0" b="0"/>
                <a:pathLst>
                  <a:path w="24970" h="23051">
                    <a:moveTo>
                      <a:pt x="7697" y="0"/>
                    </a:moveTo>
                    <a:lnTo>
                      <a:pt x="7697" y="0"/>
                    </a:lnTo>
                    <a:lnTo>
                      <a:pt x="7697" y="0"/>
                    </a:lnTo>
                    <a:lnTo>
                      <a:pt x="0" y="11532"/>
                    </a:lnTo>
                    <a:lnTo>
                      <a:pt x="17298" y="23050"/>
                    </a:lnTo>
                    <a:lnTo>
                      <a:pt x="24969" y="9601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tx1">
                    <a:lumMod val="95000"/>
                    <a:lumOff val="5000"/>
                  </a:schemeClr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100"/>
              </a:p>
            </p:txBody>
          </p:sp>
          <p:sp>
            <p:nvSpPr>
              <p:cNvPr id="117" name="Полилиния 116"/>
              <p:cNvSpPr/>
              <p:nvPr/>
            </p:nvSpPr>
            <p:spPr>
              <a:xfrm>
                <a:off x="6959410" y="2114601"/>
                <a:ext cx="67234" cy="38406"/>
              </a:xfrm>
              <a:custGeom>
                <a:avLst/>
                <a:gdLst/>
                <a:ahLst/>
                <a:cxnLst/>
                <a:rect l="0" t="0" r="0" b="0"/>
                <a:pathLst>
                  <a:path w="67234" h="38406">
                    <a:moveTo>
                      <a:pt x="19215" y="0"/>
                    </a:moveTo>
                    <a:lnTo>
                      <a:pt x="19215" y="0"/>
                    </a:lnTo>
                    <a:lnTo>
                      <a:pt x="19215" y="0"/>
                    </a:lnTo>
                    <a:lnTo>
                      <a:pt x="0" y="11519"/>
                    </a:lnTo>
                    <a:lnTo>
                      <a:pt x="26899" y="24968"/>
                    </a:lnTo>
                    <a:lnTo>
                      <a:pt x="46101" y="38405"/>
                    </a:lnTo>
                    <a:lnTo>
                      <a:pt x="67233" y="32652"/>
                    </a:lnTo>
                    <a:lnTo>
                      <a:pt x="61468" y="7684"/>
                    </a:lnTo>
                    <a:lnTo>
                      <a:pt x="40335" y="13437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tx1">
                    <a:lumMod val="95000"/>
                    <a:lumOff val="5000"/>
                  </a:schemeClr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100"/>
              </a:p>
            </p:txBody>
          </p:sp>
          <p:sp>
            <p:nvSpPr>
              <p:cNvPr id="120" name="Полилиния 119"/>
              <p:cNvSpPr/>
              <p:nvPr/>
            </p:nvSpPr>
            <p:spPr>
              <a:xfrm>
                <a:off x="6538735" y="2402739"/>
                <a:ext cx="46102" cy="46089"/>
              </a:xfrm>
              <a:custGeom>
                <a:avLst/>
                <a:gdLst/>
                <a:ahLst/>
                <a:cxnLst/>
                <a:rect l="0" t="0" r="0" b="0"/>
                <a:pathLst>
                  <a:path w="46102" h="46089">
                    <a:moveTo>
                      <a:pt x="44184" y="0"/>
                    </a:moveTo>
                    <a:lnTo>
                      <a:pt x="44184" y="0"/>
                    </a:lnTo>
                    <a:lnTo>
                      <a:pt x="44184" y="0"/>
                    </a:lnTo>
                    <a:lnTo>
                      <a:pt x="24969" y="23038"/>
                    </a:lnTo>
                    <a:lnTo>
                      <a:pt x="0" y="28803"/>
                    </a:lnTo>
                    <a:lnTo>
                      <a:pt x="23051" y="46088"/>
                    </a:lnTo>
                    <a:lnTo>
                      <a:pt x="46101" y="23038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tx1">
                    <a:lumMod val="95000"/>
                    <a:lumOff val="5000"/>
                  </a:schemeClr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100"/>
              </a:p>
            </p:txBody>
          </p:sp>
          <p:sp>
            <p:nvSpPr>
              <p:cNvPr id="121" name="Полилиния 120"/>
              <p:cNvSpPr/>
              <p:nvPr/>
            </p:nvSpPr>
            <p:spPr>
              <a:xfrm>
                <a:off x="6252528" y="2395055"/>
                <a:ext cx="30735" cy="26887"/>
              </a:xfrm>
              <a:custGeom>
                <a:avLst/>
                <a:gdLst/>
                <a:ahLst/>
                <a:cxnLst/>
                <a:rect l="0" t="0" r="0" b="0"/>
                <a:pathLst>
                  <a:path w="30735" h="26887">
                    <a:moveTo>
                      <a:pt x="9601" y="0"/>
                    </a:moveTo>
                    <a:lnTo>
                      <a:pt x="9601" y="0"/>
                    </a:lnTo>
                    <a:lnTo>
                      <a:pt x="9601" y="0"/>
                    </a:lnTo>
                    <a:lnTo>
                      <a:pt x="0" y="15355"/>
                    </a:lnTo>
                    <a:lnTo>
                      <a:pt x="13436" y="26886"/>
                    </a:lnTo>
                    <a:lnTo>
                      <a:pt x="30734" y="1905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tx1">
                    <a:lumMod val="95000"/>
                    <a:lumOff val="5000"/>
                  </a:schemeClr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100"/>
              </a:p>
            </p:txBody>
          </p:sp>
          <p:sp>
            <p:nvSpPr>
              <p:cNvPr id="122" name="Полилиния 121"/>
              <p:cNvSpPr/>
              <p:nvPr/>
            </p:nvSpPr>
            <p:spPr>
              <a:xfrm>
                <a:off x="6041225" y="2921369"/>
                <a:ext cx="26887" cy="40349"/>
              </a:xfrm>
              <a:custGeom>
                <a:avLst/>
                <a:gdLst/>
                <a:ahLst/>
                <a:cxnLst/>
                <a:rect l="0" t="0" r="0" b="0"/>
                <a:pathLst>
                  <a:path w="26887" h="40349">
                    <a:moveTo>
                      <a:pt x="23051" y="0"/>
                    </a:moveTo>
                    <a:lnTo>
                      <a:pt x="23051" y="0"/>
                    </a:lnTo>
                    <a:lnTo>
                      <a:pt x="23051" y="0"/>
                    </a:lnTo>
                    <a:lnTo>
                      <a:pt x="0" y="11531"/>
                    </a:lnTo>
                    <a:lnTo>
                      <a:pt x="0" y="11531"/>
                    </a:lnTo>
                    <a:lnTo>
                      <a:pt x="9601" y="40348"/>
                    </a:lnTo>
                    <a:lnTo>
                      <a:pt x="9601" y="36500"/>
                    </a:lnTo>
                    <a:lnTo>
                      <a:pt x="9601" y="32651"/>
                    </a:lnTo>
                    <a:lnTo>
                      <a:pt x="26886" y="28816"/>
                    </a:lnTo>
                    <a:lnTo>
                      <a:pt x="26886" y="28816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tx1">
                    <a:lumMod val="95000"/>
                    <a:lumOff val="5000"/>
                  </a:schemeClr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100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>
                <a:off x="5877954" y="2748496"/>
                <a:ext cx="30722" cy="40337"/>
              </a:xfrm>
              <a:custGeom>
                <a:avLst/>
                <a:gdLst/>
                <a:ahLst/>
                <a:cxnLst/>
                <a:rect l="0" t="0" r="0" b="0"/>
                <a:pathLst>
                  <a:path w="30722" h="40337">
                    <a:moveTo>
                      <a:pt x="21133" y="0"/>
                    </a:moveTo>
                    <a:lnTo>
                      <a:pt x="21133" y="0"/>
                    </a:lnTo>
                    <a:lnTo>
                      <a:pt x="21133" y="0"/>
                    </a:lnTo>
                    <a:lnTo>
                      <a:pt x="0" y="17272"/>
                    </a:lnTo>
                    <a:lnTo>
                      <a:pt x="11519" y="40336"/>
                    </a:lnTo>
                    <a:lnTo>
                      <a:pt x="30721" y="36487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tx1">
                    <a:lumMod val="95000"/>
                    <a:lumOff val="5000"/>
                  </a:schemeClr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100"/>
              </a:p>
            </p:txBody>
          </p:sp>
          <p:sp>
            <p:nvSpPr>
              <p:cNvPr id="124" name="Полилиния 123"/>
              <p:cNvSpPr/>
              <p:nvPr/>
            </p:nvSpPr>
            <p:spPr>
              <a:xfrm>
                <a:off x="5887555" y="3000134"/>
                <a:ext cx="51868" cy="38406"/>
              </a:xfrm>
              <a:custGeom>
                <a:avLst/>
                <a:gdLst/>
                <a:ahLst/>
                <a:cxnLst/>
                <a:rect l="0" t="0" r="0" b="0"/>
                <a:pathLst>
                  <a:path w="51868" h="38406">
                    <a:moveTo>
                      <a:pt x="3836" y="0"/>
                    </a:moveTo>
                    <a:lnTo>
                      <a:pt x="3836" y="0"/>
                    </a:lnTo>
                    <a:lnTo>
                      <a:pt x="3836" y="0"/>
                    </a:lnTo>
                    <a:lnTo>
                      <a:pt x="0" y="21120"/>
                    </a:lnTo>
                    <a:lnTo>
                      <a:pt x="32652" y="21120"/>
                    </a:lnTo>
                    <a:lnTo>
                      <a:pt x="49950" y="38405"/>
                    </a:lnTo>
                    <a:lnTo>
                      <a:pt x="51867" y="9589"/>
                    </a:lnTo>
                    <a:lnTo>
                      <a:pt x="32652" y="5753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tx1">
                    <a:lumMod val="95000"/>
                    <a:lumOff val="5000"/>
                  </a:schemeClr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100"/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>
                <a:off x="5768455" y="1861033"/>
                <a:ext cx="40349" cy="34583"/>
              </a:xfrm>
              <a:custGeom>
                <a:avLst/>
                <a:gdLst/>
                <a:ahLst/>
                <a:cxnLst/>
                <a:rect l="0" t="0" r="0" b="0"/>
                <a:pathLst>
                  <a:path w="40349" h="34583">
                    <a:moveTo>
                      <a:pt x="11531" y="0"/>
                    </a:moveTo>
                    <a:lnTo>
                      <a:pt x="11531" y="0"/>
                    </a:lnTo>
                    <a:lnTo>
                      <a:pt x="11531" y="0"/>
                    </a:lnTo>
                    <a:lnTo>
                      <a:pt x="0" y="11532"/>
                    </a:lnTo>
                    <a:lnTo>
                      <a:pt x="13449" y="19215"/>
                    </a:lnTo>
                    <a:lnTo>
                      <a:pt x="34582" y="34582"/>
                    </a:lnTo>
                    <a:lnTo>
                      <a:pt x="40348" y="15367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tx1">
                    <a:lumMod val="95000"/>
                    <a:lumOff val="5000"/>
                  </a:schemeClr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100"/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>
                <a:off x="5649367" y="3194127"/>
                <a:ext cx="48019" cy="63399"/>
              </a:xfrm>
              <a:custGeom>
                <a:avLst/>
                <a:gdLst/>
                <a:ahLst/>
                <a:cxnLst/>
                <a:rect l="0" t="0" r="0" b="0"/>
                <a:pathLst>
                  <a:path w="48019" h="63399">
                    <a:moveTo>
                      <a:pt x="13449" y="5765"/>
                    </a:moveTo>
                    <a:lnTo>
                      <a:pt x="13449" y="5765"/>
                    </a:lnTo>
                    <a:lnTo>
                      <a:pt x="13449" y="5765"/>
                    </a:lnTo>
                    <a:lnTo>
                      <a:pt x="0" y="23050"/>
                    </a:lnTo>
                    <a:lnTo>
                      <a:pt x="7683" y="46101"/>
                    </a:lnTo>
                    <a:lnTo>
                      <a:pt x="21133" y="63398"/>
                    </a:lnTo>
                    <a:lnTo>
                      <a:pt x="40335" y="42278"/>
                    </a:lnTo>
                    <a:lnTo>
                      <a:pt x="48018" y="17297"/>
                    </a:lnTo>
                    <a:lnTo>
                      <a:pt x="30734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tx1">
                    <a:lumMod val="95000"/>
                    <a:lumOff val="5000"/>
                  </a:schemeClr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100"/>
              </a:p>
            </p:txBody>
          </p:sp>
          <p:sp>
            <p:nvSpPr>
              <p:cNvPr id="127" name="Полилиния 126"/>
              <p:cNvSpPr/>
              <p:nvPr/>
            </p:nvSpPr>
            <p:spPr>
              <a:xfrm>
                <a:off x="5915292" y="1612367"/>
                <a:ext cx="50001" cy="29363"/>
              </a:xfrm>
              <a:custGeom>
                <a:avLst/>
                <a:gdLst/>
                <a:ahLst/>
                <a:cxnLst/>
                <a:rect l="0" t="0" r="0" b="0"/>
                <a:pathLst>
                  <a:path w="50001" h="29363">
                    <a:moveTo>
                      <a:pt x="26188" y="0"/>
                    </a:moveTo>
                    <a:lnTo>
                      <a:pt x="26188" y="0"/>
                    </a:lnTo>
                    <a:lnTo>
                      <a:pt x="26188" y="0"/>
                    </a:lnTo>
                    <a:lnTo>
                      <a:pt x="10313" y="3175"/>
                    </a:lnTo>
                    <a:lnTo>
                      <a:pt x="0" y="13487"/>
                    </a:lnTo>
                    <a:lnTo>
                      <a:pt x="15875" y="29362"/>
                    </a:lnTo>
                    <a:lnTo>
                      <a:pt x="37300" y="22225"/>
                    </a:lnTo>
                    <a:lnTo>
                      <a:pt x="50000" y="9525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tx1">
                    <a:lumMod val="95000"/>
                    <a:lumOff val="5000"/>
                  </a:schemeClr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100"/>
              </a:p>
            </p:txBody>
          </p:sp>
          <p:sp>
            <p:nvSpPr>
              <p:cNvPr id="128" name="Полилиния 127"/>
              <p:cNvSpPr/>
              <p:nvPr/>
            </p:nvSpPr>
            <p:spPr>
              <a:xfrm>
                <a:off x="6290730" y="1579030"/>
                <a:ext cx="47626" cy="38888"/>
              </a:xfrm>
              <a:custGeom>
                <a:avLst/>
                <a:gdLst/>
                <a:ahLst/>
                <a:cxnLst/>
                <a:rect l="0" t="0" r="0" b="0"/>
                <a:pathLst>
                  <a:path w="47626" h="38888">
                    <a:moveTo>
                      <a:pt x="14287" y="1587"/>
                    </a:moveTo>
                    <a:lnTo>
                      <a:pt x="14287" y="1587"/>
                    </a:lnTo>
                    <a:lnTo>
                      <a:pt x="14287" y="1587"/>
                    </a:lnTo>
                    <a:lnTo>
                      <a:pt x="0" y="15875"/>
                    </a:lnTo>
                    <a:lnTo>
                      <a:pt x="11112" y="26987"/>
                    </a:lnTo>
                    <a:lnTo>
                      <a:pt x="23024" y="38887"/>
                    </a:lnTo>
                    <a:lnTo>
                      <a:pt x="47625" y="15875"/>
                    </a:lnTo>
                    <a:lnTo>
                      <a:pt x="47625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tx1">
                    <a:lumMod val="95000"/>
                    <a:lumOff val="5000"/>
                  </a:schemeClr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100"/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>
                <a:off x="6336767" y="1820329"/>
                <a:ext cx="87314" cy="80964"/>
              </a:xfrm>
              <a:custGeom>
                <a:avLst/>
                <a:gdLst/>
                <a:ahLst/>
                <a:cxnLst/>
                <a:rect l="0" t="0" r="0" b="0"/>
                <a:pathLst>
                  <a:path w="87314" h="80964">
                    <a:moveTo>
                      <a:pt x="26988" y="3175"/>
                    </a:moveTo>
                    <a:lnTo>
                      <a:pt x="26988" y="3175"/>
                    </a:lnTo>
                    <a:lnTo>
                      <a:pt x="26988" y="3175"/>
                    </a:lnTo>
                    <a:lnTo>
                      <a:pt x="0" y="0"/>
                    </a:lnTo>
                    <a:lnTo>
                      <a:pt x="4763" y="34925"/>
                    </a:lnTo>
                    <a:lnTo>
                      <a:pt x="4763" y="57150"/>
                    </a:lnTo>
                    <a:lnTo>
                      <a:pt x="39688" y="66675"/>
                    </a:lnTo>
                    <a:lnTo>
                      <a:pt x="53975" y="80963"/>
                    </a:lnTo>
                    <a:lnTo>
                      <a:pt x="75412" y="59525"/>
                    </a:lnTo>
                    <a:lnTo>
                      <a:pt x="87313" y="28575"/>
                    </a:lnTo>
                    <a:lnTo>
                      <a:pt x="66675" y="1270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tx1">
                    <a:lumMod val="95000"/>
                    <a:lumOff val="5000"/>
                  </a:schemeClr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100"/>
              </a:p>
            </p:txBody>
          </p:sp>
          <p:sp>
            <p:nvSpPr>
              <p:cNvPr id="131" name="Полилиния 130"/>
              <p:cNvSpPr/>
              <p:nvPr/>
            </p:nvSpPr>
            <p:spPr>
              <a:xfrm>
                <a:off x="5929579" y="2636304"/>
                <a:ext cx="35714" cy="22226"/>
              </a:xfrm>
              <a:custGeom>
                <a:avLst/>
                <a:gdLst/>
                <a:ahLst/>
                <a:cxnLst/>
                <a:rect l="0" t="0" r="0" b="0"/>
                <a:pathLst>
                  <a:path w="35714" h="22226">
                    <a:moveTo>
                      <a:pt x="10313" y="0"/>
                    </a:moveTo>
                    <a:lnTo>
                      <a:pt x="10313" y="0"/>
                    </a:lnTo>
                    <a:lnTo>
                      <a:pt x="10313" y="0"/>
                    </a:lnTo>
                    <a:lnTo>
                      <a:pt x="0" y="10313"/>
                    </a:lnTo>
                    <a:lnTo>
                      <a:pt x="13488" y="22225"/>
                    </a:lnTo>
                    <a:lnTo>
                      <a:pt x="35713" y="15875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tx1">
                    <a:lumMod val="95000"/>
                    <a:lumOff val="5000"/>
                  </a:schemeClr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100"/>
              </a:p>
            </p:txBody>
          </p:sp>
          <p:sp>
            <p:nvSpPr>
              <p:cNvPr id="132" name="Полилиния 131"/>
              <p:cNvSpPr/>
              <p:nvPr/>
            </p:nvSpPr>
            <p:spPr>
              <a:xfrm>
                <a:off x="4497458" y="110326"/>
                <a:ext cx="2204090" cy="4944530"/>
              </a:xfrm>
              <a:custGeom>
                <a:avLst/>
                <a:gdLst/>
                <a:ahLst/>
                <a:cxnLst/>
                <a:rect l="0" t="0" r="0" b="0"/>
                <a:pathLst>
                  <a:path w="2204086" h="4944530">
                    <a:moveTo>
                      <a:pt x="1801280" y="1556816"/>
                    </a:moveTo>
                    <a:lnTo>
                      <a:pt x="1801280" y="1556816"/>
                    </a:lnTo>
                    <a:lnTo>
                      <a:pt x="1801280" y="1556816"/>
                    </a:lnTo>
                    <a:lnTo>
                      <a:pt x="1812710" y="1585303"/>
                    </a:lnTo>
                    <a:lnTo>
                      <a:pt x="1828585" y="1622323"/>
                    </a:lnTo>
                    <a:lnTo>
                      <a:pt x="1865593" y="1647444"/>
                    </a:lnTo>
                    <a:lnTo>
                      <a:pt x="1869554" y="1717522"/>
                    </a:lnTo>
                    <a:lnTo>
                      <a:pt x="1906575" y="1784947"/>
                    </a:lnTo>
                    <a:lnTo>
                      <a:pt x="1906575" y="1812721"/>
                    </a:lnTo>
                    <a:lnTo>
                      <a:pt x="1915834" y="1865604"/>
                    </a:lnTo>
                    <a:lnTo>
                      <a:pt x="1927746" y="1947570"/>
                    </a:lnTo>
                    <a:lnTo>
                      <a:pt x="1896009" y="1956828"/>
                    </a:lnTo>
                    <a:lnTo>
                      <a:pt x="1874863" y="1991195"/>
                    </a:lnTo>
                    <a:lnTo>
                      <a:pt x="1855026" y="2011045"/>
                    </a:lnTo>
                    <a:lnTo>
                      <a:pt x="1866926" y="2046744"/>
                    </a:lnTo>
                    <a:lnTo>
                      <a:pt x="1878838" y="2034832"/>
                    </a:lnTo>
                    <a:lnTo>
                      <a:pt x="1918488" y="2050707"/>
                    </a:lnTo>
                    <a:lnTo>
                      <a:pt x="1918488" y="2085073"/>
                    </a:lnTo>
                    <a:lnTo>
                      <a:pt x="1933042" y="2099627"/>
                    </a:lnTo>
                    <a:lnTo>
                      <a:pt x="1918488" y="2112848"/>
                    </a:lnTo>
                    <a:lnTo>
                      <a:pt x="1918488" y="2149856"/>
                    </a:lnTo>
                    <a:lnTo>
                      <a:pt x="1955508" y="2169706"/>
                    </a:lnTo>
                    <a:lnTo>
                      <a:pt x="1967408" y="2227872"/>
                    </a:lnTo>
                    <a:lnTo>
                      <a:pt x="2011046" y="2271509"/>
                    </a:lnTo>
                    <a:lnTo>
                      <a:pt x="1996504" y="2312492"/>
                    </a:lnTo>
                    <a:lnTo>
                      <a:pt x="1971371" y="2352154"/>
                    </a:lnTo>
                    <a:lnTo>
                      <a:pt x="1981950" y="2383879"/>
                    </a:lnTo>
                    <a:lnTo>
                      <a:pt x="1981950" y="2411641"/>
                    </a:lnTo>
                    <a:lnTo>
                      <a:pt x="1968729" y="2424862"/>
                    </a:lnTo>
                    <a:lnTo>
                      <a:pt x="1968729" y="2467178"/>
                    </a:lnTo>
                    <a:lnTo>
                      <a:pt x="1991208" y="2477744"/>
                    </a:lnTo>
                    <a:lnTo>
                      <a:pt x="2025587" y="2477744"/>
                    </a:lnTo>
                    <a:lnTo>
                      <a:pt x="2042783" y="2460561"/>
                    </a:lnTo>
                    <a:lnTo>
                      <a:pt x="2062608" y="2460561"/>
                    </a:lnTo>
                    <a:lnTo>
                      <a:pt x="2081124" y="2483027"/>
                    </a:lnTo>
                    <a:lnTo>
                      <a:pt x="2119466" y="2468486"/>
                    </a:lnTo>
                    <a:lnTo>
                      <a:pt x="2148548" y="2481707"/>
                    </a:lnTo>
                    <a:lnTo>
                      <a:pt x="2171675" y="2458567"/>
                    </a:lnTo>
                    <a:lnTo>
                      <a:pt x="2202739" y="2460548"/>
                    </a:lnTo>
                    <a:lnTo>
                      <a:pt x="2204085" y="2485682"/>
                    </a:lnTo>
                    <a:lnTo>
                      <a:pt x="2192897" y="2509367"/>
                    </a:lnTo>
                    <a:lnTo>
                      <a:pt x="2174901" y="2527363"/>
                    </a:lnTo>
                    <a:lnTo>
                      <a:pt x="2150034" y="2521547"/>
                    </a:lnTo>
                    <a:lnTo>
                      <a:pt x="2121992" y="2549588"/>
                    </a:lnTo>
                    <a:lnTo>
                      <a:pt x="2093417" y="2560167"/>
                    </a:lnTo>
                    <a:lnTo>
                      <a:pt x="2076476" y="2598267"/>
                    </a:lnTo>
                    <a:lnTo>
                      <a:pt x="2076476" y="2637421"/>
                    </a:lnTo>
                    <a:lnTo>
                      <a:pt x="2091297" y="2678696"/>
                    </a:lnTo>
                    <a:lnTo>
                      <a:pt x="2079118" y="2713621"/>
                    </a:lnTo>
                    <a:lnTo>
                      <a:pt x="2079118" y="2743797"/>
                    </a:lnTo>
                    <a:lnTo>
                      <a:pt x="2116163" y="2780830"/>
                    </a:lnTo>
                    <a:lnTo>
                      <a:pt x="2138922" y="2803588"/>
                    </a:lnTo>
                    <a:lnTo>
                      <a:pt x="2128342" y="2834271"/>
                    </a:lnTo>
                    <a:lnTo>
                      <a:pt x="2113522" y="2859671"/>
                    </a:lnTo>
                    <a:lnTo>
                      <a:pt x="2140509" y="2886659"/>
                    </a:lnTo>
                    <a:lnTo>
                      <a:pt x="2114576" y="2912592"/>
                    </a:lnTo>
                    <a:lnTo>
                      <a:pt x="2095526" y="2926346"/>
                    </a:lnTo>
                    <a:lnTo>
                      <a:pt x="2095526" y="2982442"/>
                    </a:lnTo>
                    <a:lnTo>
                      <a:pt x="2073301" y="2996196"/>
                    </a:lnTo>
                    <a:lnTo>
                      <a:pt x="2064842" y="3034296"/>
                    </a:lnTo>
                    <a:lnTo>
                      <a:pt x="2027797" y="3049117"/>
                    </a:lnTo>
                    <a:lnTo>
                      <a:pt x="2037322" y="3099917"/>
                    </a:lnTo>
                    <a:lnTo>
                      <a:pt x="2021447" y="3115792"/>
                    </a:lnTo>
                    <a:lnTo>
                      <a:pt x="2015097" y="3162351"/>
                    </a:lnTo>
                    <a:lnTo>
                      <a:pt x="2024622" y="3204692"/>
                    </a:lnTo>
                    <a:lnTo>
                      <a:pt x="2045792" y="3214217"/>
                    </a:lnTo>
                    <a:lnTo>
                      <a:pt x="2081238" y="3249663"/>
                    </a:lnTo>
                    <a:lnTo>
                      <a:pt x="2095526" y="3235376"/>
                    </a:lnTo>
                    <a:lnTo>
                      <a:pt x="2129397" y="3248076"/>
                    </a:lnTo>
                    <a:lnTo>
                      <a:pt x="2129397" y="3285134"/>
                    </a:lnTo>
                    <a:lnTo>
                      <a:pt x="2141042" y="3316884"/>
                    </a:lnTo>
                    <a:lnTo>
                      <a:pt x="2117751" y="3313709"/>
                    </a:lnTo>
                    <a:lnTo>
                      <a:pt x="2101876" y="3342284"/>
                    </a:lnTo>
                    <a:lnTo>
                      <a:pt x="2089176" y="3366617"/>
                    </a:lnTo>
                    <a:lnTo>
                      <a:pt x="2096592" y="3386734"/>
                    </a:lnTo>
                    <a:lnTo>
                      <a:pt x="2130451" y="3386734"/>
                    </a:lnTo>
                    <a:lnTo>
                      <a:pt x="2146326" y="3420592"/>
                    </a:lnTo>
                    <a:lnTo>
                      <a:pt x="2157972" y="3451276"/>
                    </a:lnTo>
                    <a:lnTo>
                      <a:pt x="2138922" y="3470326"/>
                    </a:lnTo>
                    <a:lnTo>
                      <a:pt x="2118817" y="3502076"/>
                    </a:lnTo>
                    <a:lnTo>
                      <a:pt x="2118817" y="3529609"/>
                    </a:lnTo>
                    <a:lnTo>
                      <a:pt x="2108226" y="3553422"/>
                    </a:lnTo>
                    <a:lnTo>
                      <a:pt x="2077009" y="3553422"/>
                    </a:lnTo>
                    <a:lnTo>
                      <a:pt x="2051076" y="3527476"/>
                    </a:lnTo>
                    <a:lnTo>
                      <a:pt x="2015097" y="3527476"/>
                    </a:lnTo>
                    <a:lnTo>
                      <a:pt x="2001342" y="3503142"/>
                    </a:lnTo>
                    <a:lnTo>
                      <a:pt x="1968526" y="3488334"/>
                    </a:lnTo>
                    <a:lnTo>
                      <a:pt x="1961122" y="3466109"/>
                    </a:lnTo>
                    <a:lnTo>
                      <a:pt x="1933601" y="3459759"/>
                    </a:lnTo>
                    <a:lnTo>
                      <a:pt x="1896567" y="3483051"/>
                    </a:lnTo>
                    <a:lnTo>
                      <a:pt x="1887144" y="3524948"/>
                    </a:lnTo>
                    <a:lnTo>
                      <a:pt x="1906423" y="3568306"/>
                    </a:lnTo>
                    <a:lnTo>
                      <a:pt x="1877517" y="3610470"/>
                    </a:lnTo>
                    <a:lnTo>
                      <a:pt x="1831734" y="3656253"/>
                    </a:lnTo>
                    <a:lnTo>
                      <a:pt x="1800404" y="3700856"/>
                    </a:lnTo>
                    <a:lnTo>
                      <a:pt x="1789558" y="3746627"/>
                    </a:lnTo>
                    <a:lnTo>
                      <a:pt x="1773289" y="3785794"/>
                    </a:lnTo>
                    <a:lnTo>
                      <a:pt x="1802803" y="3815308"/>
                    </a:lnTo>
                    <a:lnTo>
                      <a:pt x="1773898" y="3835793"/>
                    </a:lnTo>
                    <a:lnTo>
                      <a:pt x="1732928" y="3808082"/>
                    </a:lnTo>
                    <a:lnTo>
                      <a:pt x="1712431" y="3759860"/>
                    </a:lnTo>
                    <a:lnTo>
                      <a:pt x="1677506" y="3724935"/>
                    </a:lnTo>
                    <a:lnTo>
                      <a:pt x="1644968" y="3741801"/>
                    </a:lnTo>
                    <a:lnTo>
                      <a:pt x="1630502" y="3787584"/>
                    </a:lnTo>
                    <a:lnTo>
                      <a:pt x="1577493" y="3806863"/>
                    </a:lnTo>
                    <a:lnTo>
                      <a:pt x="1535329" y="3799649"/>
                    </a:lnTo>
                    <a:lnTo>
                      <a:pt x="1490739" y="3810495"/>
                    </a:lnTo>
                    <a:lnTo>
                      <a:pt x="1489850" y="3873449"/>
                    </a:lnTo>
                    <a:lnTo>
                      <a:pt x="1464843" y="3898455"/>
                    </a:lnTo>
                    <a:lnTo>
                      <a:pt x="1464843" y="3958082"/>
                    </a:lnTo>
                    <a:lnTo>
                      <a:pt x="1494359" y="3987596"/>
                    </a:lnTo>
                    <a:lnTo>
                      <a:pt x="1514831" y="4035793"/>
                    </a:lnTo>
                    <a:lnTo>
                      <a:pt x="1514831" y="4063505"/>
                    </a:lnTo>
                    <a:lnTo>
                      <a:pt x="1482294" y="4080370"/>
                    </a:lnTo>
                    <a:lnTo>
                      <a:pt x="1466635" y="4118914"/>
                    </a:lnTo>
                    <a:lnTo>
                      <a:pt x="1436523" y="4118914"/>
                    </a:lnTo>
                    <a:lnTo>
                      <a:pt x="1428090" y="4158678"/>
                    </a:lnTo>
                    <a:lnTo>
                      <a:pt x="1413625" y="4192409"/>
                    </a:lnTo>
                    <a:lnTo>
                      <a:pt x="1436523" y="4226141"/>
                    </a:lnTo>
                    <a:lnTo>
                      <a:pt x="1437730" y="4259897"/>
                    </a:lnTo>
                    <a:lnTo>
                      <a:pt x="1420864" y="4271924"/>
                    </a:lnTo>
                    <a:lnTo>
                      <a:pt x="1420864" y="4321340"/>
                    </a:lnTo>
                    <a:lnTo>
                      <a:pt x="1429297" y="4349051"/>
                    </a:lnTo>
                    <a:lnTo>
                      <a:pt x="1414831" y="4375568"/>
                    </a:lnTo>
                    <a:lnTo>
                      <a:pt x="1419645" y="4409300"/>
                    </a:lnTo>
                    <a:lnTo>
                      <a:pt x="1358202" y="4412920"/>
                    </a:lnTo>
                    <a:lnTo>
                      <a:pt x="1358202" y="4439412"/>
                    </a:lnTo>
                    <a:lnTo>
                      <a:pt x="1331697" y="4434598"/>
                    </a:lnTo>
                    <a:lnTo>
                      <a:pt x="1322058" y="4461090"/>
                    </a:lnTo>
                    <a:lnTo>
                      <a:pt x="1361809" y="4486389"/>
                    </a:lnTo>
                    <a:lnTo>
                      <a:pt x="1422058" y="4546638"/>
                    </a:lnTo>
                    <a:lnTo>
                      <a:pt x="1450454" y="4563579"/>
                    </a:lnTo>
                    <a:lnTo>
                      <a:pt x="1439342" y="4590567"/>
                    </a:lnTo>
                    <a:lnTo>
                      <a:pt x="1416317" y="4581829"/>
                    </a:lnTo>
                    <a:lnTo>
                      <a:pt x="1398055" y="4600042"/>
                    </a:lnTo>
                    <a:lnTo>
                      <a:pt x="1351217" y="4597654"/>
                    </a:lnTo>
                    <a:lnTo>
                      <a:pt x="1310730" y="4638142"/>
                    </a:lnTo>
                    <a:lnTo>
                      <a:pt x="1255167" y="4628617"/>
                    </a:lnTo>
                    <a:lnTo>
                      <a:pt x="1234530" y="4649254"/>
                    </a:lnTo>
                    <a:lnTo>
                      <a:pt x="1221830" y="4725454"/>
                    </a:lnTo>
                    <a:lnTo>
                      <a:pt x="1172617" y="4738154"/>
                    </a:lnTo>
                    <a:lnTo>
                      <a:pt x="1172617" y="4773079"/>
                    </a:lnTo>
                    <a:lnTo>
                      <a:pt x="1140867" y="4804829"/>
                    </a:lnTo>
                    <a:lnTo>
                      <a:pt x="1140867" y="4858804"/>
                    </a:lnTo>
                    <a:lnTo>
                      <a:pt x="1096417" y="4871504"/>
                    </a:lnTo>
                    <a:lnTo>
                      <a:pt x="1034505" y="4925479"/>
                    </a:lnTo>
                    <a:lnTo>
                      <a:pt x="990055" y="4944529"/>
                    </a:lnTo>
                    <a:lnTo>
                      <a:pt x="956717" y="4944529"/>
                    </a:lnTo>
                    <a:lnTo>
                      <a:pt x="913855" y="4922304"/>
                    </a:lnTo>
                    <a:lnTo>
                      <a:pt x="866230" y="4922304"/>
                    </a:lnTo>
                    <a:lnTo>
                      <a:pt x="817017" y="4904842"/>
                    </a:lnTo>
                    <a:lnTo>
                      <a:pt x="780505" y="4868329"/>
                    </a:lnTo>
                    <a:lnTo>
                      <a:pt x="795973" y="4846916"/>
                    </a:lnTo>
                    <a:lnTo>
                      <a:pt x="814871" y="4799660"/>
                    </a:lnTo>
                    <a:lnTo>
                      <a:pt x="853263" y="4782515"/>
                    </a:lnTo>
                    <a:lnTo>
                      <a:pt x="888111" y="4747666"/>
                    </a:lnTo>
                    <a:lnTo>
                      <a:pt x="882790" y="4704550"/>
                    </a:lnTo>
                    <a:lnTo>
                      <a:pt x="917639" y="4669701"/>
                    </a:lnTo>
                    <a:lnTo>
                      <a:pt x="930631" y="4626000"/>
                    </a:lnTo>
                    <a:lnTo>
                      <a:pt x="918223" y="4591723"/>
                    </a:lnTo>
                    <a:lnTo>
                      <a:pt x="918223" y="4550969"/>
                    </a:lnTo>
                    <a:lnTo>
                      <a:pt x="873925" y="4506671"/>
                    </a:lnTo>
                    <a:lnTo>
                      <a:pt x="860349" y="4456468"/>
                    </a:lnTo>
                    <a:lnTo>
                      <a:pt x="817220" y="4413351"/>
                    </a:lnTo>
                    <a:lnTo>
                      <a:pt x="831393" y="4356646"/>
                    </a:lnTo>
                    <a:lnTo>
                      <a:pt x="818401" y="4330649"/>
                    </a:lnTo>
                    <a:lnTo>
                      <a:pt x="778231" y="4344809"/>
                    </a:lnTo>
                    <a:lnTo>
                      <a:pt x="716217" y="4338307"/>
                    </a:lnTo>
                    <a:lnTo>
                      <a:pt x="696722" y="4357801"/>
                    </a:lnTo>
                    <a:lnTo>
                      <a:pt x="655371" y="4349547"/>
                    </a:lnTo>
                    <a:lnTo>
                      <a:pt x="615201" y="4305846"/>
                    </a:lnTo>
                    <a:lnTo>
                      <a:pt x="591579" y="4265091"/>
                    </a:lnTo>
                    <a:lnTo>
                      <a:pt x="629679" y="4226991"/>
                    </a:lnTo>
                    <a:lnTo>
                      <a:pt x="655079" y="4216400"/>
                    </a:lnTo>
                    <a:lnTo>
                      <a:pt x="652095" y="4155655"/>
                    </a:lnTo>
                    <a:lnTo>
                      <a:pt x="629679" y="4112691"/>
                    </a:lnTo>
                    <a:lnTo>
                      <a:pt x="600050" y="4102100"/>
                    </a:lnTo>
                    <a:lnTo>
                      <a:pt x="583121" y="4087291"/>
                    </a:lnTo>
                    <a:lnTo>
                      <a:pt x="576771" y="4053408"/>
                    </a:lnTo>
                    <a:lnTo>
                      <a:pt x="587350" y="4008958"/>
                    </a:lnTo>
                    <a:lnTo>
                      <a:pt x="587350" y="3945458"/>
                    </a:lnTo>
                    <a:lnTo>
                      <a:pt x="614871" y="3896791"/>
                    </a:lnTo>
                    <a:lnTo>
                      <a:pt x="661442" y="3873500"/>
                    </a:lnTo>
                    <a:lnTo>
                      <a:pt x="655092" y="3824808"/>
                    </a:lnTo>
                    <a:lnTo>
                      <a:pt x="597942" y="3805758"/>
                    </a:lnTo>
                    <a:lnTo>
                      <a:pt x="561963" y="3805758"/>
                    </a:lnTo>
                    <a:lnTo>
                      <a:pt x="551384" y="3771900"/>
                    </a:lnTo>
                    <a:lnTo>
                      <a:pt x="519634" y="3721100"/>
                    </a:lnTo>
                    <a:lnTo>
                      <a:pt x="539738" y="3667125"/>
                    </a:lnTo>
                    <a:lnTo>
                      <a:pt x="608521" y="3594100"/>
                    </a:lnTo>
                    <a:lnTo>
                      <a:pt x="587350" y="3572941"/>
                    </a:lnTo>
                    <a:lnTo>
                      <a:pt x="525971" y="3577158"/>
                    </a:lnTo>
                    <a:lnTo>
                      <a:pt x="513271" y="3528491"/>
                    </a:lnTo>
                    <a:lnTo>
                      <a:pt x="473050" y="3488258"/>
                    </a:lnTo>
                    <a:lnTo>
                      <a:pt x="447650" y="3450158"/>
                    </a:lnTo>
                    <a:lnTo>
                      <a:pt x="396850" y="3437458"/>
                    </a:lnTo>
                    <a:lnTo>
                      <a:pt x="329121" y="3437458"/>
                    </a:lnTo>
                    <a:lnTo>
                      <a:pt x="271971" y="3452291"/>
                    </a:lnTo>
                    <a:lnTo>
                      <a:pt x="225400" y="3437458"/>
                    </a:lnTo>
                    <a:lnTo>
                      <a:pt x="212700" y="3395141"/>
                    </a:lnTo>
                    <a:lnTo>
                      <a:pt x="250800" y="3357041"/>
                    </a:lnTo>
                    <a:lnTo>
                      <a:pt x="209766" y="3271215"/>
                    </a:lnTo>
                    <a:lnTo>
                      <a:pt x="258001" y="3222993"/>
                    </a:lnTo>
                    <a:lnTo>
                      <a:pt x="333604" y="3190405"/>
                    </a:lnTo>
                    <a:lnTo>
                      <a:pt x="364884" y="3138271"/>
                    </a:lnTo>
                    <a:lnTo>
                      <a:pt x="304927" y="3112198"/>
                    </a:lnTo>
                    <a:lnTo>
                      <a:pt x="251486" y="3077007"/>
                    </a:lnTo>
                    <a:lnTo>
                      <a:pt x="250800" y="3012021"/>
                    </a:lnTo>
                    <a:lnTo>
                      <a:pt x="300546" y="2962275"/>
                    </a:lnTo>
                    <a:lnTo>
                      <a:pt x="318555" y="2944291"/>
                    </a:lnTo>
                    <a:lnTo>
                      <a:pt x="321730" y="2896666"/>
                    </a:lnTo>
                    <a:lnTo>
                      <a:pt x="352413" y="2865971"/>
                    </a:lnTo>
                    <a:lnTo>
                      <a:pt x="352413" y="2813062"/>
                    </a:lnTo>
                    <a:lnTo>
                      <a:pt x="320663" y="2768612"/>
                    </a:lnTo>
                    <a:lnTo>
                      <a:pt x="341846" y="2728391"/>
                    </a:lnTo>
                    <a:lnTo>
                      <a:pt x="372530" y="2689225"/>
                    </a:lnTo>
                    <a:lnTo>
                      <a:pt x="401105" y="2660650"/>
                    </a:lnTo>
                    <a:lnTo>
                      <a:pt x="386296" y="2626791"/>
                    </a:lnTo>
                    <a:lnTo>
                      <a:pt x="394755" y="2582341"/>
                    </a:lnTo>
                    <a:lnTo>
                      <a:pt x="386284" y="2531541"/>
                    </a:lnTo>
                    <a:lnTo>
                      <a:pt x="361938" y="2555875"/>
                    </a:lnTo>
                    <a:lnTo>
                      <a:pt x="337605" y="2531541"/>
                    </a:lnTo>
                    <a:lnTo>
                      <a:pt x="288913" y="2520950"/>
                    </a:lnTo>
                    <a:lnTo>
                      <a:pt x="278346" y="2476500"/>
                    </a:lnTo>
                    <a:lnTo>
                      <a:pt x="299505" y="2455341"/>
                    </a:lnTo>
                    <a:lnTo>
                      <a:pt x="295263" y="2406650"/>
                    </a:lnTo>
                    <a:lnTo>
                      <a:pt x="276213" y="2368550"/>
                    </a:lnTo>
                    <a:lnTo>
                      <a:pt x="250813" y="2343150"/>
                    </a:lnTo>
                    <a:lnTo>
                      <a:pt x="225413" y="2343150"/>
                    </a:lnTo>
                    <a:lnTo>
                      <a:pt x="202146" y="2300833"/>
                    </a:lnTo>
                    <a:lnTo>
                      <a:pt x="221196" y="2286000"/>
                    </a:lnTo>
                    <a:lnTo>
                      <a:pt x="221196" y="2247900"/>
                    </a:lnTo>
                    <a:lnTo>
                      <a:pt x="206363" y="2222500"/>
                    </a:lnTo>
                    <a:lnTo>
                      <a:pt x="206363" y="2201341"/>
                    </a:lnTo>
                    <a:lnTo>
                      <a:pt x="234950" y="2174887"/>
                    </a:lnTo>
                    <a:lnTo>
                      <a:pt x="216955" y="2137841"/>
                    </a:lnTo>
                    <a:lnTo>
                      <a:pt x="170396" y="2110333"/>
                    </a:lnTo>
                    <a:lnTo>
                      <a:pt x="170396" y="2080691"/>
                    </a:lnTo>
                    <a:lnTo>
                      <a:pt x="151346" y="2061641"/>
                    </a:lnTo>
                    <a:lnTo>
                      <a:pt x="169330" y="2029891"/>
                    </a:lnTo>
                    <a:lnTo>
                      <a:pt x="162459" y="1991271"/>
                    </a:lnTo>
                    <a:lnTo>
                      <a:pt x="141821" y="1970633"/>
                    </a:lnTo>
                    <a:lnTo>
                      <a:pt x="142875" y="1936762"/>
                    </a:lnTo>
                    <a:lnTo>
                      <a:pt x="172505" y="1943112"/>
                    </a:lnTo>
                    <a:lnTo>
                      <a:pt x="180442" y="1917179"/>
                    </a:lnTo>
                    <a:lnTo>
                      <a:pt x="203200" y="1894433"/>
                    </a:lnTo>
                    <a:lnTo>
                      <a:pt x="216955" y="1854212"/>
                    </a:lnTo>
                    <a:lnTo>
                      <a:pt x="200025" y="1822462"/>
                    </a:lnTo>
                    <a:lnTo>
                      <a:pt x="215900" y="1822462"/>
                    </a:lnTo>
                    <a:lnTo>
                      <a:pt x="227546" y="1791766"/>
                    </a:lnTo>
                    <a:lnTo>
                      <a:pt x="207442" y="1743087"/>
                    </a:lnTo>
                    <a:lnTo>
                      <a:pt x="207442" y="1710283"/>
                    </a:lnTo>
                    <a:lnTo>
                      <a:pt x="174638" y="1703933"/>
                    </a:lnTo>
                    <a:lnTo>
                      <a:pt x="175692" y="1662658"/>
                    </a:lnTo>
                    <a:lnTo>
                      <a:pt x="175692" y="1662658"/>
                    </a:lnTo>
                    <a:lnTo>
                      <a:pt x="153734" y="1683563"/>
                    </a:lnTo>
                    <a:lnTo>
                      <a:pt x="150292" y="1687004"/>
                    </a:lnTo>
                    <a:lnTo>
                      <a:pt x="146851" y="1690446"/>
                    </a:lnTo>
                    <a:lnTo>
                      <a:pt x="137592" y="1674304"/>
                    </a:lnTo>
                    <a:lnTo>
                      <a:pt x="137592" y="1674304"/>
                    </a:lnTo>
                    <a:lnTo>
                      <a:pt x="112192" y="1696529"/>
                    </a:lnTo>
                    <a:lnTo>
                      <a:pt x="98438" y="1682775"/>
                    </a:lnTo>
                    <a:lnTo>
                      <a:pt x="93142" y="1655254"/>
                    </a:lnTo>
                    <a:lnTo>
                      <a:pt x="52921" y="1648904"/>
                    </a:lnTo>
                    <a:lnTo>
                      <a:pt x="26455" y="1622437"/>
                    </a:lnTo>
                    <a:lnTo>
                      <a:pt x="20638" y="1599679"/>
                    </a:lnTo>
                    <a:lnTo>
                      <a:pt x="2121" y="1581162"/>
                    </a:lnTo>
                    <a:lnTo>
                      <a:pt x="0" y="1542008"/>
                    </a:lnTo>
                    <a:lnTo>
                      <a:pt x="38634" y="1512900"/>
                    </a:lnTo>
                    <a:lnTo>
                      <a:pt x="69850" y="1481683"/>
                    </a:lnTo>
                    <a:lnTo>
                      <a:pt x="85725" y="1456283"/>
                    </a:lnTo>
                    <a:lnTo>
                      <a:pt x="128055" y="1456283"/>
                    </a:lnTo>
                    <a:lnTo>
                      <a:pt x="128055" y="1383258"/>
                    </a:lnTo>
                    <a:lnTo>
                      <a:pt x="132284" y="1332458"/>
                    </a:lnTo>
                    <a:lnTo>
                      <a:pt x="86780" y="1307058"/>
                    </a:lnTo>
                    <a:lnTo>
                      <a:pt x="73025" y="1280604"/>
                    </a:lnTo>
                    <a:lnTo>
                      <a:pt x="64555" y="1292237"/>
                    </a:lnTo>
                    <a:lnTo>
                      <a:pt x="51321" y="1264196"/>
                    </a:lnTo>
                    <a:lnTo>
                      <a:pt x="80430" y="1235087"/>
                    </a:lnTo>
                    <a:lnTo>
                      <a:pt x="120650" y="1228737"/>
                    </a:lnTo>
                    <a:lnTo>
                      <a:pt x="116421" y="1206512"/>
                    </a:lnTo>
                    <a:lnTo>
                      <a:pt x="136525" y="1186408"/>
                    </a:lnTo>
                    <a:lnTo>
                      <a:pt x="129121" y="1158887"/>
                    </a:lnTo>
                    <a:lnTo>
                      <a:pt x="99492" y="1143012"/>
                    </a:lnTo>
                    <a:lnTo>
                      <a:pt x="73038" y="1137716"/>
                    </a:lnTo>
                    <a:lnTo>
                      <a:pt x="55042" y="1119721"/>
                    </a:lnTo>
                    <a:lnTo>
                      <a:pt x="46571" y="1096441"/>
                    </a:lnTo>
                    <a:lnTo>
                      <a:pt x="26455" y="1096441"/>
                    </a:lnTo>
                    <a:lnTo>
                      <a:pt x="24334" y="1071041"/>
                    </a:lnTo>
                    <a:lnTo>
                      <a:pt x="66663" y="1079500"/>
                    </a:lnTo>
                    <a:lnTo>
                      <a:pt x="101588" y="1074216"/>
                    </a:lnTo>
                    <a:lnTo>
                      <a:pt x="130163" y="1102791"/>
                    </a:lnTo>
                    <a:lnTo>
                      <a:pt x="185192" y="1132433"/>
                    </a:lnTo>
                    <a:lnTo>
                      <a:pt x="170371" y="1174750"/>
                    </a:lnTo>
                    <a:lnTo>
                      <a:pt x="184125" y="1188516"/>
                    </a:lnTo>
                    <a:lnTo>
                      <a:pt x="221171" y="1225550"/>
                    </a:lnTo>
                    <a:lnTo>
                      <a:pt x="278321" y="1225550"/>
                    </a:lnTo>
                    <a:lnTo>
                      <a:pt x="286792" y="1191691"/>
                    </a:lnTo>
                    <a:lnTo>
                      <a:pt x="263513" y="1159941"/>
                    </a:lnTo>
                    <a:lnTo>
                      <a:pt x="265634" y="1130300"/>
                    </a:lnTo>
                    <a:lnTo>
                      <a:pt x="225413" y="1115491"/>
                    </a:lnTo>
                    <a:lnTo>
                      <a:pt x="195784" y="1066812"/>
                    </a:lnTo>
                    <a:lnTo>
                      <a:pt x="178855" y="1049883"/>
                    </a:lnTo>
                    <a:lnTo>
                      <a:pt x="191555" y="999083"/>
                    </a:lnTo>
                    <a:lnTo>
                      <a:pt x="210605" y="956741"/>
                    </a:lnTo>
                    <a:lnTo>
                      <a:pt x="193675" y="939800"/>
                    </a:lnTo>
                    <a:lnTo>
                      <a:pt x="183096" y="886891"/>
                    </a:lnTo>
                    <a:lnTo>
                      <a:pt x="225425" y="848791"/>
                    </a:lnTo>
                    <a:lnTo>
                      <a:pt x="324905" y="848791"/>
                    </a:lnTo>
                    <a:lnTo>
                      <a:pt x="375705" y="867841"/>
                    </a:lnTo>
                    <a:lnTo>
                      <a:pt x="375705" y="855141"/>
                    </a:lnTo>
                    <a:lnTo>
                      <a:pt x="458255" y="855141"/>
                    </a:lnTo>
                    <a:lnTo>
                      <a:pt x="513284" y="831862"/>
                    </a:lnTo>
                    <a:lnTo>
                      <a:pt x="553492" y="831862"/>
                    </a:lnTo>
                    <a:lnTo>
                      <a:pt x="574663" y="810691"/>
                    </a:lnTo>
                    <a:lnTo>
                      <a:pt x="553492" y="778941"/>
                    </a:lnTo>
                    <a:lnTo>
                      <a:pt x="528092" y="770471"/>
                    </a:lnTo>
                    <a:lnTo>
                      <a:pt x="506921" y="749300"/>
                    </a:lnTo>
                    <a:lnTo>
                      <a:pt x="506921" y="749300"/>
                    </a:lnTo>
                    <a:lnTo>
                      <a:pt x="515392" y="740829"/>
                    </a:lnTo>
                    <a:lnTo>
                      <a:pt x="531267" y="724954"/>
                    </a:lnTo>
                    <a:lnTo>
                      <a:pt x="547142" y="709079"/>
                    </a:lnTo>
                    <a:lnTo>
                      <a:pt x="547142" y="740829"/>
                    </a:lnTo>
                    <a:lnTo>
                      <a:pt x="547142" y="740829"/>
                    </a:lnTo>
                    <a:lnTo>
                      <a:pt x="572542" y="734479"/>
                    </a:lnTo>
                    <a:lnTo>
                      <a:pt x="555613" y="715429"/>
                    </a:lnTo>
                    <a:lnTo>
                      <a:pt x="567259" y="688975"/>
                    </a:lnTo>
                    <a:lnTo>
                      <a:pt x="549263" y="670979"/>
                    </a:lnTo>
                    <a:lnTo>
                      <a:pt x="570434" y="641350"/>
                    </a:lnTo>
                    <a:lnTo>
                      <a:pt x="600063" y="618071"/>
                    </a:lnTo>
                    <a:lnTo>
                      <a:pt x="570434" y="615950"/>
                    </a:lnTo>
                    <a:lnTo>
                      <a:pt x="568313" y="584200"/>
                    </a:lnTo>
                    <a:lnTo>
                      <a:pt x="627584" y="586321"/>
                    </a:lnTo>
                    <a:lnTo>
                      <a:pt x="650863" y="537641"/>
                    </a:lnTo>
                    <a:lnTo>
                      <a:pt x="709067" y="515416"/>
                    </a:lnTo>
                    <a:lnTo>
                      <a:pt x="731292" y="493191"/>
                    </a:lnTo>
                    <a:lnTo>
                      <a:pt x="810667" y="481546"/>
                    </a:lnTo>
                    <a:lnTo>
                      <a:pt x="830771" y="461441"/>
                    </a:lnTo>
                    <a:lnTo>
                      <a:pt x="887921" y="444512"/>
                    </a:lnTo>
                    <a:lnTo>
                      <a:pt x="900621" y="429691"/>
                    </a:lnTo>
                    <a:lnTo>
                      <a:pt x="862521" y="416991"/>
                    </a:lnTo>
                    <a:lnTo>
                      <a:pt x="883692" y="395821"/>
                    </a:lnTo>
                    <a:lnTo>
                      <a:pt x="938721" y="383121"/>
                    </a:lnTo>
                    <a:lnTo>
                      <a:pt x="985292" y="376771"/>
                    </a:lnTo>
                    <a:lnTo>
                      <a:pt x="995871" y="353491"/>
                    </a:lnTo>
                    <a:lnTo>
                      <a:pt x="1033971" y="347141"/>
                    </a:lnTo>
                    <a:lnTo>
                      <a:pt x="1013867" y="385241"/>
                    </a:lnTo>
                    <a:lnTo>
                      <a:pt x="1013867" y="415937"/>
                    </a:lnTo>
                    <a:lnTo>
                      <a:pt x="1040321" y="389483"/>
                    </a:lnTo>
                    <a:lnTo>
                      <a:pt x="1105955" y="391591"/>
                    </a:lnTo>
                    <a:lnTo>
                      <a:pt x="1112305" y="357721"/>
                    </a:lnTo>
                    <a:lnTo>
                      <a:pt x="1154634" y="349250"/>
                    </a:lnTo>
                    <a:lnTo>
                      <a:pt x="1196963" y="357721"/>
                    </a:lnTo>
                    <a:lnTo>
                      <a:pt x="1177913" y="332321"/>
                    </a:lnTo>
                    <a:lnTo>
                      <a:pt x="1152513" y="313271"/>
                    </a:lnTo>
                    <a:lnTo>
                      <a:pt x="1139813" y="289991"/>
                    </a:lnTo>
                    <a:lnTo>
                      <a:pt x="1186384" y="289991"/>
                    </a:lnTo>
                    <a:lnTo>
                      <a:pt x="1235063" y="275171"/>
                    </a:lnTo>
                    <a:lnTo>
                      <a:pt x="1249884" y="275171"/>
                    </a:lnTo>
                    <a:lnTo>
                      <a:pt x="1245655" y="239191"/>
                    </a:lnTo>
                    <a:lnTo>
                      <a:pt x="1228713" y="226491"/>
                    </a:lnTo>
                    <a:lnTo>
                      <a:pt x="1228713" y="175691"/>
                    </a:lnTo>
                    <a:lnTo>
                      <a:pt x="1239305" y="141821"/>
                    </a:lnTo>
                    <a:lnTo>
                      <a:pt x="1271055" y="63500"/>
                    </a:lnTo>
                    <a:lnTo>
                      <a:pt x="1309155" y="35979"/>
                    </a:lnTo>
                    <a:lnTo>
                      <a:pt x="1343013" y="0"/>
                    </a:lnTo>
                    <a:lnTo>
                      <a:pt x="1385355" y="25400"/>
                    </a:lnTo>
                    <a:lnTo>
                      <a:pt x="1417105" y="21171"/>
                    </a:lnTo>
                    <a:lnTo>
                      <a:pt x="1426630" y="64566"/>
                    </a:lnTo>
                    <a:lnTo>
                      <a:pt x="1393813" y="97371"/>
                    </a:lnTo>
                    <a:lnTo>
                      <a:pt x="1366305" y="133350"/>
                    </a:lnTo>
                    <a:lnTo>
                      <a:pt x="1433500" y="137058"/>
                    </a:lnTo>
                    <a:lnTo>
                      <a:pt x="1446734" y="123825"/>
                    </a:lnTo>
                    <a:lnTo>
                      <a:pt x="1488009" y="123825"/>
                    </a:lnTo>
                    <a:lnTo>
                      <a:pt x="1518705" y="154521"/>
                    </a:lnTo>
                    <a:lnTo>
                      <a:pt x="1491184" y="182041"/>
                    </a:lnTo>
                    <a:lnTo>
                      <a:pt x="1491184" y="182041"/>
                    </a:lnTo>
                    <a:lnTo>
                      <a:pt x="1489063" y="209562"/>
                    </a:lnTo>
                    <a:lnTo>
                      <a:pt x="1501763" y="209562"/>
                    </a:lnTo>
                    <a:lnTo>
                      <a:pt x="1514463" y="209562"/>
                    </a:lnTo>
                    <a:lnTo>
                      <a:pt x="1548334" y="224383"/>
                    </a:lnTo>
                    <a:lnTo>
                      <a:pt x="1548334" y="224383"/>
                    </a:lnTo>
                    <a:lnTo>
                      <a:pt x="1558913" y="188404"/>
                    </a:lnTo>
                    <a:lnTo>
                      <a:pt x="1539863" y="169354"/>
                    </a:lnTo>
                    <a:lnTo>
                      <a:pt x="1586434" y="143954"/>
                    </a:lnTo>
                    <a:lnTo>
                      <a:pt x="1628763" y="143954"/>
                    </a:lnTo>
                    <a:lnTo>
                      <a:pt x="1672159" y="113258"/>
                    </a:lnTo>
                    <a:lnTo>
                      <a:pt x="1696505" y="137604"/>
                    </a:lnTo>
                    <a:lnTo>
                      <a:pt x="1729309" y="121729"/>
                    </a:lnTo>
                    <a:lnTo>
                      <a:pt x="1753655" y="146075"/>
                    </a:lnTo>
                    <a:lnTo>
                      <a:pt x="1774813" y="188404"/>
                    </a:lnTo>
                    <a:lnTo>
                      <a:pt x="1800213" y="209575"/>
                    </a:lnTo>
                    <a:lnTo>
                      <a:pt x="1815034" y="192646"/>
                    </a:lnTo>
                    <a:lnTo>
                      <a:pt x="1837259" y="214871"/>
                    </a:lnTo>
                    <a:lnTo>
                      <a:pt x="1865834" y="243446"/>
                    </a:lnTo>
                    <a:lnTo>
                      <a:pt x="1861605" y="287896"/>
                    </a:lnTo>
                    <a:lnTo>
                      <a:pt x="1819263" y="279425"/>
                    </a:lnTo>
                    <a:lnTo>
                      <a:pt x="1836205" y="296354"/>
                    </a:lnTo>
                    <a:lnTo>
                      <a:pt x="1878534" y="319633"/>
                    </a:lnTo>
                    <a:lnTo>
                      <a:pt x="1904988" y="365137"/>
                    </a:lnTo>
                    <a:lnTo>
                      <a:pt x="1880655" y="389471"/>
                    </a:lnTo>
                    <a:lnTo>
                      <a:pt x="1880655" y="431800"/>
                    </a:lnTo>
                    <a:lnTo>
                      <a:pt x="1859484" y="461429"/>
                    </a:lnTo>
                    <a:lnTo>
                      <a:pt x="1839380" y="502704"/>
                    </a:lnTo>
                    <a:lnTo>
                      <a:pt x="1815034" y="527050"/>
                    </a:lnTo>
                    <a:lnTo>
                      <a:pt x="1772705" y="577850"/>
                    </a:lnTo>
                    <a:lnTo>
                      <a:pt x="1772705" y="599021"/>
                    </a:lnTo>
                    <a:lnTo>
                      <a:pt x="1760005" y="658291"/>
                    </a:lnTo>
                    <a:lnTo>
                      <a:pt x="1728255" y="690041"/>
                    </a:lnTo>
                    <a:lnTo>
                      <a:pt x="1715555" y="755662"/>
                    </a:lnTo>
                    <a:lnTo>
                      <a:pt x="1664755" y="768362"/>
                    </a:lnTo>
                    <a:lnTo>
                      <a:pt x="1648880" y="815987"/>
                    </a:lnTo>
                    <a:lnTo>
                      <a:pt x="1613955" y="850912"/>
                    </a:lnTo>
                    <a:lnTo>
                      <a:pt x="1605484" y="905941"/>
                    </a:lnTo>
                    <a:lnTo>
                      <a:pt x="1594905" y="944041"/>
                    </a:lnTo>
                    <a:lnTo>
                      <a:pt x="1633005" y="927100"/>
                    </a:lnTo>
                    <a:lnTo>
                      <a:pt x="1624534" y="884771"/>
                    </a:lnTo>
                    <a:lnTo>
                      <a:pt x="1662634" y="861491"/>
                    </a:lnTo>
                    <a:lnTo>
                      <a:pt x="1662634" y="861491"/>
                    </a:lnTo>
                    <a:lnTo>
                      <a:pt x="1696505" y="850912"/>
                    </a:lnTo>
                    <a:lnTo>
                      <a:pt x="1715555" y="850912"/>
                    </a:lnTo>
                    <a:lnTo>
                      <a:pt x="1734605" y="850912"/>
                    </a:lnTo>
                    <a:lnTo>
                      <a:pt x="1740955" y="812812"/>
                    </a:lnTo>
                    <a:lnTo>
                      <a:pt x="1740955" y="812812"/>
                    </a:lnTo>
                    <a:lnTo>
                      <a:pt x="1776934" y="783183"/>
                    </a:lnTo>
                    <a:lnTo>
                      <a:pt x="1810805" y="770483"/>
                    </a:lnTo>
                    <a:lnTo>
                      <a:pt x="1830909" y="731329"/>
                    </a:lnTo>
                    <a:lnTo>
                      <a:pt x="1815034" y="715454"/>
                    </a:lnTo>
                    <a:lnTo>
                      <a:pt x="1789634" y="713333"/>
                    </a:lnTo>
                    <a:lnTo>
                      <a:pt x="1791755" y="696391"/>
                    </a:lnTo>
                    <a:lnTo>
                      <a:pt x="1789634" y="662521"/>
                    </a:lnTo>
                    <a:lnTo>
                      <a:pt x="1821384" y="660400"/>
                    </a:lnTo>
                    <a:lnTo>
                      <a:pt x="1846784" y="660400"/>
                    </a:lnTo>
                    <a:lnTo>
                      <a:pt x="1852283" y="697573"/>
                    </a:lnTo>
                    <a:lnTo>
                      <a:pt x="1869136" y="710984"/>
                    </a:lnTo>
                    <a:lnTo>
                      <a:pt x="1864919" y="731304"/>
                    </a:lnTo>
                    <a:lnTo>
                      <a:pt x="1850365" y="746633"/>
                    </a:lnTo>
                    <a:lnTo>
                      <a:pt x="1859953" y="771156"/>
                    </a:lnTo>
                    <a:lnTo>
                      <a:pt x="1878737" y="799516"/>
                    </a:lnTo>
                    <a:lnTo>
                      <a:pt x="1896746" y="817524"/>
                    </a:lnTo>
                    <a:lnTo>
                      <a:pt x="1889468" y="860069"/>
                    </a:lnTo>
                    <a:lnTo>
                      <a:pt x="1904493" y="891641"/>
                    </a:lnTo>
                    <a:lnTo>
                      <a:pt x="1947355" y="907516"/>
                    </a:lnTo>
                    <a:lnTo>
                      <a:pt x="1947355" y="929741"/>
                    </a:lnTo>
                    <a:lnTo>
                      <a:pt x="2004505" y="971016"/>
                    </a:lnTo>
                    <a:lnTo>
                      <a:pt x="2031493" y="998004"/>
                    </a:lnTo>
                    <a:lnTo>
                      <a:pt x="2031493" y="1050391"/>
                    </a:lnTo>
                    <a:lnTo>
                      <a:pt x="2061655" y="1107541"/>
                    </a:lnTo>
                    <a:lnTo>
                      <a:pt x="2094993" y="1107541"/>
                    </a:lnTo>
                    <a:lnTo>
                      <a:pt x="2098168" y="1150404"/>
                    </a:lnTo>
                    <a:lnTo>
                      <a:pt x="2080705" y="1150404"/>
                    </a:lnTo>
                    <a:lnTo>
                      <a:pt x="2071968" y="1179779"/>
                    </a:lnTo>
                    <a:lnTo>
                      <a:pt x="2031479" y="1220266"/>
                    </a:lnTo>
                    <a:lnTo>
                      <a:pt x="1996554" y="1244079"/>
                    </a:lnTo>
                    <a:lnTo>
                      <a:pt x="1998142" y="1286941"/>
                    </a:lnTo>
                    <a:lnTo>
                      <a:pt x="1998142" y="1320279"/>
                    </a:lnTo>
                    <a:lnTo>
                      <a:pt x="1966392" y="1331391"/>
                    </a:lnTo>
                    <a:lnTo>
                      <a:pt x="1955279" y="1372666"/>
                    </a:lnTo>
                    <a:lnTo>
                      <a:pt x="1979092" y="1396479"/>
                    </a:lnTo>
                    <a:lnTo>
                      <a:pt x="1979092" y="1431404"/>
                    </a:lnTo>
                    <a:lnTo>
                      <a:pt x="1966392" y="1459979"/>
                    </a:lnTo>
                    <a:lnTo>
                      <a:pt x="1923529" y="1447279"/>
                    </a:lnTo>
                    <a:lnTo>
                      <a:pt x="1891779" y="1456804"/>
                    </a:lnTo>
                    <a:lnTo>
                      <a:pt x="1845742" y="1521891"/>
                    </a:lnTo>
                    <a:lnTo>
                      <a:pt x="1801292" y="1539354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rnd">
                <a:solidFill>
                  <a:schemeClr val="tx1">
                    <a:lumMod val="95000"/>
                    <a:lumOff val="5000"/>
                  </a:schemeClr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100"/>
              </a:p>
            </p:txBody>
          </p:sp>
        </p:grpSp>
        <p:sp>
          <p:nvSpPr>
            <p:cNvPr id="81" name="Томская область"/>
            <p:cNvSpPr/>
            <p:nvPr/>
          </p:nvSpPr>
          <p:spPr>
            <a:xfrm>
              <a:off x="3828126" y="4602247"/>
              <a:ext cx="1393826" cy="999085"/>
            </a:xfrm>
            <a:custGeom>
              <a:avLst/>
              <a:gdLst/>
              <a:ahLst/>
              <a:cxnLst/>
              <a:rect l="0" t="0" r="0" b="0"/>
              <a:pathLst>
                <a:path w="1362076" h="999085">
                  <a:moveTo>
                    <a:pt x="910399" y="74283"/>
                  </a:moveTo>
                  <a:lnTo>
                    <a:pt x="910399" y="74283"/>
                  </a:lnTo>
                  <a:lnTo>
                    <a:pt x="910399" y="74283"/>
                  </a:lnTo>
                  <a:lnTo>
                    <a:pt x="934504" y="124117"/>
                  </a:lnTo>
                  <a:lnTo>
                    <a:pt x="951445" y="160109"/>
                  </a:lnTo>
                  <a:lnTo>
                    <a:pt x="913345" y="198209"/>
                  </a:lnTo>
                  <a:lnTo>
                    <a:pt x="926045" y="240526"/>
                  </a:lnTo>
                  <a:lnTo>
                    <a:pt x="972604" y="255359"/>
                  </a:lnTo>
                  <a:lnTo>
                    <a:pt x="1029754" y="240526"/>
                  </a:lnTo>
                  <a:lnTo>
                    <a:pt x="1097495" y="240526"/>
                  </a:lnTo>
                  <a:lnTo>
                    <a:pt x="1148295" y="253226"/>
                  </a:lnTo>
                  <a:lnTo>
                    <a:pt x="1173695" y="291326"/>
                  </a:lnTo>
                  <a:lnTo>
                    <a:pt x="1213904" y="331559"/>
                  </a:lnTo>
                  <a:lnTo>
                    <a:pt x="1226604" y="380226"/>
                  </a:lnTo>
                  <a:lnTo>
                    <a:pt x="1287995" y="376009"/>
                  </a:lnTo>
                  <a:lnTo>
                    <a:pt x="1309154" y="397167"/>
                  </a:lnTo>
                  <a:lnTo>
                    <a:pt x="1273175" y="437376"/>
                  </a:lnTo>
                  <a:lnTo>
                    <a:pt x="1240370" y="470192"/>
                  </a:lnTo>
                  <a:lnTo>
                    <a:pt x="1220254" y="524167"/>
                  </a:lnTo>
                  <a:lnTo>
                    <a:pt x="1252004" y="574967"/>
                  </a:lnTo>
                  <a:lnTo>
                    <a:pt x="1262595" y="608826"/>
                  </a:lnTo>
                  <a:lnTo>
                    <a:pt x="1298575" y="608826"/>
                  </a:lnTo>
                  <a:lnTo>
                    <a:pt x="1355725" y="627876"/>
                  </a:lnTo>
                  <a:lnTo>
                    <a:pt x="1362075" y="676567"/>
                  </a:lnTo>
                  <a:lnTo>
                    <a:pt x="1315504" y="699859"/>
                  </a:lnTo>
                  <a:lnTo>
                    <a:pt x="1287995" y="748526"/>
                  </a:lnTo>
                  <a:lnTo>
                    <a:pt x="1287995" y="812026"/>
                  </a:lnTo>
                  <a:lnTo>
                    <a:pt x="1247775" y="828967"/>
                  </a:lnTo>
                  <a:lnTo>
                    <a:pt x="1203325" y="873417"/>
                  </a:lnTo>
                  <a:lnTo>
                    <a:pt x="1180045" y="850126"/>
                  </a:lnTo>
                  <a:lnTo>
                    <a:pt x="1133475" y="875526"/>
                  </a:lnTo>
                  <a:lnTo>
                    <a:pt x="1095375" y="858609"/>
                  </a:lnTo>
                  <a:lnTo>
                    <a:pt x="1050925" y="858609"/>
                  </a:lnTo>
                  <a:lnTo>
                    <a:pt x="978954" y="922109"/>
                  </a:lnTo>
                  <a:lnTo>
                    <a:pt x="904875" y="922109"/>
                  </a:lnTo>
                  <a:lnTo>
                    <a:pt x="862012" y="944309"/>
                  </a:lnTo>
                  <a:lnTo>
                    <a:pt x="808037" y="941134"/>
                  </a:lnTo>
                  <a:lnTo>
                    <a:pt x="753274" y="999084"/>
                  </a:lnTo>
                  <a:lnTo>
                    <a:pt x="730250" y="976059"/>
                  </a:lnTo>
                  <a:lnTo>
                    <a:pt x="750099" y="956221"/>
                  </a:lnTo>
                  <a:lnTo>
                    <a:pt x="733425" y="939546"/>
                  </a:lnTo>
                  <a:lnTo>
                    <a:pt x="733425" y="899859"/>
                  </a:lnTo>
                  <a:lnTo>
                    <a:pt x="725487" y="845884"/>
                  </a:lnTo>
                  <a:lnTo>
                    <a:pt x="698500" y="833184"/>
                  </a:lnTo>
                  <a:lnTo>
                    <a:pt x="668337" y="863346"/>
                  </a:lnTo>
                  <a:lnTo>
                    <a:pt x="617537" y="876046"/>
                  </a:lnTo>
                  <a:lnTo>
                    <a:pt x="574675" y="876046"/>
                  </a:lnTo>
                  <a:lnTo>
                    <a:pt x="538162" y="825246"/>
                  </a:lnTo>
                  <a:lnTo>
                    <a:pt x="446087" y="825246"/>
                  </a:lnTo>
                  <a:lnTo>
                    <a:pt x="404024" y="767309"/>
                  </a:lnTo>
                  <a:lnTo>
                    <a:pt x="375449" y="738734"/>
                  </a:lnTo>
                  <a:lnTo>
                    <a:pt x="339725" y="703009"/>
                  </a:lnTo>
                  <a:lnTo>
                    <a:pt x="282575" y="679196"/>
                  </a:lnTo>
                  <a:lnTo>
                    <a:pt x="234950" y="653796"/>
                  </a:lnTo>
                  <a:lnTo>
                    <a:pt x="177800" y="645859"/>
                  </a:lnTo>
                  <a:lnTo>
                    <a:pt x="125412" y="645859"/>
                  </a:lnTo>
                  <a:lnTo>
                    <a:pt x="100012" y="620459"/>
                  </a:lnTo>
                  <a:lnTo>
                    <a:pt x="53975" y="609346"/>
                  </a:lnTo>
                  <a:lnTo>
                    <a:pt x="41275" y="572834"/>
                  </a:lnTo>
                  <a:lnTo>
                    <a:pt x="17462" y="525209"/>
                  </a:lnTo>
                  <a:lnTo>
                    <a:pt x="24612" y="472034"/>
                  </a:lnTo>
                  <a:lnTo>
                    <a:pt x="0" y="447421"/>
                  </a:lnTo>
                  <a:lnTo>
                    <a:pt x="0" y="404559"/>
                  </a:lnTo>
                  <a:lnTo>
                    <a:pt x="23812" y="348996"/>
                  </a:lnTo>
                  <a:lnTo>
                    <a:pt x="17462" y="328359"/>
                  </a:lnTo>
                  <a:lnTo>
                    <a:pt x="77457" y="293281"/>
                  </a:lnTo>
                  <a:lnTo>
                    <a:pt x="83972" y="248958"/>
                  </a:lnTo>
                  <a:lnTo>
                    <a:pt x="141325" y="207239"/>
                  </a:lnTo>
                  <a:lnTo>
                    <a:pt x="211721" y="187694"/>
                  </a:lnTo>
                  <a:lnTo>
                    <a:pt x="207810" y="121222"/>
                  </a:lnTo>
                  <a:lnTo>
                    <a:pt x="257340" y="10414"/>
                  </a:lnTo>
                  <a:lnTo>
                    <a:pt x="325132" y="0"/>
                  </a:lnTo>
                  <a:lnTo>
                    <a:pt x="375970" y="22149"/>
                  </a:lnTo>
                  <a:lnTo>
                    <a:pt x="448957" y="22149"/>
                  </a:lnTo>
                  <a:lnTo>
                    <a:pt x="467207" y="49530"/>
                  </a:lnTo>
                  <a:lnTo>
                    <a:pt x="534987" y="57341"/>
                  </a:lnTo>
                  <a:lnTo>
                    <a:pt x="587781" y="37148"/>
                  </a:lnTo>
                  <a:lnTo>
                    <a:pt x="636663" y="86017"/>
                  </a:lnTo>
                  <a:lnTo>
                    <a:pt x="677074" y="75604"/>
                  </a:lnTo>
                  <a:lnTo>
                    <a:pt x="733132" y="104280"/>
                  </a:lnTo>
                  <a:lnTo>
                    <a:pt x="748766" y="52134"/>
                  </a:lnTo>
                  <a:lnTo>
                    <a:pt x="832193" y="1694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82" name="Кемеровская область"/>
            <p:cNvSpPr/>
            <p:nvPr/>
          </p:nvSpPr>
          <p:spPr>
            <a:xfrm>
              <a:off x="3344157" y="4746431"/>
              <a:ext cx="509588" cy="856183"/>
            </a:xfrm>
            <a:custGeom>
              <a:avLst/>
              <a:gdLst/>
              <a:ahLst/>
              <a:cxnLst/>
              <a:rect l="0" t="0" r="0" b="0"/>
              <a:pathLst>
                <a:path w="493714" h="856184">
                  <a:moveTo>
                    <a:pt x="421742" y="78333"/>
                  </a:moveTo>
                  <a:lnTo>
                    <a:pt x="421742" y="78333"/>
                  </a:lnTo>
                  <a:lnTo>
                    <a:pt x="421742" y="78333"/>
                  </a:lnTo>
                  <a:lnTo>
                    <a:pt x="415392" y="44450"/>
                  </a:lnTo>
                  <a:lnTo>
                    <a:pt x="425983" y="0"/>
                  </a:lnTo>
                  <a:lnTo>
                    <a:pt x="385763" y="16941"/>
                  </a:lnTo>
                  <a:lnTo>
                    <a:pt x="341313" y="61391"/>
                  </a:lnTo>
                  <a:lnTo>
                    <a:pt x="318033" y="38100"/>
                  </a:lnTo>
                  <a:lnTo>
                    <a:pt x="271463" y="63500"/>
                  </a:lnTo>
                  <a:lnTo>
                    <a:pt x="233363" y="46583"/>
                  </a:lnTo>
                  <a:lnTo>
                    <a:pt x="188913" y="46583"/>
                  </a:lnTo>
                  <a:lnTo>
                    <a:pt x="116942" y="110083"/>
                  </a:lnTo>
                  <a:lnTo>
                    <a:pt x="42863" y="110083"/>
                  </a:lnTo>
                  <a:lnTo>
                    <a:pt x="0" y="132283"/>
                  </a:lnTo>
                  <a:lnTo>
                    <a:pt x="6350" y="202133"/>
                  </a:lnTo>
                  <a:lnTo>
                    <a:pt x="20638" y="232295"/>
                  </a:lnTo>
                  <a:lnTo>
                    <a:pt x="31750" y="295796"/>
                  </a:lnTo>
                  <a:lnTo>
                    <a:pt x="23813" y="386283"/>
                  </a:lnTo>
                  <a:lnTo>
                    <a:pt x="50800" y="425971"/>
                  </a:lnTo>
                  <a:lnTo>
                    <a:pt x="76200" y="475183"/>
                  </a:lnTo>
                  <a:lnTo>
                    <a:pt x="114300" y="475183"/>
                  </a:lnTo>
                  <a:lnTo>
                    <a:pt x="141288" y="527571"/>
                  </a:lnTo>
                  <a:lnTo>
                    <a:pt x="165100" y="551383"/>
                  </a:lnTo>
                  <a:lnTo>
                    <a:pt x="173038" y="591071"/>
                  </a:lnTo>
                  <a:lnTo>
                    <a:pt x="206375" y="611708"/>
                  </a:lnTo>
                  <a:lnTo>
                    <a:pt x="238125" y="611708"/>
                  </a:lnTo>
                  <a:lnTo>
                    <a:pt x="239713" y="640283"/>
                  </a:lnTo>
                  <a:lnTo>
                    <a:pt x="207963" y="654571"/>
                  </a:lnTo>
                  <a:lnTo>
                    <a:pt x="225717" y="686269"/>
                  </a:lnTo>
                  <a:lnTo>
                    <a:pt x="230188" y="727596"/>
                  </a:lnTo>
                  <a:lnTo>
                    <a:pt x="242888" y="762521"/>
                  </a:lnTo>
                  <a:lnTo>
                    <a:pt x="284163" y="799033"/>
                  </a:lnTo>
                  <a:lnTo>
                    <a:pt x="325438" y="799033"/>
                  </a:lnTo>
                  <a:lnTo>
                    <a:pt x="361950" y="818083"/>
                  </a:lnTo>
                  <a:lnTo>
                    <a:pt x="382588" y="818083"/>
                  </a:lnTo>
                  <a:lnTo>
                    <a:pt x="384175" y="856183"/>
                  </a:lnTo>
                  <a:lnTo>
                    <a:pt x="413283" y="856183"/>
                  </a:lnTo>
                  <a:lnTo>
                    <a:pt x="413283" y="821283"/>
                  </a:lnTo>
                  <a:lnTo>
                    <a:pt x="442913" y="791641"/>
                  </a:lnTo>
                  <a:lnTo>
                    <a:pt x="479958" y="754608"/>
                  </a:lnTo>
                  <a:lnTo>
                    <a:pt x="460908" y="735558"/>
                  </a:lnTo>
                  <a:lnTo>
                    <a:pt x="447142" y="709091"/>
                  </a:lnTo>
                  <a:lnTo>
                    <a:pt x="451383" y="685800"/>
                  </a:lnTo>
                  <a:lnTo>
                    <a:pt x="467258" y="669925"/>
                  </a:lnTo>
                  <a:lnTo>
                    <a:pt x="447142" y="643483"/>
                  </a:lnTo>
                  <a:lnTo>
                    <a:pt x="425983" y="622300"/>
                  </a:lnTo>
                  <a:lnTo>
                    <a:pt x="464083" y="565150"/>
                  </a:lnTo>
                  <a:lnTo>
                    <a:pt x="464083" y="520700"/>
                  </a:lnTo>
                  <a:lnTo>
                    <a:pt x="464083" y="503783"/>
                  </a:lnTo>
                  <a:lnTo>
                    <a:pt x="477838" y="490016"/>
                  </a:lnTo>
                  <a:lnTo>
                    <a:pt x="477838" y="463550"/>
                  </a:lnTo>
                  <a:lnTo>
                    <a:pt x="440792" y="457200"/>
                  </a:lnTo>
                  <a:lnTo>
                    <a:pt x="416458" y="481558"/>
                  </a:lnTo>
                  <a:lnTo>
                    <a:pt x="386817" y="451916"/>
                  </a:lnTo>
                  <a:lnTo>
                    <a:pt x="424929" y="441325"/>
                  </a:lnTo>
                  <a:lnTo>
                    <a:pt x="424929" y="402183"/>
                  </a:lnTo>
                  <a:lnTo>
                    <a:pt x="434442" y="368300"/>
                  </a:lnTo>
                  <a:lnTo>
                    <a:pt x="413283" y="325983"/>
                  </a:lnTo>
                  <a:lnTo>
                    <a:pt x="398463" y="283641"/>
                  </a:lnTo>
                  <a:lnTo>
                    <a:pt x="430213" y="256133"/>
                  </a:lnTo>
                  <a:lnTo>
                    <a:pt x="468313" y="218033"/>
                  </a:lnTo>
                  <a:lnTo>
                    <a:pt x="493713" y="207441"/>
                  </a:lnTo>
                  <a:lnTo>
                    <a:pt x="493713" y="152400"/>
                  </a:lnTo>
                  <a:lnTo>
                    <a:pt x="468313" y="103733"/>
                  </a:lnTo>
                  <a:lnTo>
                    <a:pt x="438683" y="9314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83" name="Республика Хакасия"/>
            <p:cNvSpPr/>
            <p:nvPr/>
          </p:nvSpPr>
          <p:spPr>
            <a:xfrm>
              <a:off x="3318253" y="5525574"/>
              <a:ext cx="453354" cy="762776"/>
            </a:xfrm>
            <a:custGeom>
              <a:avLst/>
              <a:gdLst/>
              <a:ahLst/>
              <a:cxnLst/>
              <a:rect l="0" t="0" r="0" b="0"/>
              <a:pathLst>
                <a:path w="453353" h="762776">
                  <a:moveTo>
                    <a:pt x="114300" y="0"/>
                  </a:moveTo>
                  <a:lnTo>
                    <a:pt x="114300" y="0"/>
                  </a:lnTo>
                  <a:lnTo>
                    <a:pt x="114300" y="0"/>
                  </a:lnTo>
                  <a:lnTo>
                    <a:pt x="137921" y="40755"/>
                  </a:lnTo>
                  <a:lnTo>
                    <a:pt x="178092" y="84455"/>
                  </a:lnTo>
                  <a:lnTo>
                    <a:pt x="219443" y="92723"/>
                  </a:lnTo>
                  <a:lnTo>
                    <a:pt x="238938" y="73229"/>
                  </a:lnTo>
                  <a:lnTo>
                    <a:pt x="300952" y="79718"/>
                  </a:lnTo>
                  <a:lnTo>
                    <a:pt x="341121" y="65558"/>
                  </a:lnTo>
                  <a:lnTo>
                    <a:pt x="354126" y="91555"/>
                  </a:lnTo>
                  <a:lnTo>
                    <a:pt x="339953" y="148260"/>
                  </a:lnTo>
                  <a:lnTo>
                    <a:pt x="383070" y="191364"/>
                  </a:lnTo>
                  <a:lnTo>
                    <a:pt x="396646" y="241580"/>
                  </a:lnTo>
                  <a:lnTo>
                    <a:pt x="440956" y="285877"/>
                  </a:lnTo>
                  <a:lnTo>
                    <a:pt x="440956" y="326632"/>
                  </a:lnTo>
                  <a:lnTo>
                    <a:pt x="453352" y="360909"/>
                  </a:lnTo>
                  <a:lnTo>
                    <a:pt x="440359" y="404609"/>
                  </a:lnTo>
                  <a:lnTo>
                    <a:pt x="405510" y="439471"/>
                  </a:lnTo>
                  <a:lnTo>
                    <a:pt x="410832" y="482575"/>
                  </a:lnTo>
                  <a:lnTo>
                    <a:pt x="375970" y="517423"/>
                  </a:lnTo>
                  <a:lnTo>
                    <a:pt x="337578" y="534569"/>
                  </a:lnTo>
                  <a:lnTo>
                    <a:pt x="318681" y="581826"/>
                  </a:lnTo>
                  <a:lnTo>
                    <a:pt x="303212" y="603225"/>
                  </a:lnTo>
                  <a:lnTo>
                    <a:pt x="257974" y="627038"/>
                  </a:lnTo>
                  <a:lnTo>
                    <a:pt x="257974" y="673875"/>
                  </a:lnTo>
                  <a:lnTo>
                    <a:pt x="217487" y="714350"/>
                  </a:lnTo>
                  <a:lnTo>
                    <a:pt x="139700" y="701650"/>
                  </a:lnTo>
                  <a:lnTo>
                    <a:pt x="120650" y="720700"/>
                  </a:lnTo>
                  <a:lnTo>
                    <a:pt x="98425" y="720700"/>
                  </a:lnTo>
                  <a:lnTo>
                    <a:pt x="77787" y="762775"/>
                  </a:lnTo>
                  <a:lnTo>
                    <a:pt x="43662" y="762775"/>
                  </a:lnTo>
                  <a:lnTo>
                    <a:pt x="0" y="719113"/>
                  </a:lnTo>
                  <a:lnTo>
                    <a:pt x="20637" y="698475"/>
                  </a:lnTo>
                  <a:lnTo>
                    <a:pt x="11112" y="657200"/>
                  </a:lnTo>
                  <a:lnTo>
                    <a:pt x="68262" y="600050"/>
                  </a:lnTo>
                  <a:lnTo>
                    <a:pt x="97370" y="600050"/>
                  </a:lnTo>
                  <a:lnTo>
                    <a:pt x="97370" y="565150"/>
                  </a:lnTo>
                  <a:lnTo>
                    <a:pt x="164045" y="498475"/>
                  </a:lnTo>
                  <a:lnTo>
                    <a:pt x="144995" y="479425"/>
                  </a:lnTo>
                  <a:lnTo>
                    <a:pt x="131229" y="452958"/>
                  </a:lnTo>
                  <a:lnTo>
                    <a:pt x="135470" y="429667"/>
                  </a:lnTo>
                  <a:lnTo>
                    <a:pt x="151345" y="413792"/>
                  </a:lnTo>
                  <a:lnTo>
                    <a:pt x="131229" y="387350"/>
                  </a:lnTo>
                  <a:lnTo>
                    <a:pt x="110070" y="366167"/>
                  </a:lnTo>
                  <a:lnTo>
                    <a:pt x="145059" y="313678"/>
                  </a:lnTo>
                  <a:lnTo>
                    <a:pt x="148170" y="247650"/>
                  </a:lnTo>
                  <a:lnTo>
                    <a:pt x="161925" y="233883"/>
                  </a:lnTo>
                  <a:lnTo>
                    <a:pt x="161925" y="207417"/>
                  </a:lnTo>
                  <a:lnTo>
                    <a:pt x="124879" y="201067"/>
                  </a:lnTo>
                  <a:lnTo>
                    <a:pt x="100545" y="225425"/>
                  </a:lnTo>
                  <a:lnTo>
                    <a:pt x="70904" y="195783"/>
                  </a:lnTo>
                  <a:lnTo>
                    <a:pt x="109016" y="180162"/>
                  </a:lnTo>
                  <a:lnTo>
                    <a:pt x="109016" y="146050"/>
                  </a:lnTo>
                  <a:lnTo>
                    <a:pt x="118529" y="112167"/>
                  </a:lnTo>
                  <a:lnTo>
                    <a:pt x="97370" y="69850"/>
                  </a:lnTo>
                  <a:lnTo>
                    <a:pt x="82550" y="2750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84" name="Амурская область"/>
            <p:cNvSpPr/>
            <p:nvPr/>
          </p:nvSpPr>
          <p:spPr>
            <a:xfrm>
              <a:off x="6754500" y="4485295"/>
              <a:ext cx="1835483" cy="1199135"/>
            </a:xfrm>
            <a:custGeom>
              <a:avLst/>
              <a:gdLst/>
              <a:ahLst/>
              <a:cxnLst/>
              <a:rect l="0" t="0" r="0" b="0"/>
              <a:pathLst>
                <a:path w="1787857" h="1199135">
                  <a:moveTo>
                    <a:pt x="1725677" y="1143051"/>
                  </a:moveTo>
                  <a:lnTo>
                    <a:pt x="1725677" y="1143051"/>
                  </a:lnTo>
                  <a:lnTo>
                    <a:pt x="1725677" y="1143051"/>
                  </a:lnTo>
                  <a:lnTo>
                    <a:pt x="1701331" y="1167384"/>
                  </a:lnTo>
                  <a:lnTo>
                    <a:pt x="1652652" y="1154684"/>
                  </a:lnTo>
                  <a:lnTo>
                    <a:pt x="1612431" y="1144118"/>
                  </a:lnTo>
                  <a:lnTo>
                    <a:pt x="1551052" y="1152576"/>
                  </a:lnTo>
                  <a:lnTo>
                    <a:pt x="1493902" y="1152576"/>
                  </a:lnTo>
                  <a:lnTo>
                    <a:pt x="1470622" y="1175868"/>
                  </a:lnTo>
                  <a:lnTo>
                    <a:pt x="1407122" y="1199134"/>
                  </a:lnTo>
                  <a:lnTo>
                    <a:pt x="1343622" y="1186434"/>
                  </a:lnTo>
                  <a:lnTo>
                    <a:pt x="1317168" y="1134593"/>
                  </a:lnTo>
                  <a:lnTo>
                    <a:pt x="1286472" y="1103884"/>
                  </a:lnTo>
                  <a:lnTo>
                    <a:pt x="1286472" y="1103884"/>
                  </a:lnTo>
                  <a:lnTo>
                    <a:pt x="1250493" y="1082726"/>
                  </a:lnTo>
                  <a:lnTo>
                    <a:pt x="1250493" y="1074242"/>
                  </a:lnTo>
                  <a:lnTo>
                    <a:pt x="1250493" y="1065758"/>
                  </a:lnTo>
                  <a:lnTo>
                    <a:pt x="1210272" y="1034034"/>
                  </a:lnTo>
                  <a:lnTo>
                    <a:pt x="1210272" y="1034034"/>
                  </a:lnTo>
                  <a:lnTo>
                    <a:pt x="1159472" y="1025576"/>
                  </a:lnTo>
                  <a:lnTo>
                    <a:pt x="1138302" y="974776"/>
                  </a:lnTo>
                  <a:lnTo>
                    <a:pt x="1089610" y="936676"/>
                  </a:lnTo>
                  <a:lnTo>
                    <a:pt x="1055752" y="902818"/>
                  </a:lnTo>
                  <a:lnTo>
                    <a:pt x="1009181" y="890118"/>
                  </a:lnTo>
                  <a:lnTo>
                    <a:pt x="992252" y="845668"/>
                  </a:lnTo>
                  <a:lnTo>
                    <a:pt x="949910" y="826618"/>
                  </a:lnTo>
                  <a:lnTo>
                    <a:pt x="924510" y="801218"/>
                  </a:lnTo>
                  <a:lnTo>
                    <a:pt x="839852" y="792734"/>
                  </a:lnTo>
                  <a:lnTo>
                    <a:pt x="795402" y="792734"/>
                  </a:lnTo>
                  <a:lnTo>
                    <a:pt x="744602" y="820268"/>
                  </a:lnTo>
                  <a:lnTo>
                    <a:pt x="681102" y="809676"/>
                  </a:lnTo>
                  <a:lnTo>
                    <a:pt x="632410" y="826618"/>
                  </a:lnTo>
                  <a:lnTo>
                    <a:pt x="579502" y="826618"/>
                  </a:lnTo>
                  <a:lnTo>
                    <a:pt x="507518" y="879526"/>
                  </a:lnTo>
                  <a:lnTo>
                    <a:pt x="473660" y="913384"/>
                  </a:lnTo>
                  <a:lnTo>
                    <a:pt x="442989" y="860501"/>
                  </a:lnTo>
                  <a:lnTo>
                    <a:pt x="429235" y="832968"/>
                  </a:lnTo>
                  <a:lnTo>
                    <a:pt x="393243" y="832968"/>
                  </a:lnTo>
                  <a:lnTo>
                    <a:pt x="382664" y="787476"/>
                  </a:lnTo>
                  <a:lnTo>
                    <a:pt x="364668" y="759943"/>
                  </a:lnTo>
                  <a:lnTo>
                    <a:pt x="396418" y="740893"/>
                  </a:lnTo>
                  <a:lnTo>
                    <a:pt x="396418" y="726084"/>
                  </a:lnTo>
                  <a:lnTo>
                    <a:pt x="379489" y="726084"/>
                  </a:lnTo>
                  <a:lnTo>
                    <a:pt x="350914" y="695401"/>
                  </a:lnTo>
                  <a:lnTo>
                    <a:pt x="327635" y="692226"/>
                  </a:lnTo>
                  <a:lnTo>
                    <a:pt x="332918" y="638251"/>
                  </a:lnTo>
                  <a:lnTo>
                    <a:pt x="319164" y="613893"/>
                  </a:lnTo>
                  <a:lnTo>
                    <a:pt x="304343" y="572618"/>
                  </a:lnTo>
                  <a:lnTo>
                    <a:pt x="270485" y="555701"/>
                  </a:lnTo>
                  <a:lnTo>
                    <a:pt x="246139" y="589559"/>
                  </a:lnTo>
                  <a:lnTo>
                    <a:pt x="220739" y="580034"/>
                  </a:lnTo>
                  <a:lnTo>
                    <a:pt x="218618" y="544043"/>
                  </a:lnTo>
                  <a:lnTo>
                    <a:pt x="201689" y="527126"/>
                  </a:lnTo>
                  <a:lnTo>
                    <a:pt x="176823" y="520230"/>
                  </a:lnTo>
                  <a:lnTo>
                    <a:pt x="150889" y="546176"/>
                  </a:lnTo>
                  <a:lnTo>
                    <a:pt x="138189" y="577926"/>
                  </a:lnTo>
                  <a:lnTo>
                    <a:pt x="94793" y="566268"/>
                  </a:lnTo>
                  <a:lnTo>
                    <a:pt x="81039" y="539826"/>
                  </a:lnTo>
                  <a:lnTo>
                    <a:pt x="106439" y="508076"/>
                  </a:lnTo>
                  <a:lnTo>
                    <a:pt x="91618" y="483718"/>
                  </a:lnTo>
                  <a:lnTo>
                    <a:pt x="63043" y="493243"/>
                  </a:lnTo>
                  <a:lnTo>
                    <a:pt x="26010" y="483718"/>
                  </a:lnTo>
                  <a:lnTo>
                    <a:pt x="483" y="457949"/>
                  </a:lnTo>
                  <a:lnTo>
                    <a:pt x="0" y="432448"/>
                  </a:lnTo>
                  <a:lnTo>
                    <a:pt x="37021" y="395440"/>
                  </a:lnTo>
                  <a:lnTo>
                    <a:pt x="78017" y="361061"/>
                  </a:lnTo>
                  <a:lnTo>
                    <a:pt x="118999" y="361061"/>
                  </a:lnTo>
                  <a:lnTo>
                    <a:pt x="138177" y="341884"/>
                  </a:lnTo>
                  <a:lnTo>
                    <a:pt x="161303" y="365023"/>
                  </a:lnTo>
                  <a:lnTo>
                    <a:pt x="193027" y="371628"/>
                  </a:lnTo>
                  <a:lnTo>
                    <a:pt x="207569" y="357086"/>
                  </a:lnTo>
                  <a:lnTo>
                    <a:pt x="249886" y="357086"/>
                  </a:lnTo>
                  <a:lnTo>
                    <a:pt x="267082" y="379565"/>
                  </a:lnTo>
                  <a:lnTo>
                    <a:pt x="267082" y="379565"/>
                  </a:lnTo>
                  <a:lnTo>
                    <a:pt x="293523" y="382740"/>
                  </a:lnTo>
                  <a:lnTo>
                    <a:pt x="293523" y="379565"/>
                  </a:lnTo>
                  <a:lnTo>
                    <a:pt x="293523" y="376390"/>
                  </a:lnTo>
                  <a:lnTo>
                    <a:pt x="301448" y="347840"/>
                  </a:lnTo>
                  <a:lnTo>
                    <a:pt x="301448" y="347840"/>
                  </a:lnTo>
                  <a:lnTo>
                    <a:pt x="354331" y="358407"/>
                  </a:lnTo>
                  <a:lnTo>
                    <a:pt x="372834" y="339903"/>
                  </a:lnTo>
                  <a:lnTo>
                    <a:pt x="411189" y="331965"/>
                  </a:lnTo>
                  <a:lnTo>
                    <a:pt x="446888" y="347840"/>
                  </a:lnTo>
                  <a:lnTo>
                    <a:pt x="491833" y="392786"/>
                  </a:lnTo>
                  <a:lnTo>
                    <a:pt x="526199" y="376936"/>
                  </a:lnTo>
                  <a:lnTo>
                    <a:pt x="564554" y="367678"/>
                  </a:lnTo>
                  <a:lnTo>
                    <a:pt x="581737" y="343865"/>
                  </a:lnTo>
                  <a:lnTo>
                    <a:pt x="610820" y="357086"/>
                  </a:lnTo>
                  <a:lnTo>
                    <a:pt x="631978" y="335928"/>
                  </a:lnTo>
                  <a:lnTo>
                    <a:pt x="655777" y="335928"/>
                  </a:lnTo>
                  <a:lnTo>
                    <a:pt x="678257" y="358407"/>
                  </a:lnTo>
                  <a:lnTo>
                    <a:pt x="762191" y="274472"/>
                  </a:lnTo>
                  <a:lnTo>
                    <a:pt x="807809" y="281737"/>
                  </a:lnTo>
                  <a:lnTo>
                    <a:pt x="807809" y="252667"/>
                  </a:lnTo>
                  <a:lnTo>
                    <a:pt x="864667" y="231508"/>
                  </a:lnTo>
                  <a:lnTo>
                    <a:pt x="905651" y="239446"/>
                  </a:lnTo>
                  <a:lnTo>
                    <a:pt x="905651" y="239446"/>
                  </a:lnTo>
                  <a:lnTo>
                    <a:pt x="945795" y="215138"/>
                  </a:lnTo>
                  <a:lnTo>
                    <a:pt x="947954" y="213004"/>
                  </a:lnTo>
                  <a:lnTo>
                    <a:pt x="950113" y="210846"/>
                  </a:lnTo>
                  <a:lnTo>
                    <a:pt x="945313" y="169367"/>
                  </a:lnTo>
                  <a:lnTo>
                    <a:pt x="945313" y="169367"/>
                  </a:lnTo>
                  <a:lnTo>
                    <a:pt x="1014057" y="128371"/>
                  </a:lnTo>
                  <a:lnTo>
                    <a:pt x="1078852" y="75489"/>
                  </a:lnTo>
                  <a:lnTo>
                    <a:pt x="1095668" y="85039"/>
                  </a:lnTo>
                  <a:lnTo>
                    <a:pt x="1122808" y="71476"/>
                  </a:lnTo>
                  <a:lnTo>
                    <a:pt x="1146341" y="41605"/>
                  </a:lnTo>
                  <a:lnTo>
                    <a:pt x="1180275" y="36627"/>
                  </a:lnTo>
                  <a:lnTo>
                    <a:pt x="1209675" y="7226"/>
                  </a:lnTo>
                  <a:lnTo>
                    <a:pt x="1247674" y="0"/>
                  </a:lnTo>
                  <a:lnTo>
                    <a:pt x="1285672" y="21704"/>
                  </a:lnTo>
                  <a:lnTo>
                    <a:pt x="1271194" y="58814"/>
                  </a:lnTo>
                  <a:lnTo>
                    <a:pt x="1271194" y="58814"/>
                  </a:lnTo>
                  <a:lnTo>
                    <a:pt x="1274775" y="87757"/>
                  </a:lnTo>
                  <a:lnTo>
                    <a:pt x="1272096" y="87757"/>
                  </a:lnTo>
                  <a:lnTo>
                    <a:pt x="1269416" y="87757"/>
                  </a:lnTo>
                  <a:lnTo>
                    <a:pt x="1245858" y="123952"/>
                  </a:lnTo>
                  <a:lnTo>
                    <a:pt x="1245858" y="123952"/>
                  </a:lnTo>
                  <a:lnTo>
                    <a:pt x="1245858" y="189090"/>
                  </a:lnTo>
                  <a:lnTo>
                    <a:pt x="1231380" y="187300"/>
                  </a:lnTo>
                  <a:lnTo>
                    <a:pt x="1219620" y="216243"/>
                  </a:lnTo>
                  <a:lnTo>
                    <a:pt x="1242225" y="254241"/>
                  </a:lnTo>
                  <a:lnTo>
                    <a:pt x="1242225" y="283185"/>
                  </a:lnTo>
                  <a:lnTo>
                    <a:pt x="1216902" y="297675"/>
                  </a:lnTo>
                  <a:lnTo>
                    <a:pt x="1201509" y="332969"/>
                  </a:lnTo>
                  <a:lnTo>
                    <a:pt x="1228662" y="365531"/>
                  </a:lnTo>
                  <a:lnTo>
                    <a:pt x="1280249" y="372771"/>
                  </a:lnTo>
                  <a:lnTo>
                    <a:pt x="1298347" y="356476"/>
                  </a:lnTo>
                  <a:lnTo>
                    <a:pt x="1331811" y="345618"/>
                  </a:lnTo>
                  <a:lnTo>
                    <a:pt x="1390625" y="425247"/>
                  </a:lnTo>
                  <a:lnTo>
                    <a:pt x="1415961" y="402628"/>
                  </a:lnTo>
                  <a:lnTo>
                    <a:pt x="1442200" y="403543"/>
                  </a:lnTo>
                  <a:lnTo>
                    <a:pt x="1481100" y="346545"/>
                  </a:lnTo>
                  <a:lnTo>
                    <a:pt x="1521359" y="331610"/>
                  </a:lnTo>
                  <a:lnTo>
                    <a:pt x="1535380" y="317576"/>
                  </a:lnTo>
                  <a:lnTo>
                    <a:pt x="1526338" y="277762"/>
                  </a:lnTo>
                  <a:lnTo>
                    <a:pt x="1537183" y="244297"/>
                  </a:lnTo>
                  <a:lnTo>
                    <a:pt x="1578344" y="236588"/>
                  </a:lnTo>
                  <a:lnTo>
                    <a:pt x="1600518" y="214440"/>
                  </a:lnTo>
                  <a:lnTo>
                    <a:pt x="1623137" y="174625"/>
                  </a:lnTo>
                  <a:lnTo>
                    <a:pt x="1662507" y="170561"/>
                  </a:lnTo>
                  <a:lnTo>
                    <a:pt x="1699146" y="207200"/>
                  </a:lnTo>
                  <a:lnTo>
                    <a:pt x="1709992" y="271450"/>
                  </a:lnTo>
                  <a:lnTo>
                    <a:pt x="1748905" y="298590"/>
                  </a:lnTo>
                  <a:lnTo>
                    <a:pt x="1733512" y="351079"/>
                  </a:lnTo>
                  <a:lnTo>
                    <a:pt x="1664755" y="376402"/>
                  </a:lnTo>
                  <a:lnTo>
                    <a:pt x="1627645" y="375514"/>
                  </a:lnTo>
                  <a:lnTo>
                    <a:pt x="1610907" y="398552"/>
                  </a:lnTo>
                  <a:lnTo>
                    <a:pt x="1653896" y="441541"/>
                  </a:lnTo>
                  <a:lnTo>
                    <a:pt x="1655713" y="469595"/>
                  </a:lnTo>
                  <a:lnTo>
                    <a:pt x="1617714" y="512140"/>
                  </a:lnTo>
                  <a:lnTo>
                    <a:pt x="1613193" y="573659"/>
                  </a:lnTo>
                  <a:lnTo>
                    <a:pt x="1576998" y="607149"/>
                  </a:lnTo>
                  <a:lnTo>
                    <a:pt x="1575182" y="636092"/>
                  </a:lnTo>
                  <a:lnTo>
                    <a:pt x="1546225" y="670471"/>
                  </a:lnTo>
                  <a:lnTo>
                    <a:pt x="1571562" y="708469"/>
                  </a:lnTo>
                  <a:lnTo>
                    <a:pt x="1551661" y="744665"/>
                  </a:lnTo>
                  <a:lnTo>
                    <a:pt x="1560272" y="830161"/>
                  </a:lnTo>
                  <a:lnTo>
                    <a:pt x="1583335" y="853224"/>
                  </a:lnTo>
                  <a:lnTo>
                    <a:pt x="1605052" y="853224"/>
                  </a:lnTo>
                  <a:lnTo>
                    <a:pt x="1628585" y="889419"/>
                  </a:lnTo>
                  <a:lnTo>
                    <a:pt x="1646683" y="871334"/>
                  </a:lnTo>
                  <a:lnTo>
                    <a:pt x="1692834" y="875843"/>
                  </a:lnTo>
                  <a:lnTo>
                    <a:pt x="1700975" y="909333"/>
                  </a:lnTo>
                  <a:lnTo>
                    <a:pt x="1740790" y="938276"/>
                  </a:lnTo>
                  <a:lnTo>
                    <a:pt x="1744409" y="968146"/>
                  </a:lnTo>
                  <a:lnTo>
                    <a:pt x="1762507" y="972655"/>
                  </a:lnTo>
                  <a:lnTo>
                    <a:pt x="1786039" y="990765"/>
                  </a:lnTo>
                  <a:lnTo>
                    <a:pt x="1787856" y="1041438"/>
                  </a:lnTo>
                  <a:lnTo>
                    <a:pt x="1767218" y="1049744"/>
                  </a:lnTo>
                  <a:lnTo>
                    <a:pt x="1776680" y="1082878"/>
                  </a:lnTo>
                  <a:lnTo>
                    <a:pt x="1766824" y="1107885"/>
                  </a:lnTo>
                  <a:lnTo>
                    <a:pt x="1771257" y="1154697"/>
                  </a:lnTo>
                  <a:close/>
                </a:path>
              </a:pathLst>
            </a:custGeom>
            <a:solidFill>
              <a:srgbClr val="92D050"/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85" name="Еврейская автономная область"/>
            <p:cNvSpPr/>
            <p:nvPr/>
          </p:nvSpPr>
          <p:spPr>
            <a:xfrm>
              <a:off x="9588919" y="5603133"/>
              <a:ext cx="488418" cy="411303"/>
            </a:xfrm>
            <a:custGeom>
              <a:avLst/>
              <a:gdLst/>
              <a:ahLst/>
              <a:cxnLst/>
              <a:rect l="0" t="0" r="0" b="0"/>
              <a:pathLst>
                <a:path w="472543" h="411303">
                  <a:moveTo>
                    <a:pt x="432004" y="72644"/>
                  </a:moveTo>
                  <a:lnTo>
                    <a:pt x="432004" y="72644"/>
                  </a:lnTo>
                  <a:lnTo>
                    <a:pt x="432004" y="72644"/>
                  </a:lnTo>
                  <a:lnTo>
                    <a:pt x="381204" y="100152"/>
                  </a:lnTo>
                  <a:lnTo>
                    <a:pt x="368504" y="142494"/>
                  </a:lnTo>
                  <a:lnTo>
                    <a:pt x="334633" y="197536"/>
                  </a:lnTo>
                  <a:lnTo>
                    <a:pt x="296533" y="246202"/>
                  </a:lnTo>
                  <a:lnTo>
                    <a:pt x="313474" y="299136"/>
                  </a:lnTo>
                  <a:lnTo>
                    <a:pt x="269024" y="335102"/>
                  </a:lnTo>
                  <a:lnTo>
                    <a:pt x="224574" y="360502"/>
                  </a:lnTo>
                  <a:lnTo>
                    <a:pt x="186474" y="373202"/>
                  </a:lnTo>
                  <a:lnTo>
                    <a:pt x="175883" y="411302"/>
                  </a:lnTo>
                  <a:lnTo>
                    <a:pt x="135674" y="411302"/>
                  </a:lnTo>
                  <a:lnTo>
                    <a:pt x="95454" y="388036"/>
                  </a:lnTo>
                  <a:lnTo>
                    <a:pt x="65824" y="377444"/>
                  </a:lnTo>
                  <a:lnTo>
                    <a:pt x="65824" y="328752"/>
                  </a:lnTo>
                  <a:lnTo>
                    <a:pt x="31954" y="299136"/>
                  </a:lnTo>
                  <a:lnTo>
                    <a:pt x="4433" y="271602"/>
                  </a:lnTo>
                  <a:lnTo>
                    <a:pt x="0" y="224790"/>
                  </a:lnTo>
                  <a:lnTo>
                    <a:pt x="9856" y="199784"/>
                  </a:lnTo>
                  <a:lnTo>
                    <a:pt x="394" y="166649"/>
                  </a:lnTo>
                  <a:lnTo>
                    <a:pt x="21032" y="158343"/>
                  </a:lnTo>
                  <a:lnTo>
                    <a:pt x="43523" y="162738"/>
                  </a:lnTo>
                  <a:lnTo>
                    <a:pt x="65824" y="128016"/>
                  </a:lnTo>
                  <a:lnTo>
                    <a:pt x="85268" y="108572"/>
                  </a:lnTo>
                  <a:lnTo>
                    <a:pt x="81649" y="64249"/>
                  </a:lnTo>
                  <a:lnTo>
                    <a:pt x="116027" y="59741"/>
                  </a:lnTo>
                  <a:lnTo>
                    <a:pt x="152222" y="66065"/>
                  </a:lnTo>
                  <a:lnTo>
                    <a:pt x="200191" y="43447"/>
                  </a:lnTo>
                  <a:lnTo>
                    <a:pt x="234569" y="59741"/>
                  </a:lnTo>
                  <a:lnTo>
                    <a:pt x="276187" y="109499"/>
                  </a:lnTo>
                  <a:lnTo>
                    <a:pt x="303327" y="72390"/>
                  </a:lnTo>
                  <a:lnTo>
                    <a:pt x="303327" y="72390"/>
                  </a:lnTo>
                  <a:lnTo>
                    <a:pt x="358572" y="62395"/>
                  </a:lnTo>
                  <a:lnTo>
                    <a:pt x="361252" y="59741"/>
                  </a:lnTo>
                  <a:lnTo>
                    <a:pt x="363932" y="57061"/>
                  </a:lnTo>
                  <a:lnTo>
                    <a:pt x="382956" y="19926"/>
                  </a:lnTo>
                  <a:lnTo>
                    <a:pt x="382956" y="19926"/>
                  </a:lnTo>
                  <a:lnTo>
                    <a:pt x="426390" y="14491"/>
                  </a:lnTo>
                  <a:lnTo>
                    <a:pt x="462598" y="0"/>
                  </a:lnTo>
                  <a:lnTo>
                    <a:pt x="458979" y="34379"/>
                  </a:lnTo>
                  <a:lnTo>
                    <a:pt x="472542" y="47968"/>
                  </a:lnTo>
                  <a:lnTo>
                    <a:pt x="467983" y="72644"/>
                  </a:lnTo>
                  <a:lnTo>
                    <a:pt x="432004" y="72644"/>
                  </a:lnTo>
                  <a:close/>
                </a:path>
              </a:pathLst>
            </a:custGeom>
            <a:solidFill>
              <a:srgbClr val="FFFF00"/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86" name="Приморский край"/>
            <p:cNvSpPr/>
            <p:nvPr/>
          </p:nvSpPr>
          <p:spPr>
            <a:xfrm>
              <a:off x="9720309" y="4064000"/>
              <a:ext cx="603250" cy="1484162"/>
            </a:xfrm>
            <a:custGeom>
              <a:avLst/>
              <a:gdLst/>
              <a:ahLst/>
              <a:cxnLst/>
              <a:rect l="0" t="0" r="0" b="0"/>
              <a:pathLst>
                <a:path w="587376" h="1484162">
                  <a:moveTo>
                    <a:pt x="521767" y="167577"/>
                  </a:moveTo>
                  <a:lnTo>
                    <a:pt x="521767" y="167577"/>
                  </a:lnTo>
                  <a:lnTo>
                    <a:pt x="521767" y="167577"/>
                  </a:lnTo>
                  <a:lnTo>
                    <a:pt x="545046" y="228969"/>
                  </a:lnTo>
                  <a:lnTo>
                    <a:pt x="561975" y="296711"/>
                  </a:lnTo>
                  <a:lnTo>
                    <a:pt x="574675" y="358077"/>
                  </a:lnTo>
                  <a:lnTo>
                    <a:pt x="587375" y="440627"/>
                  </a:lnTo>
                  <a:lnTo>
                    <a:pt x="587375" y="521069"/>
                  </a:lnTo>
                  <a:lnTo>
                    <a:pt x="574675" y="563411"/>
                  </a:lnTo>
                  <a:lnTo>
                    <a:pt x="574675" y="645961"/>
                  </a:lnTo>
                  <a:lnTo>
                    <a:pt x="574675" y="747561"/>
                  </a:lnTo>
                  <a:lnTo>
                    <a:pt x="561975" y="823761"/>
                  </a:lnTo>
                  <a:lnTo>
                    <a:pt x="574675" y="902069"/>
                  </a:lnTo>
                  <a:lnTo>
                    <a:pt x="570446" y="1003669"/>
                  </a:lnTo>
                  <a:lnTo>
                    <a:pt x="570446" y="1052361"/>
                  </a:lnTo>
                  <a:lnTo>
                    <a:pt x="528117" y="1122211"/>
                  </a:lnTo>
                  <a:lnTo>
                    <a:pt x="500596" y="1181469"/>
                  </a:lnTo>
                  <a:lnTo>
                    <a:pt x="468846" y="1240752"/>
                  </a:lnTo>
                  <a:lnTo>
                    <a:pt x="441325" y="1240752"/>
                  </a:lnTo>
                  <a:lnTo>
                    <a:pt x="388417" y="1261911"/>
                  </a:lnTo>
                  <a:lnTo>
                    <a:pt x="343967" y="1287311"/>
                  </a:lnTo>
                  <a:lnTo>
                    <a:pt x="313271" y="1274611"/>
                  </a:lnTo>
                  <a:lnTo>
                    <a:pt x="313271" y="1246036"/>
                  </a:lnTo>
                  <a:lnTo>
                    <a:pt x="297396" y="1230161"/>
                  </a:lnTo>
                  <a:lnTo>
                    <a:pt x="281508" y="1266152"/>
                  </a:lnTo>
                  <a:lnTo>
                    <a:pt x="281508" y="1305294"/>
                  </a:lnTo>
                  <a:lnTo>
                    <a:pt x="263525" y="1287311"/>
                  </a:lnTo>
                  <a:lnTo>
                    <a:pt x="236017" y="1259802"/>
                  </a:lnTo>
                  <a:lnTo>
                    <a:pt x="236017" y="1280961"/>
                  </a:lnTo>
                  <a:lnTo>
                    <a:pt x="227546" y="1333869"/>
                  </a:lnTo>
                  <a:lnTo>
                    <a:pt x="236017" y="1369861"/>
                  </a:lnTo>
                  <a:lnTo>
                    <a:pt x="224371" y="1411136"/>
                  </a:lnTo>
                  <a:lnTo>
                    <a:pt x="206375" y="1429119"/>
                  </a:lnTo>
                  <a:lnTo>
                    <a:pt x="206375" y="1450302"/>
                  </a:lnTo>
                  <a:lnTo>
                    <a:pt x="206375" y="1484161"/>
                  </a:lnTo>
                  <a:lnTo>
                    <a:pt x="166167" y="1482052"/>
                  </a:lnTo>
                  <a:lnTo>
                    <a:pt x="149225" y="1465111"/>
                  </a:lnTo>
                  <a:lnTo>
                    <a:pt x="164046" y="1416419"/>
                  </a:lnTo>
                  <a:lnTo>
                    <a:pt x="189446" y="1365619"/>
                  </a:lnTo>
                  <a:lnTo>
                    <a:pt x="189446" y="1323302"/>
                  </a:lnTo>
                  <a:lnTo>
                    <a:pt x="167221" y="1273544"/>
                  </a:lnTo>
                  <a:lnTo>
                    <a:pt x="121717" y="1228052"/>
                  </a:lnTo>
                  <a:lnTo>
                    <a:pt x="98425" y="1204761"/>
                  </a:lnTo>
                  <a:lnTo>
                    <a:pt x="79375" y="1156069"/>
                  </a:lnTo>
                  <a:lnTo>
                    <a:pt x="39167" y="1115861"/>
                  </a:lnTo>
                  <a:lnTo>
                    <a:pt x="1067" y="1103161"/>
                  </a:lnTo>
                  <a:lnTo>
                    <a:pt x="0" y="1061886"/>
                  </a:lnTo>
                  <a:lnTo>
                    <a:pt x="26467" y="1035419"/>
                  </a:lnTo>
                  <a:lnTo>
                    <a:pt x="49746" y="1012152"/>
                  </a:lnTo>
                  <a:lnTo>
                    <a:pt x="49746" y="969811"/>
                  </a:lnTo>
                  <a:lnTo>
                    <a:pt x="79375" y="940169"/>
                  </a:lnTo>
                  <a:lnTo>
                    <a:pt x="113246" y="923252"/>
                  </a:lnTo>
                  <a:lnTo>
                    <a:pt x="148183" y="934886"/>
                  </a:lnTo>
                  <a:lnTo>
                    <a:pt x="178867" y="904202"/>
                  </a:lnTo>
                  <a:lnTo>
                    <a:pt x="197917" y="866102"/>
                  </a:lnTo>
                  <a:lnTo>
                    <a:pt x="164046" y="813169"/>
                  </a:lnTo>
                  <a:lnTo>
                    <a:pt x="180975" y="768719"/>
                  </a:lnTo>
                  <a:lnTo>
                    <a:pt x="159817" y="722161"/>
                  </a:lnTo>
                  <a:lnTo>
                    <a:pt x="155575" y="673469"/>
                  </a:lnTo>
                  <a:lnTo>
                    <a:pt x="125946" y="633261"/>
                  </a:lnTo>
                  <a:lnTo>
                    <a:pt x="134417" y="599402"/>
                  </a:lnTo>
                  <a:lnTo>
                    <a:pt x="111125" y="559169"/>
                  </a:lnTo>
                  <a:lnTo>
                    <a:pt x="152425" y="553733"/>
                  </a:lnTo>
                  <a:lnTo>
                    <a:pt x="152425" y="536080"/>
                  </a:lnTo>
                  <a:lnTo>
                    <a:pt x="129349" y="513004"/>
                  </a:lnTo>
                  <a:lnTo>
                    <a:pt x="134772" y="472301"/>
                  </a:lnTo>
                  <a:lnTo>
                    <a:pt x="171868" y="421653"/>
                  </a:lnTo>
                  <a:lnTo>
                    <a:pt x="201269" y="430239"/>
                  </a:lnTo>
                  <a:lnTo>
                    <a:pt x="209867" y="438849"/>
                  </a:lnTo>
                  <a:lnTo>
                    <a:pt x="238836" y="437922"/>
                  </a:lnTo>
                  <a:lnTo>
                    <a:pt x="248780" y="423469"/>
                  </a:lnTo>
                  <a:lnTo>
                    <a:pt x="292214" y="429794"/>
                  </a:lnTo>
                  <a:lnTo>
                    <a:pt x="295834" y="416218"/>
                  </a:lnTo>
                  <a:lnTo>
                    <a:pt x="339268" y="409868"/>
                  </a:lnTo>
                  <a:lnTo>
                    <a:pt x="372745" y="367361"/>
                  </a:lnTo>
                  <a:lnTo>
                    <a:pt x="372745" y="307632"/>
                  </a:lnTo>
                  <a:lnTo>
                    <a:pt x="347408" y="300406"/>
                  </a:lnTo>
                  <a:lnTo>
                    <a:pt x="354647" y="265113"/>
                  </a:lnTo>
                  <a:lnTo>
                    <a:pt x="405308" y="247003"/>
                  </a:lnTo>
                  <a:lnTo>
                    <a:pt x="417982" y="217158"/>
                  </a:lnTo>
                  <a:lnTo>
                    <a:pt x="422504" y="175540"/>
                  </a:lnTo>
                  <a:lnTo>
                    <a:pt x="406209" y="134811"/>
                  </a:lnTo>
                  <a:lnTo>
                    <a:pt x="389928" y="130303"/>
                  </a:lnTo>
                  <a:lnTo>
                    <a:pt x="376365" y="156541"/>
                  </a:lnTo>
                  <a:lnTo>
                    <a:pt x="341058" y="160160"/>
                  </a:lnTo>
                  <a:lnTo>
                    <a:pt x="331114" y="130303"/>
                  </a:lnTo>
                  <a:lnTo>
                    <a:pt x="292214" y="125756"/>
                  </a:lnTo>
                  <a:lnTo>
                    <a:pt x="284962" y="96813"/>
                  </a:lnTo>
                  <a:lnTo>
                    <a:pt x="327495" y="61545"/>
                  </a:lnTo>
                  <a:lnTo>
                    <a:pt x="342874" y="3620"/>
                  </a:lnTo>
                  <a:lnTo>
                    <a:pt x="368211" y="0"/>
                  </a:lnTo>
                  <a:lnTo>
                    <a:pt x="397637" y="23064"/>
                  </a:lnTo>
                  <a:lnTo>
                    <a:pt x="420700" y="46139"/>
                  </a:lnTo>
                  <a:lnTo>
                    <a:pt x="450558" y="44349"/>
                  </a:lnTo>
                  <a:lnTo>
                    <a:pt x="463220" y="70562"/>
                  </a:lnTo>
                  <a:lnTo>
                    <a:pt x="453263" y="92291"/>
                  </a:lnTo>
                  <a:lnTo>
                    <a:pt x="489458" y="118542"/>
                  </a:lnTo>
                  <a:lnTo>
                    <a:pt x="523887" y="89269"/>
                  </a:lnTo>
                  <a:close/>
                </a:path>
              </a:pathLst>
            </a:custGeom>
            <a:solidFill>
              <a:srgbClr val="00B050"/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87" name="Магаданская область"/>
            <p:cNvSpPr/>
            <p:nvPr/>
          </p:nvSpPr>
          <p:spPr>
            <a:xfrm>
              <a:off x="8570135" y="2007910"/>
              <a:ext cx="1262992" cy="1704340"/>
            </a:xfrm>
            <a:custGeom>
              <a:avLst/>
              <a:gdLst/>
              <a:ahLst/>
              <a:cxnLst/>
              <a:rect l="0" t="0" r="0" b="0"/>
              <a:pathLst>
                <a:path w="1231241" h="1704341">
                  <a:moveTo>
                    <a:pt x="1179386" y="331686"/>
                  </a:moveTo>
                  <a:lnTo>
                    <a:pt x="1179386" y="331686"/>
                  </a:lnTo>
                  <a:lnTo>
                    <a:pt x="1179386" y="331686"/>
                  </a:lnTo>
                  <a:lnTo>
                    <a:pt x="1205840" y="358140"/>
                  </a:lnTo>
                  <a:lnTo>
                    <a:pt x="1205840" y="425870"/>
                  </a:lnTo>
                  <a:lnTo>
                    <a:pt x="1227011" y="476670"/>
                  </a:lnTo>
                  <a:lnTo>
                    <a:pt x="1231240" y="557099"/>
                  </a:lnTo>
                  <a:lnTo>
                    <a:pt x="1216432" y="605790"/>
                  </a:lnTo>
                  <a:lnTo>
                    <a:pt x="1199490" y="563461"/>
                  </a:lnTo>
                  <a:lnTo>
                    <a:pt x="1161390" y="544411"/>
                  </a:lnTo>
                  <a:lnTo>
                    <a:pt x="1161402" y="597332"/>
                  </a:lnTo>
                  <a:lnTo>
                    <a:pt x="1129652" y="565582"/>
                  </a:lnTo>
                  <a:lnTo>
                    <a:pt x="1108482" y="544411"/>
                  </a:lnTo>
                  <a:lnTo>
                    <a:pt x="1091540" y="508432"/>
                  </a:lnTo>
                  <a:lnTo>
                    <a:pt x="1032282" y="453403"/>
                  </a:lnTo>
                  <a:lnTo>
                    <a:pt x="1049211" y="499974"/>
                  </a:lnTo>
                  <a:lnTo>
                    <a:pt x="1032282" y="550774"/>
                  </a:lnTo>
                  <a:lnTo>
                    <a:pt x="975132" y="550774"/>
                  </a:lnTo>
                  <a:lnTo>
                    <a:pt x="975132" y="584645"/>
                  </a:lnTo>
                  <a:lnTo>
                    <a:pt x="956082" y="654495"/>
                  </a:lnTo>
                  <a:lnTo>
                    <a:pt x="932790" y="682016"/>
                  </a:lnTo>
                  <a:lnTo>
                    <a:pt x="934911" y="775145"/>
                  </a:lnTo>
                  <a:lnTo>
                    <a:pt x="973011" y="800545"/>
                  </a:lnTo>
                  <a:lnTo>
                    <a:pt x="966661" y="859816"/>
                  </a:lnTo>
                  <a:lnTo>
                    <a:pt x="1004761" y="919087"/>
                  </a:lnTo>
                  <a:lnTo>
                    <a:pt x="1004761" y="982587"/>
                  </a:lnTo>
                  <a:lnTo>
                    <a:pt x="1016407" y="1066191"/>
                  </a:lnTo>
                  <a:lnTo>
                    <a:pt x="1051332" y="1101116"/>
                  </a:lnTo>
                  <a:lnTo>
                    <a:pt x="1051332" y="1139216"/>
                  </a:lnTo>
                  <a:lnTo>
                    <a:pt x="1080961" y="1168858"/>
                  </a:lnTo>
                  <a:lnTo>
                    <a:pt x="1108482" y="1164616"/>
                  </a:lnTo>
                  <a:lnTo>
                    <a:pt x="1132815" y="1142391"/>
                  </a:lnTo>
                  <a:lnTo>
                    <a:pt x="1150811" y="1124408"/>
                  </a:lnTo>
                  <a:lnTo>
                    <a:pt x="1182561" y="1124408"/>
                  </a:lnTo>
                  <a:lnTo>
                    <a:pt x="1180440" y="1164616"/>
                  </a:lnTo>
                  <a:lnTo>
                    <a:pt x="1146582" y="1175208"/>
                  </a:lnTo>
                  <a:lnTo>
                    <a:pt x="1146582" y="1232358"/>
                  </a:lnTo>
                  <a:lnTo>
                    <a:pt x="1083082" y="1242937"/>
                  </a:lnTo>
                  <a:lnTo>
                    <a:pt x="1097890" y="1317016"/>
                  </a:lnTo>
                  <a:lnTo>
                    <a:pt x="1091540" y="1348766"/>
                  </a:lnTo>
                  <a:lnTo>
                    <a:pt x="1051332" y="1365682"/>
                  </a:lnTo>
                  <a:lnTo>
                    <a:pt x="1051332" y="1410132"/>
                  </a:lnTo>
                  <a:lnTo>
                    <a:pt x="1036511" y="1450340"/>
                  </a:lnTo>
                  <a:lnTo>
                    <a:pt x="1036511" y="1450340"/>
                  </a:lnTo>
                  <a:lnTo>
                    <a:pt x="986765" y="1461986"/>
                  </a:lnTo>
                  <a:lnTo>
                    <a:pt x="996290" y="1452461"/>
                  </a:lnTo>
                  <a:lnTo>
                    <a:pt x="1005815" y="1442936"/>
                  </a:lnTo>
                  <a:lnTo>
                    <a:pt x="977240" y="1433411"/>
                  </a:lnTo>
                  <a:lnTo>
                    <a:pt x="977240" y="1433411"/>
                  </a:lnTo>
                  <a:lnTo>
                    <a:pt x="977240" y="1405890"/>
                  </a:lnTo>
                  <a:lnTo>
                    <a:pt x="985711" y="1378382"/>
                  </a:lnTo>
                  <a:lnTo>
                    <a:pt x="1020636" y="1366736"/>
                  </a:lnTo>
                  <a:lnTo>
                    <a:pt x="1004761" y="1350861"/>
                  </a:lnTo>
                  <a:lnTo>
                    <a:pt x="966661" y="1365682"/>
                  </a:lnTo>
                  <a:lnTo>
                    <a:pt x="926440" y="1372032"/>
                  </a:lnTo>
                  <a:lnTo>
                    <a:pt x="926440" y="1391082"/>
                  </a:lnTo>
                  <a:lnTo>
                    <a:pt x="867182" y="1418590"/>
                  </a:lnTo>
                  <a:lnTo>
                    <a:pt x="837540" y="1454582"/>
                  </a:lnTo>
                  <a:lnTo>
                    <a:pt x="803682" y="1463040"/>
                  </a:lnTo>
                  <a:lnTo>
                    <a:pt x="776161" y="1490561"/>
                  </a:lnTo>
                  <a:lnTo>
                    <a:pt x="765582" y="1522311"/>
                  </a:lnTo>
                  <a:lnTo>
                    <a:pt x="776148" y="1562532"/>
                  </a:lnTo>
                  <a:lnTo>
                    <a:pt x="799440" y="1585811"/>
                  </a:lnTo>
                  <a:lnTo>
                    <a:pt x="771932" y="1615440"/>
                  </a:lnTo>
                  <a:lnTo>
                    <a:pt x="727482" y="1598511"/>
                  </a:lnTo>
                  <a:lnTo>
                    <a:pt x="741236" y="1644015"/>
                  </a:lnTo>
                  <a:lnTo>
                    <a:pt x="708432" y="1676832"/>
                  </a:lnTo>
                  <a:lnTo>
                    <a:pt x="678790" y="1704340"/>
                  </a:lnTo>
                  <a:lnTo>
                    <a:pt x="668744" y="1671003"/>
                  </a:lnTo>
                  <a:lnTo>
                    <a:pt x="622707" y="1624965"/>
                  </a:lnTo>
                  <a:lnTo>
                    <a:pt x="597307" y="1624965"/>
                  </a:lnTo>
                  <a:lnTo>
                    <a:pt x="578257" y="1642428"/>
                  </a:lnTo>
                  <a:lnTo>
                    <a:pt x="552857" y="1629728"/>
                  </a:lnTo>
                  <a:lnTo>
                    <a:pt x="516344" y="1628140"/>
                  </a:lnTo>
                  <a:lnTo>
                    <a:pt x="484594" y="1666240"/>
                  </a:lnTo>
                  <a:lnTo>
                    <a:pt x="456019" y="1667828"/>
                  </a:lnTo>
                  <a:lnTo>
                    <a:pt x="432207" y="1632903"/>
                  </a:lnTo>
                  <a:lnTo>
                    <a:pt x="432207" y="1585278"/>
                  </a:lnTo>
                  <a:lnTo>
                    <a:pt x="471894" y="1563053"/>
                  </a:lnTo>
                  <a:lnTo>
                    <a:pt x="440144" y="1520190"/>
                  </a:lnTo>
                  <a:lnTo>
                    <a:pt x="440144" y="1488440"/>
                  </a:lnTo>
                  <a:lnTo>
                    <a:pt x="411569" y="1478915"/>
                  </a:lnTo>
                  <a:lnTo>
                    <a:pt x="363944" y="1448753"/>
                  </a:lnTo>
                  <a:lnTo>
                    <a:pt x="335369" y="1434465"/>
                  </a:lnTo>
                  <a:lnTo>
                    <a:pt x="254407" y="1429703"/>
                  </a:lnTo>
                  <a:lnTo>
                    <a:pt x="211544" y="1480503"/>
                  </a:lnTo>
                  <a:lnTo>
                    <a:pt x="177800" y="1479538"/>
                  </a:lnTo>
                  <a:lnTo>
                    <a:pt x="184417" y="1439876"/>
                  </a:lnTo>
                  <a:lnTo>
                    <a:pt x="152693" y="1408151"/>
                  </a:lnTo>
                  <a:lnTo>
                    <a:pt x="144755" y="1383018"/>
                  </a:lnTo>
                  <a:lnTo>
                    <a:pt x="116332" y="1354595"/>
                  </a:lnTo>
                  <a:lnTo>
                    <a:pt x="66764" y="1328814"/>
                  </a:lnTo>
                  <a:lnTo>
                    <a:pt x="53544" y="1298411"/>
                  </a:lnTo>
                  <a:lnTo>
                    <a:pt x="19177" y="1252132"/>
                  </a:lnTo>
                  <a:lnTo>
                    <a:pt x="19177" y="1227011"/>
                  </a:lnTo>
                  <a:lnTo>
                    <a:pt x="1982" y="1219074"/>
                  </a:lnTo>
                  <a:lnTo>
                    <a:pt x="9919" y="1176757"/>
                  </a:lnTo>
                  <a:lnTo>
                    <a:pt x="29528" y="1157148"/>
                  </a:lnTo>
                  <a:lnTo>
                    <a:pt x="0" y="1139089"/>
                  </a:lnTo>
                  <a:lnTo>
                    <a:pt x="5957" y="1102729"/>
                  </a:lnTo>
                  <a:lnTo>
                    <a:pt x="61481" y="1080250"/>
                  </a:lnTo>
                  <a:lnTo>
                    <a:pt x="61481" y="1060412"/>
                  </a:lnTo>
                  <a:lnTo>
                    <a:pt x="103785" y="1061733"/>
                  </a:lnTo>
                  <a:lnTo>
                    <a:pt x="99810" y="1014134"/>
                  </a:lnTo>
                  <a:lnTo>
                    <a:pt x="68085" y="1004875"/>
                  </a:lnTo>
                  <a:lnTo>
                    <a:pt x="46927" y="977113"/>
                  </a:lnTo>
                  <a:lnTo>
                    <a:pt x="73368" y="951993"/>
                  </a:lnTo>
                  <a:lnTo>
                    <a:pt x="99810" y="951993"/>
                  </a:lnTo>
                  <a:lnTo>
                    <a:pt x="99810" y="918947"/>
                  </a:lnTo>
                  <a:lnTo>
                    <a:pt x="126251" y="900431"/>
                  </a:lnTo>
                  <a:lnTo>
                    <a:pt x="126251" y="876631"/>
                  </a:lnTo>
                  <a:lnTo>
                    <a:pt x="159309" y="868693"/>
                  </a:lnTo>
                  <a:lnTo>
                    <a:pt x="179146" y="892493"/>
                  </a:lnTo>
                  <a:lnTo>
                    <a:pt x="206909" y="888518"/>
                  </a:lnTo>
                  <a:lnTo>
                    <a:pt x="221463" y="858114"/>
                  </a:lnTo>
                  <a:lnTo>
                    <a:pt x="212204" y="831673"/>
                  </a:lnTo>
                  <a:lnTo>
                    <a:pt x="241287" y="785394"/>
                  </a:lnTo>
                  <a:lnTo>
                    <a:pt x="250545" y="754990"/>
                  </a:lnTo>
                  <a:lnTo>
                    <a:pt x="279629" y="749694"/>
                  </a:lnTo>
                  <a:lnTo>
                    <a:pt x="279629" y="723253"/>
                  </a:lnTo>
                  <a:lnTo>
                    <a:pt x="265075" y="684912"/>
                  </a:lnTo>
                  <a:lnTo>
                    <a:pt x="230708" y="665074"/>
                  </a:lnTo>
                  <a:lnTo>
                    <a:pt x="197650" y="632016"/>
                  </a:lnTo>
                  <a:lnTo>
                    <a:pt x="195009" y="551371"/>
                  </a:lnTo>
                  <a:lnTo>
                    <a:pt x="163284" y="535496"/>
                  </a:lnTo>
                  <a:lnTo>
                    <a:pt x="140805" y="505092"/>
                  </a:lnTo>
                  <a:lnTo>
                    <a:pt x="140805" y="469393"/>
                  </a:lnTo>
                  <a:lnTo>
                    <a:pt x="165926" y="464097"/>
                  </a:lnTo>
                  <a:lnTo>
                    <a:pt x="154013" y="429718"/>
                  </a:lnTo>
                  <a:lnTo>
                    <a:pt x="118313" y="419139"/>
                  </a:lnTo>
                  <a:lnTo>
                    <a:pt x="124930" y="387401"/>
                  </a:lnTo>
                  <a:lnTo>
                    <a:pt x="161950" y="372860"/>
                  </a:lnTo>
                  <a:lnTo>
                    <a:pt x="161950" y="335839"/>
                  </a:lnTo>
                  <a:lnTo>
                    <a:pt x="179146" y="318656"/>
                  </a:lnTo>
                  <a:lnTo>
                    <a:pt x="220130" y="318656"/>
                  </a:lnTo>
                  <a:lnTo>
                    <a:pt x="224104" y="275019"/>
                  </a:lnTo>
                  <a:lnTo>
                    <a:pt x="276987" y="275019"/>
                  </a:lnTo>
                  <a:lnTo>
                    <a:pt x="298145" y="253861"/>
                  </a:lnTo>
                  <a:lnTo>
                    <a:pt x="284912" y="210236"/>
                  </a:lnTo>
                  <a:lnTo>
                    <a:pt x="303428" y="174537"/>
                  </a:lnTo>
                  <a:lnTo>
                    <a:pt x="278308" y="133541"/>
                  </a:lnTo>
                  <a:lnTo>
                    <a:pt x="325908" y="113704"/>
                  </a:lnTo>
                  <a:lnTo>
                    <a:pt x="347726" y="135522"/>
                  </a:lnTo>
                  <a:lnTo>
                    <a:pt x="373495" y="171882"/>
                  </a:lnTo>
                  <a:lnTo>
                    <a:pt x="409194" y="171882"/>
                  </a:lnTo>
                  <a:lnTo>
                    <a:pt x="451498" y="156007"/>
                  </a:lnTo>
                  <a:lnTo>
                    <a:pt x="464718" y="129566"/>
                  </a:lnTo>
                  <a:lnTo>
                    <a:pt x="508355" y="138824"/>
                  </a:lnTo>
                  <a:lnTo>
                    <a:pt x="558597" y="133528"/>
                  </a:lnTo>
                  <a:lnTo>
                    <a:pt x="603543" y="71387"/>
                  </a:lnTo>
                  <a:lnTo>
                    <a:pt x="670966" y="81966"/>
                  </a:lnTo>
                  <a:lnTo>
                    <a:pt x="741045" y="0"/>
                  </a:lnTo>
                  <a:lnTo>
                    <a:pt x="794220" y="5550"/>
                  </a:lnTo>
                  <a:lnTo>
                    <a:pt x="795808" y="27775"/>
                  </a:lnTo>
                  <a:lnTo>
                    <a:pt x="809308" y="41275"/>
                  </a:lnTo>
                  <a:lnTo>
                    <a:pt x="798983" y="70651"/>
                  </a:lnTo>
                  <a:lnTo>
                    <a:pt x="849783" y="92876"/>
                  </a:lnTo>
                  <a:lnTo>
                    <a:pt x="856133" y="124626"/>
                  </a:lnTo>
                  <a:lnTo>
                    <a:pt x="906933" y="115101"/>
                  </a:lnTo>
                  <a:lnTo>
                    <a:pt x="922808" y="153201"/>
                  </a:lnTo>
                  <a:lnTo>
                    <a:pt x="957733" y="167488"/>
                  </a:lnTo>
                  <a:lnTo>
                    <a:pt x="959320" y="196063"/>
                  </a:lnTo>
                  <a:lnTo>
                    <a:pt x="985520" y="222263"/>
                  </a:lnTo>
                  <a:lnTo>
                    <a:pt x="1016482" y="213526"/>
                  </a:lnTo>
                  <a:lnTo>
                    <a:pt x="1052995" y="213526"/>
                  </a:lnTo>
                  <a:lnTo>
                    <a:pt x="1059345" y="238926"/>
                  </a:lnTo>
                  <a:lnTo>
                    <a:pt x="1083157" y="238926"/>
                  </a:lnTo>
                  <a:lnTo>
                    <a:pt x="1100620" y="259563"/>
                  </a:lnTo>
                  <a:lnTo>
                    <a:pt x="1087920" y="305601"/>
                  </a:lnTo>
                  <a:lnTo>
                    <a:pt x="1106970" y="305601"/>
                  </a:lnTo>
                  <a:lnTo>
                    <a:pt x="1121257" y="283376"/>
                  </a:lnTo>
                  <a:lnTo>
                    <a:pt x="1135545" y="297663"/>
                  </a:lnTo>
                  <a:lnTo>
                    <a:pt x="1135545" y="326238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88" name="Полилиния 87"/>
            <p:cNvSpPr/>
            <p:nvPr/>
          </p:nvSpPr>
          <p:spPr>
            <a:xfrm>
              <a:off x="8826168" y="3324807"/>
              <a:ext cx="1124368" cy="1206893"/>
            </a:xfrm>
            <a:custGeom>
              <a:avLst/>
              <a:gdLst/>
              <a:ahLst/>
              <a:cxnLst/>
              <a:rect l="0" t="0" r="0" b="0"/>
              <a:pathLst>
                <a:path w="1104342" h="1206895">
                  <a:moveTo>
                    <a:pt x="25629" y="54940"/>
                  </a:moveTo>
                  <a:lnTo>
                    <a:pt x="25629" y="54940"/>
                  </a:lnTo>
                  <a:lnTo>
                    <a:pt x="25629" y="54940"/>
                  </a:lnTo>
                  <a:lnTo>
                    <a:pt x="10973" y="58611"/>
                  </a:lnTo>
                  <a:lnTo>
                    <a:pt x="0" y="27483"/>
                  </a:lnTo>
                  <a:lnTo>
                    <a:pt x="0" y="0"/>
                  </a:lnTo>
                  <a:lnTo>
                    <a:pt x="47613" y="12827"/>
                  </a:lnTo>
                  <a:lnTo>
                    <a:pt x="71412" y="23813"/>
                  </a:lnTo>
                  <a:lnTo>
                    <a:pt x="84239" y="53124"/>
                  </a:lnTo>
                  <a:lnTo>
                    <a:pt x="109880" y="78766"/>
                  </a:lnTo>
                  <a:lnTo>
                    <a:pt x="155665" y="87923"/>
                  </a:lnTo>
                  <a:lnTo>
                    <a:pt x="166650" y="117234"/>
                  </a:lnTo>
                  <a:lnTo>
                    <a:pt x="217920" y="150203"/>
                  </a:lnTo>
                  <a:lnTo>
                    <a:pt x="245390" y="150203"/>
                  </a:lnTo>
                  <a:lnTo>
                    <a:pt x="267361" y="181331"/>
                  </a:lnTo>
                  <a:lnTo>
                    <a:pt x="285674" y="230785"/>
                  </a:lnTo>
                  <a:lnTo>
                    <a:pt x="314059" y="259157"/>
                  </a:lnTo>
                  <a:lnTo>
                    <a:pt x="368085" y="315024"/>
                  </a:lnTo>
                  <a:lnTo>
                    <a:pt x="402870" y="324181"/>
                  </a:lnTo>
                  <a:lnTo>
                    <a:pt x="450495" y="342494"/>
                  </a:lnTo>
                  <a:lnTo>
                    <a:pt x="496279" y="382791"/>
                  </a:lnTo>
                  <a:lnTo>
                    <a:pt x="558546" y="417576"/>
                  </a:lnTo>
                  <a:lnTo>
                    <a:pt x="598830" y="452374"/>
                  </a:lnTo>
                  <a:lnTo>
                    <a:pt x="651955" y="479844"/>
                  </a:lnTo>
                  <a:lnTo>
                    <a:pt x="697726" y="507314"/>
                  </a:lnTo>
                  <a:lnTo>
                    <a:pt x="727037" y="531114"/>
                  </a:lnTo>
                  <a:lnTo>
                    <a:pt x="778307" y="551269"/>
                  </a:lnTo>
                  <a:lnTo>
                    <a:pt x="770992" y="575082"/>
                  </a:lnTo>
                  <a:lnTo>
                    <a:pt x="752692" y="593382"/>
                  </a:lnTo>
                  <a:lnTo>
                    <a:pt x="717893" y="604368"/>
                  </a:lnTo>
                  <a:lnTo>
                    <a:pt x="690423" y="604368"/>
                  </a:lnTo>
                  <a:lnTo>
                    <a:pt x="697751" y="642824"/>
                  </a:lnTo>
                  <a:lnTo>
                    <a:pt x="690423" y="670294"/>
                  </a:lnTo>
                  <a:lnTo>
                    <a:pt x="690423" y="692265"/>
                  </a:lnTo>
                  <a:lnTo>
                    <a:pt x="721551" y="739890"/>
                  </a:lnTo>
                  <a:lnTo>
                    <a:pt x="721551" y="739890"/>
                  </a:lnTo>
                  <a:lnTo>
                    <a:pt x="750875" y="772833"/>
                  </a:lnTo>
                  <a:lnTo>
                    <a:pt x="745363" y="778333"/>
                  </a:lnTo>
                  <a:lnTo>
                    <a:pt x="739851" y="783832"/>
                  </a:lnTo>
                  <a:lnTo>
                    <a:pt x="747205" y="835114"/>
                  </a:lnTo>
                  <a:lnTo>
                    <a:pt x="747205" y="835114"/>
                  </a:lnTo>
                  <a:lnTo>
                    <a:pt x="771018" y="858927"/>
                  </a:lnTo>
                  <a:lnTo>
                    <a:pt x="807644" y="895566"/>
                  </a:lnTo>
                  <a:lnTo>
                    <a:pt x="838772" y="915708"/>
                  </a:lnTo>
                  <a:lnTo>
                    <a:pt x="886384" y="915708"/>
                  </a:lnTo>
                  <a:lnTo>
                    <a:pt x="913855" y="943166"/>
                  </a:lnTo>
                  <a:lnTo>
                    <a:pt x="944982" y="943166"/>
                  </a:lnTo>
                  <a:lnTo>
                    <a:pt x="961466" y="977964"/>
                  </a:lnTo>
                  <a:lnTo>
                    <a:pt x="1001764" y="979805"/>
                  </a:lnTo>
                  <a:lnTo>
                    <a:pt x="1026478" y="955078"/>
                  </a:lnTo>
                  <a:lnTo>
                    <a:pt x="1069518" y="979805"/>
                  </a:lnTo>
                  <a:lnTo>
                    <a:pt x="1095172" y="1012775"/>
                  </a:lnTo>
                  <a:lnTo>
                    <a:pt x="1095172" y="1012775"/>
                  </a:lnTo>
                  <a:lnTo>
                    <a:pt x="1104341" y="1034745"/>
                  </a:lnTo>
                  <a:lnTo>
                    <a:pt x="1095172" y="1034745"/>
                  </a:lnTo>
                  <a:lnTo>
                    <a:pt x="1086003" y="1034745"/>
                  </a:lnTo>
                  <a:lnTo>
                    <a:pt x="1036562" y="1010933"/>
                  </a:lnTo>
                  <a:lnTo>
                    <a:pt x="1036562" y="1010933"/>
                  </a:lnTo>
                  <a:lnTo>
                    <a:pt x="1015505" y="1031990"/>
                  </a:lnTo>
                  <a:lnTo>
                    <a:pt x="968807" y="1031990"/>
                  </a:lnTo>
                  <a:lnTo>
                    <a:pt x="954164" y="1069544"/>
                  </a:lnTo>
                  <a:lnTo>
                    <a:pt x="963321" y="1106158"/>
                  </a:lnTo>
                  <a:lnTo>
                    <a:pt x="992620" y="1135457"/>
                  </a:lnTo>
                  <a:lnTo>
                    <a:pt x="1014590" y="1183082"/>
                  </a:lnTo>
                  <a:lnTo>
                    <a:pt x="985292" y="1206894"/>
                  </a:lnTo>
                  <a:lnTo>
                    <a:pt x="961480" y="1177595"/>
                  </a:lnTo>
                  <a:lnTo>
                    <a:pt x="930351" y="1146442"/>
                  </a:lnTo>
                  <a:lnTo>
                    <a:pt x="875411" y="1095172"/>
                  </a:lnTo>
                  <a:lnTo>
                    <a:pt x="875411" y="1060374"/>
                  </a:lnTo>
                  <a:lnTo>
                    <a:pt x="838785" y="1023760"/>
                  </a:lnTo>
                  <a:lnTo>
                    <a:pt x="803999" y="988962"/>
                  </a:lnTo>
                  <a:lnTo>
                    <a:pt x="780187" y="957834"/>
                  </a:lnTo>
                  <a:lnTo>
                    <a:pt x="750875" y="901053"/>
                  </a:lnTo>
                  <a:lnTo>
                    <a:pt x="714248" y="866254"/>
                  </a:lnTo>
                  <a:lnTo>
                    <a:pt x="675792" y="844284"/>
                  </a:lnTo>
                  <a:lnTo>
                    <a:pt x="639166" y="833298"/>
                  </a:lnTo>
                  <a:lnTo>
                    <a:pt x="608013" y="767373"/>
                  </a:lnTo>
                  <a:lnTo>
                    <a:pt x="540258" y="673977"/>
                  </a:lnTo>
                  <a:lnTo>
                    <a:pt x="485318" y="619024"/>
                  </a:lnTo>
                  <a:lnTo>
                    <a:pt x="439547" y="573253"/>
                  </a:lnTo>
                  <a:lnTo>
                    <a:pt x="399237" y="518313"/>
                  </a:lnTo>
                  <a:lnTo>
                    <a:pt x="373596" y="476200"/>
                  </a:lnTo>
                  <a:lnTo>
                    <a:pt x="304013" y="445059"/>
                  </a:lnTo>
                  <a:lnTo>
                    <a:pt x="249073" y="421259"/>
                  </a:lnTo>
                  <a:lnTo>
                    <a:pt x="216103" y="417589"/>
                  </a:lnTo>
                  <a:lnTo>
                    <a:pt x="172149" y="357150"/>
                  </a:lnTo>
                  <a:lnTo>
                    <a:pt x="172149" y="329692"/>
                  </a:lnTo>
                  <a:lnTo>
                    <a:pt x="124537" y="282067"/>
                  </a:lnTo>
                  <a:lnTo>
                    <a:pt x="98895" y="234455"/>
                  </a:lnTo>
                  <a:lnTo>
                    <a:pt x="47613" y="217970"/>
                  </a:lnTo>
                  <a:lnTo>
                    <a:pt x="60440" y="181344"/>
                  </a:lnTo>
                  <a:lnTo>
                    <a:pt x="60440" y="153874"/>
                  </a:lnTo>
                  <a:lnTo>
                    <a:pt x="102553" y="166688"/>
                  </a:lnTo>
                  <a:lnTo>
                    <a:pt x="109880" y="130061"/>
                  </a:lnTo>
                  <a:lnTo>
                    <a:pt x="85166" y="105347"/>
                  </a:lnTo>
                  <a:lnTo>
                    <a:pt x="85166" y="91605"/>
                  </a:lnTo>
                  <a:lnTo>
                    <a:pt x="60897" y="67336"/>
                  </a:lnTo>
                  <a:close/>
                </a:path>
              </a:pathLst>
            </a:custGeom>
            <a:solidFill>
              <a:srgbClr val="92D050"/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89" name="Полилиния 88"/>
            <p:cNvSpPr/>
            <p:nvPr/>
          </p:nvSpPr>
          <p:spPr>
            <a:xfrm>
              <a:off x="8888051" y="1496131"/>
              <a:ext cx="1831677" cy="2540011"/>
            </a:xfrm>
            <a:custGeom>
              <a:avLst/>
              <a:gdLst/>
              <a:ahLst/>
              <a:cxnLst/>
              <a:rect l="0" t="0" r="0" b="0"/>
              <a:pathLst>
                <a:path w="1786739" h="2540013">
                  <a:moveTo>
                    <a:pt x="988746" y="2099741"/>
                  </a:moveTo>
                  <a:lnTo>
                    <a:pt x="988746" y="2099741"/>
                  </a:lnTo>
                  <a:lnTo>
                    <a:pt x="988746" y="2099741"/>
                  </a:lnTo>
                  <a:lnTo>
                    <a:pt x="988746" y="2099741"/>
                  </a:lnTo>
                  <a:lnTo>
                    <a:pt x="1006742" y="2141016"/>
                  </a:lnTo>
                  <a:lnTo>
                    <a:pt x="1016267" y="2150541"/>
                  </a:lnTo>
                  <a:lnTo>
                    <a:pt x="1073417" y="2188641"/>
                  </a:lnTo>
                  <a:lnTo>
                    <a:pt x="1132688" y="2220391"/>
                  </a:lnTo>
                  <a:lnTo>
                    <a:pt x="1223696" y="2247912"/>
                  </a:lnTo>
                  <a:lnTo>
                    <a:pt x="1266038" y="2256370"/>
                  </a:lnTo>
                  <a:lnTo>
                    <a:pt x="1304138" y="2281770"/>
                  </a:lnTo>
                  <a:lnTo>
                    <a:pt x="1327417" y="2313520"/>
                  </a:lnTo>
                  <a:lnTo>
                    <a:pt x="1407846" y="2355862"/>
                  </a:lnTo>
                  <a:lnTo>
                    <a:pt x="1477696" y="2385491"/>
                  </a:lnTo>
                  <a:lnTo>
                    <a:pt x="1551788" y="2419362"/>
                  </a:lnTo>
                  <a:lnTo>
                    <a:pt x="1589888" y="2457462"/>
                  </a:lnTo>
                  <a:lnTo>
                    <a:pt x="1632217" y="2457462"/>
                  </a:lnTo>
                  <a:lnTo>
                    <a:pt x="1662913" y="2488145"/>
                  </a:lnTo>
                  <a:lnTo>
                    <a:pt x="1702067" y="2508262"/>
                  </a:lnTo>
                  <a:lnTo>
                    <a:pt x="1763446" y="2508262"/>
                  </a:lnTo>
                  <a:lnTo>
                    <a:pt x="1786738" y="2540012"/>
                  </a:lnTo>
                  <a:lnTo>
                    <a:pt x="1786738" y="2497670"/>
                  </a:lnTo>
                  <a:lnTo>
                    <a:pt x="1776146" y="2440520"/>
                  </a:lnTo>
                  <a:lnTo>
                    <a:pt x="1754988" y="2351620"/>
                  </a:lnTo>
                  <a:lnTo>
                    <a:pt x="1746517" y="2283891"/>
                  </a:lnTo>
                  <a:lnTo>
                    <a:pt x="1706296" y="2245791"/>
                  </a:lnTo>
                  <a:lnTo>
                    <a:pt x="1651254" y="2190762"/>
                  </a:lnTo>
                  <a:lnTo>
                    <a:pt x="1615288" y="2175941"/>
                  </a:lnTo>
                  <a:lnTo>
                    <a:pt x="1594117" y="2099741"/>
                  </a:lnTo>
                  <a:lnTo>
                    <a:pt x="1611046" y="2061641"/>
                  </a:lnTo>
                  <a:lnTo>
                    <a:pt x="1611046" y="2023541"/>
                  </a:lnTo>
                  <a:lnTo>
                    <a:pt x="1657617" y="2017191"/>
                  </a:lnTo>
                  <a:lnTo>
                    <a:pt x="1657617" y="1991791"/>
                  </a:lnTo>
                  <a:lnTo>
                    <a:pt x="1596238" y="1976970"/>
                  </a:lnTo>
                  <a:lnTo>
                    <a:pt x="1578242" y="1958975"/>
                  </a:lnTo>
                  <a:lnTo>
                    <a:pt x="1541196" y="1945220"/>
                  </a:lnTo>
                  <a:lnTo>
                    <a:pt x="1498867" y="1879612"/>
                  </a:lnTo>
                  <a:lnTo>
                    <a:pt x="1484046" y="1794941"/>
                  </a:lnTo>
                  <a:lnTo>
                    <a:pt x="1505217" y="1748370"/>
                  </a:lnTo>
                  <a:lnTo>
                    <a:pt x="1541196" y="1725091"/>
                  </a:lnTo>
                  <a:lnTo>
                    <a:pt x="1566596" y="1708162"/>
                  </a:lnTo>
                  <a:lnTo>
                    <a:pt x="1551788" y="1670062"/>
                  </a:lnTo>
                  <a:lnTo>
                    <a:pt x="1509446" y="1636191"/>
                  </a:lnTo>
                  <a:lnTo>
                    <a:pt x="1437488" y="1644662"/>
                  </a:lnTo>
                  <a:lnTo>
                    <a:pt x="1406792" y="1613966"/>
                  </a:lnTo>
                  <a:lnTo>
                    <a:pt x="1367638" y="1604441"/>
                  </a:lnTo>
                  <a:lnTo>
                    <a:pt x="1323188" y="1530362"/>
                  </a:lnTo>
                  <a:lnTo>
                    <a:pt x="1310488" y="1479562"/>
                  </a:lnTo>
                  <a:lnTo>
                    <a:pt x="1352817" y="1466862"/>
                  </a:lnTo>
                  <a:lnTo>
                    <a:pt x="1369746" y="1426641"/>
                  </a:lnTo>
                  <a:lnTo>
                    <a:pt x="1328471" y="1385366"/>
                  </a:lnTo>
                  <a:lnTo>
                    <a:pt x="1293546" y="1385366"/>
                  </a:lnTo>
                  <a:lnTo>
                    <a:pt x="1271854" y="1407058"/>
                  </a:lnTo>
                  <a:lnTo>
                    <a:pt x="1217346" y="1394891"/>
                  </a:lnTo>
                  <a:lnTo>
                    <a:pt x="1162317" y="1356791"/>
                  </a:lnTo>
                  <a:lnTo>
                    <a:pt x="1151738" y="1308100"/>
                  </a:lnTo>
                  <a:lnTo>
                    <a:pt x="1096708" y="1253070"/>
                  </a:lnTo>
                  <a:lnTo>
                    <a:pt x="1081888" y="1284820"/>
                  </a:lnTo>
                  <a:lnTo>
                    <a:pt x="1061771" y="1304925"/>
                  </a:lnTo>
                  <a:lnTo>
                    <a:pt x="1061771" y="1322920"/>
                  </a:lnTo>
                  <a:lnTo>
                    <a:pt x="1077646" y="1358900"/>
                  </a:lnTo>
                  <a:lnTo>
                    <a:pt x="1018388" y="1358900"/>
                  </a:lnTo>
                  <a:lnTo>
                    <a:pt x="983463" y="1323975"/>
                  </a:lnTo>
                  <a:lnTo>
                    <a:pt x="925246" y="1293291"/>
                  </a:lnTo>
                  <a:lnTo>
                    <a:pt x="918896" y="1246720"/>
                  </a:lnTo>
                  <a:lnTo>
                    <a:pt x="910438" y="1187450"/>
                  </a:lnTo>
                  <a:lnTo>
                    <a:pt x="870217" y="1147229"/>
                  </a:lnTo>
                  <a:lnTo>
                    <a:pt x="840588" y="1117600"/>
                  </a:lnTo>
                  <a:lnTo>
                    <a:pt x="815188" y="1092200"/>
                  </a:lnTo>
                  <a:lnTo>
                    <a:pt x="783438" y="1039279"/>
                  </a:lnTo>
                  <a:lnTo>
                    <a:pt x="806717" y="1016000"/>
                  </a:lnTo>
                  <a:lnTo>
                    <a:pt x="806717" y="960970"/>
                  </a:lnTo>
                  <a:lnTo>
                    <a:pt x="832117" y="960970"/>
                  </a:lnTo>
                  <a:lnTo>
                    <a:pt x="871271" y="921816"/>
                  </a:lnTo>
                  <a:lnTo>
                    <a:pt x="832117" y="903820"/>
                  </a:lnTo>
                  <a:lnTo>
                    <a:pt x="832117" y="863600"/>
                  </a:lnTo>
                  <a:lnTo>
                    <a:pt x="808838" y="802220"/>
                  </a:lnTo>
                  <a:lnTo>
                    <a:pt x="834238" y="800100"/>
                  </a:lnTo>
                  <a:lnTo>
                    <a:pt x="863867" y="829729"/>
                  </a:lnTo>
                  <a:lnTo>
                    <a:pt x="904088" y="848779"/>
                  </a:lnTo>
                  <a:lnTo>
                    <a:pt x="904088" y="814908"/>
                  </a:lnTo>
                  <a:lnTo>
                    <a:pt x="868108" y="759879"/>
                  </a:lnTo>
                  <a:lnTo>
                    <a:pt x="868108" y="728129"/>
                  </a:lnTo>
                  <a:lnTo>
                    <a:pt x="885038" y="668870"/>
                  </a:lnTo>
                  <a:lnTo>
                    <a:pt x="861758" y="645591"/>
                  </a:lnTo>
                  <a:lnTo>
                    <a:pt x="906208" y="582091"/>
                  </a:lnTo>
                  <a:lnTo>
                    <a:pt x="933717" y="518591"/>
                  </a:lnTo>
                  <a:lnTo>
                    <a:pt x="986638" y="501662"/>
                  </a:lnTo>
                  <a:lnTo>
                    <a:pt x="1024738" y="520712"/>
                  </a:lnTo>
                  <a:lnTo>
                    <a:pt x="1060717" y="488962"/>
                  </a:lnTo>
                  <a:lnTo>
                    <a:pt x="1037438" y="465670"/>
                  </a:lnTo>
                  <a:lnTo>
                    <a:pt x="1001458" y="425450"/>
                  </a:lnTo>
                  <a:lnTo>
                    <a:pt x="980288" y="340779"/>
                  </a:lnTo>
                  <a:lnTo>
                    <a:pt x="980288" y="279400"/>
                  </a:lnTo>
                  <a:lnTo>
                    <a:pt x="940067" y="243420"/>
                  </a:lnTo>
                  <a:lnTo>
                    <a:pt x="918908" y="177800"/>
                  </a:lnTo>
                  <a:lnTo>
                    <a:pt x="908317" y="110071"/>
                  </a:lnTo>
                  <a:lnTo>
                    <a:pt x="887146" y="59271"/>
                  </a:lnTo>
                  <a:lnTo>
                    <a:pt x="874446" y="0"/>
                  </a:lnTo>
                  <a:lnTo>
                    <a:pt x="851421" y="32943"/>
                  </a:lnTo>
                  <a:lnTo>
                    <a:pt x="814400" y="35585"/>
                  </a:lnTo>
                  <a:lnTo>
                    <a:pt x="787959" y="9144"/>
                  </a:lnTo>
                  <a:lnTo>
                    <a:pt x="756234" y="19723"/>
                  </a:lnTo>
                  <a:lnTo>
                    <a:pt x="746976" y="73926"/>
                  </a:lnTo>
                  <a:lnTo>
                    <a:pt x="731114" y="128130"/>
                  </a:lnTo>
                  <a:lnTo>
                    <a:pt x="699376" y="177050"/>
                  </a:lnTo>
                  <a:lnTo>
                    <a:pt x="699376" y="177050"/>
                  </a:lnTo>
                  <a:lnTo>
                    <a:pt x="717893" y="195808"/>
                  </a:lnTo>
                  <a:lnTo>
                    <a:pt x="717893" y="204813"/>
                  </a:lnTo>
                  <a:lnTo>
                    <a:pt x="717893" y="213817"/>
                  </a:lnTo>
                  <a:lnTo>
                    <a:pt x="696734" y="269595"/>
                  </a:lnTo>
                  <a:lnTo>
                    <a:pt x="696734" y="269595"/>
                  </a:lnTo>
                  <a:lnTo>
                    <a:pt x="675589" y="317195"/>
                  </a:lnTo>
                  <a:lnTo>
                    <a:pt x="639890" y="338353"/>
                  </a:lnTo>
                  <a:lnTo>
                    <a:pt x="616090" y="314553"/>
                  </a:lnTo>
                  <a:lnTo>
                    <a:pt x="584365" y="325132"/>
                  </a:lnTo>
                  <a:lnTo>
                    <a:pt x="555282" y="354215"/>
                  </a:lnTo>
                  <a:lnTo>
                    <a:pt x="518261" y="360832"/>
                  </a:lnTo>
                  <a:lnTo>
                    <a:pt x="485863" y="403796"/>
                  </a:lnTo>
                  <a:lnTo>
                    <a:pt x="460095" y="378028"/>
                  </a:lnTo>
                  <a:lnTo>
                    <a:pt x="446875" y="342328"/>
                  </a:lnTo>
                  <a:lnTo>
                    <a:pt x="429679" y="309283"/>
                  </a:lnTo>
                  <a:lnTo>
                    <a:pt x="417779" y="265645"/>
                  </a:lnTo>
                  <a:lnTo>
                    <a:pt x="391337" y="257708"/>
                  </a:lnTo>
                  <a:lnTo>
                    <a:pt x="354978" y="283489"/>
                  </a:lnTo>
                  <a:lnTo>
                    <a:pt x="333159" y="305308"/>
                  </a:lnTo>
                  <a:lnTo>
                    <a:pt x="302755" y="292087"/>
                  </a:lnTo>
                  <a:lnTo>
                    <a:pt x="252514" y="300024"/>
                  </a:lnTo>
                  <a:lnTo>
                    <a:pt x="263093" y="331762"/>
                  </a:lnTo>
                  <a:lnTo>
                    <a:pt x="245897" y="356882"/>
                  </a:lnTo>
                  <a:lnTo>
                    <a:pt x="223418" y="350278"/>
                  </a:lnTo>
                  <a:lnTo>
                    <a:pt x="173177" y="366141"/>
                  </a:lnTo>
                  <a:lnTo>
                    <a:pt x="173177" y="403161"/>
                  </a:lnTo>
                  <a:lnTo>
                    <a:pt x="150025" y="419722"/>
                  </a:lnTo>
                  <a:lnTo>
                    <a:pt x="136169" y="463981"/>
                  </a:lnTo>
                  <a:lnTo>
                    <a:pt x="100482" y="461340"/>
                  </a:lnTo>
                  <a:lnTo>
                    <a:pt x="58179" y="493077"/>
                  </a:lnTo>
                  <a:lnTo>
                    <a:pt x="74041" y="508939"/>
                  </a:lnTo>
                  <a:lnTo>
                    <a:pt x="52883" y="530098"/>
                  </a:lnTo>
                  <a:lnTo>
                    <a:pt x="18517" y="548601"/>
                  </a:lnTo>
                  <a:lnTo>
                    <a:pt x="0" y="586943"/>
                  </a:lnTo>
                  <a:lnTo>
                    <a:pt x="0" y="623963"/>
                  </a:lnTo>
                  <a:lnTo>
                    <a:pt x="15849" y="641172"/>
                  </a:lnTo>
                  <a:lnTo>
                    <a:pt x="69025" y="646722"/>
                  </a:lnTo>
                  <a:lnTo>
                    <a:pt x="70612" y="668947"/>
                  </a:lnTo>
                  <a:lnTo>
                    <a:pt x="84112" y="682447"/>
                  </a:lnTo>
                  <a:lnTo>
                    <a:pt x="73787" y="711822"/>
                  </a:lnTo>
                  <a:lnTo>
                    <a:pt x="124587" y="734047"/>
                  </a:lnTo>
                  <a:lnTo>
                    <a:pt x="130937" y="765797"/>
                  </a:lnTo>
                  <a:lnTo>
                    <a:pt x="181737" y="756272"/>
                  </a:lnTo>
                  <a:lnTo>
                    <a:pt x="197612" y="794372"/>
                  </a:lnTo>
                  <a:lnTo>
                    <a:pt x="232537" y="808659"/>
                  </a:lnTo>
                  <a:lnTo>
                    <a:pt x="232537" y="808659"/>
                  </a:lnTo>
                  <a:lnTo>
                    <a:pt x="234125" y="830884"/>
                  </a:lnTo>
                  <a:lnTo>
                    <a:pt x="234125" y="837234"/>
                  </a:lnTo>
                  <a:lnTo>
                    <a:pt x="234125" y="843584"/>
                  </a:lnTo>
                  <a:lnTo>
                    <a:pt x="260324" y="863435"/>
                  </a:lnTo>
                  <a:lnTo>
                    <a:pt x="260324" y="863435"/>
                  </a:lnTo>
                  <a:lnTo>
                    <a:pt x="291287" y="854697"/>
                  </a:lnTo>
                  <a:lnTo>
                    <a:pt x="327799" y="854697"/>
                  </a:lnTo>
                  <a:lnTo>
                    <a:pt x="334149" y="880097"/>
                  </a:lnTo>
                  <a:lnTo>
                    <a:pt x="357962" y="880097"/>
                  </a:lnTo>
                  <a:lnTo>
                    <a:pt x="375424" y="900734"/>
                  </a:lnTo>
                  <a:lnTo>
                    <a:pt x="362724" y="946772"/>
                  </a:lnTo>
                  <a:lnTo>
                    <a:pt x="381774" y="946772"/>
                  </a:lnTo>
                  <a:lnTo>
                    <a:pt x="396062" y="924547"/>
                  </a:lnTo>
                  <a:lnTo>
                    <a:pt x="410349" y="938834"/>
                  </a:lnTo>
                  <a:lnTo>
                    <a:pt x="410349" y="967409"/>
                  </a:lnTo>
                  <a:lnTo>
                    <a:pt x="454266" y="972705"/>
                  </a:lnTo>
                  <a:lnTo>
                    <a:pt x="474370" y="944130"/>
                  </a:lnTo>
                  <a:lnTo>
                    <a:pt x="493420" y="946251"/>
                  </a:lnTo>
                  <a:lnTo>
                    <a:pt x="497662" y="918730"/>
                  </a:lnTo>
                  <a:lnTo>
                    <a:pt x="455320" y="918730"/>
                  </a:lnTo>
                  <a:lnTo>
                    <a:pt x="420395" y="883805"/>
                  </a:lnTo>
                  <a:lnTo>
                    <a:pt x="383350" y="846759"/>
                  </a:lnTo>
                  <a:lnTo>
                    <a:pt x="357962" y="823480"/>
                  </a:lnTo>
                  <a:lnTo>
                    <a:pt x="370662" y="789609"/>
                  </a:lnTo>
                  <a:lnTo>
                    <a:pt x="370662" y="745159"/>
                  </a:lnTo>
                  <a:lnTo>
                    <a:pt x="417220" y="719759"/>
                  </a:lnTo>
                  <a:lnTo>
                    <a:pt x="450025" y="686955"/>
                  </a:lnTo>
                  <a:lnTo>
                    <a:pt x="463791" y="700722"/>
                  </a:lnTo>
                  <a:lnTo>
                    <a:pt x="423570" y="738809"/>
                  </a:lnTo>
                  <a:lnTo>
                    <a:pt x="423570" y="787489"/>
                  </a:lnTo>
                  <a:lnTo>
                    <a:pt x="468020" y="815009"/>
                  </a:lnTo>
                  <a:lnTo>
                    <a:pt x="497662" y="853109"/>
                  </a:lnTo>
                  <a:lnTo>
                    <a:pt x="521995" y="877455"/>
                  </a:lnTo>
                  <a:lnTo>
                    <a:pt x="548462" y="886980"/>
                  </a:lnTo>
                  <a:lnTo>
                    <a:pt x="575970" y="886980"/>
                  </a:lnTo>
                  <a:lnTo>
                    <a:pt x="603491" y="939901"/>
                  </a:lnTo>
                  <a:lnTo>
                    <a:pt x="628891" y="965301"/>
                  </a:lnTo>
                  <a:lnTo>
                    <a:pt x="628891" y="1001280"/>
                  </a:lnTo>
                  <a:lnTo>
                    <a:pt x="628891" y="1030909"/>
                  </a:lnTo>
                  <a:lnTo>
                    <a:pt x="614070" y="1081709"/>
                  </a:lnTo>
                  <a:lnTo>
                    <a:pt x="616191" y="1124039"/>
                  </a:lnTo>
                  <a:lnTo>
                    <a:pt x="641591" y="1145209"/>
                  </a:lnTo>
                  <a:lnTo>
                    <a:pt x="666991" y="1223530"/>
                  </a:lnTo>
                  <a:lnTo>
                    <a:pt x="688162" y="1276451"/>
                  </a:lnTo>
                  <a:lnTo>
                    <a:pt x="707212" y="1342072"/>
                  </a:lnTo>
                  <a:lnTo>
                    <a:pt x="724141" y="1411922"/>
                  </a:lnTo>
                  <a:lnTo>
                    <a:pt x="764362" y="1464843"/>
                  </a:lnTo>
                  <a:lnTo>
                    <a:pt x="789762" y="1543164"/>
                  </a:lnTo>
                  <a:lnTo>
                    <a:pt x="800341" y="1610893"/>
                  </a:lnTo>
                  <a:lnTo>
                    <a:pt x="821512" y="1674393"/>
                  </a:lnTo>
                  <a:lnTo>
                    <a:pt x="805637" y="1690268"/>
                  </a:lnTo>
                  <a:lnTo>
                    <a:pt x="786587" y="1709318"/>
                  </a:lnTo>
                  <a:lnTo>
                    <a:pt x="806691" y="1744243"/>
                  </a:lnTo>
                  <a:lnTo>
                    <a:pt x="791870" y="1775993"/>
                  </a:lnTo>
                  <a:lnTo>
                    <a:pt x="773875" y="1793989"/>
                  </a:lnTo>
                  <a:lnTo>
                    <a:pt x="773875" y="1811985"/>
                  </a:lnTo>
                  <a:lnTo>
                    <a:pt x="813041" y="1820443"/>
                  </a:lnTo>
                  <a:lnTo>
                    <a:pt x="849020" y="1871243"/>
                  </a:lnTo>
                  <a:lnTo>
                    <a:pt x="855370" y="1919935"/>
                  </a:lnTo>
                  <a:lnTo>
                    <a:pt x="885000" y="1949577"/>
                  </a:lnTo>
                  <a:lnTo>
                    <a:pt x="885012" y="1994027"/>
                  </a:lnTo>
                  <a:lnTo>
                    <a:pt x="927341" y="2038477"/>
                  </a:lnTo>
                  <a:close/>
                </a:path>
              </a:pathLst>
            </a:custGeom>
            <a:solidFill>
              <a:srgbClr val="92D050"/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90" name="Полилиния 89"/>
            <p:cNvSpPr/>
            <p:nvPr/>
          </p:nvSpPr>
          <p:spPr>
            <a:xfrm>
              <a:off x="8408193" y="-657178"/>
              <a:ext cx="1766368" cy="2231136"/>
            </a:xfrm>
            <a:custGeom>
              <a:avLst/>
              <a:gdLst/>
              <a:ahLst/>
              <a:cxnLst/>
              <a:rect l="0" t="0" r="0" b="0"/>
              <a:pathLst>
                <a:path w="1718743" h="2231137">
                  <a:moveTo>
                    <a:pt x="1676400" y="1418159"/>
                  </a:moveTo>
                  <a:lnTo>
                    <a:pt x="1676400" y="1418159"/>
                  </a:lnTo>
                  <a:lnTo>
                    <a:pt x="1676400" y="1418159"/>
                  </a:lnTo>
                  <a:lnTo>
                    <a:pt x="1676400" y="1341959"/>
                  </a:lnTo>
                  <a:lnTo>
                    <a:pt x="1661592" y="1274230"/>
                  </a:lnTo>
                  <a:lnTo>
                    <a:pt x="1625600" y="1219200"/>
                  </a:lnTo>
                  <a:lnTo>
                    <a:pt x="1641475" y="1203325"/>
                  </a:lnTo>
                  <a:lnTo>
                    <a:pt x="1591742" y="1170521"/>
                  </a:lnTo>
                  <a:lnTo>
                    <a:pt x="1604442" y="1151471"/>
                  </a:lnTo>
                  <a:lnTo>
                    <a:pt x="1648892" y="1151471"/>
                  </a:lnTo>
                  <a:lnTo>
                    <a:pt x="1676400" y="1092200"/>
                  </a:lnTo>
                  <a:lnTo>
                    <a:pt x="1718742" y="1075271"/>
                  </a:lnTo>
                  <a:lnTo>
                    <a:pt x="1718742" y="1030821"/>
                  </a:lnTo>
                  <a:lnTo>
                    <a:pt x="1688046" y="1000125"/>
                  </a:lnTo>
                  <a:lnTo>
                    <a:pt x="1672171" y="963080"/>
                  </a:lnTo>
                  <a:lnTo>
                    <a:pt x="1638300" y="988480"/>
                  </a:lnTo>
                  <a:lnTo>
                    <a:pt x="1615021" y="969430"/>
                  </a:lnTo>
                  <a:lnTo>
                    <a:pt x="1587500" y="973659"/>
                  </a:lnTo>
                  <a:lnTo>
                    <a:pt x="1565275" y="995884"/>
                  </a:lnTo>
                  <a:lnTo>
                    <a:pt x="1528242" y="995884"/>
                  </a:lnTo>
                  <a:lnTo>
                    <a:pt x="1517650" y="1015988"/>
                  </a:lnTo>
                  <a:lnTo>
                    <a:pt x="1479550" y="1015988"/>
                  </a:lnTo>
                  <a:lnTo>
                    <a:pt x="1479550" y="986359"/>
                  </a:lnTo>
                  <a:lnTo>
                    <a:pt x="1432992" y="988480"/>
                  </a:lnTo>
                  <a:lnTo>
                    <a:pt x="1407592" y="992709"/>
                  </a:lnTo>
                  <a:lnTo>
                    <a:pt x="1375842" y="990588"/>
                  </a:lnTo>
                  <a:lnTo>
                    <a:pt x="1363142" y="1011759"/>
                  </a:lnTo>
                  <a:lnTo>
                    <a:pt x="1336675" y="1038213"/>
                  </a:lnTo>
                  <a:lnTo>
                    <a:pt x="1291171" y="1039267"/>
                  </a:lnTo>
                  <a:lnTo>
                    <a:pt x="1265771" y="1058317"/>
                  </a:lnTo>
                  <a:lnTo>
                    <a:pt x="1265771" y="1098538"/>
                  </a:lnTo>
                  <a:lnTo>
                    <a:pt x="1238250" y="1109117"/>
                  </a:lnTo>
                  <a:lnTo>
                    <a:pt x="1217092" y="1087971"/>
                  </a:lnTo>
                  <a:lnTo>
                    <a:pt x="1250950" y="1047750"/>
                  </a:lnTo>
                  <a:lnTo>
                    <a:pt x="1227671" y="1047750"/>
                  </a:lnTo>
                  <a:lnTo>
                    <a:pt x="1191692" y="1062559"/>
                  </a:lnTo>
                  <a:lnTo>
                    <a:pt x="1206500" y="1028688"/>
                  </a:lnTo>
                  <a:lnTo>
                    <a:pt x="1250950" y="1009638"/>
                  </a:lnTo>
                  <a:lnTo>
                    <a:pt x="1282700" y="1009638"/>
                  </a:lnTo>
                  <a:lnTo>
                    <a:pt x="1316571" y="954609"/>
                  </a:lnTo>
                  <a:lnTo>
                    <a:pt x="1308100" y="905930"/>
                  </a:lnTo>
                  <a:lnTo>
                    <a:pt x="1291171" y="844550"/>
                  </a:lnTo>
                  <a:lnTo>
                    <a:pt x="1256246" y="809625"/>
                  </a:lnTo>
                  <a:lnTo>
                    <a:pt x="1223429" y="776809"/>
                  </a:lnTo>
                  <a:lnTo>
                    <a:pt x="1204379" y="795859"/>
                  </a:lnTo>
                  <a:lnTo>
                    <a:pt x="1202271" y="755638"/>
                  </a:lnTo>
                  <a:lnTo>
                    <a:pt x="1170521" y="755638"/>
                  </a:lnTo>
                  <a:lnTo>
                    <a:pt x="1123950" y="768338"/>
                  </a:lnTo>
                  <a:lnTo>
                    <a:pt x="1095375" y="739763"/>
                  </a:lnTo>
                  <a:lnTo>
                    <a:pt x="1095375" y="711188"/>
                  </a:lnTo>
                  <a:lnTo>
                    <a:pt x="1058342" y="704838"/>
                  </a:lnTo>
                  <a:lnTo>
                    <a:pt x="1071042" y="692138"/>
                  </a:lnTo>
                  <a:lnTo>
                    <a:pt x="1090092" y="683667"/>
                  </a:lnTo>
                  <a:lnTo>
                    <a:pt x="1074217" y="667792"/>
                  </a:lnTo>
                  <a:lnTo>
                    <a:pt x="1077392" y="647688"/>
                  </a:lnTo>
                  <a:lnTo>
                    <a:pt x="1098550" y="660388"/>
                  </a:lnTo>
                  <a:lnTo>
                    <a:pt x="1121842" y="679438"/>
                  </a:lnTo>
                  <a:lnTo>
                    <a:pt x="1162050" y="679438"/>
                  </a:lnTo>
                  <a:lnTo>
                    <a:pt x="1189571" y="658267"/>
                  </a:lnTo>
                  <a:lnTo>
                    <a:pt x="1217092" y="679438"/>
                  </a:lnTo>
                  <a:lnTo>
                    <a:pt x="1252017" y="644513"/>
                  </a:lnTo>
                  <a:lnTo>
                    <a:pt x="1252017" y="590538"/>
                  </a:lnTo>
                  <a:lnTo>
                    <a:pt x="1236142" y="558788"/>
                  </a:lnTo>
                  <a:lnTo>
                    <a:pt x="1272121" y="505867"/>
                  </a:lnTo>
                  <a:lnTo>
                    <a:pt x="1312342" y="505867"/>
                  </a:lnTo>
                  <a:lnTo>
                    <a:pt x="1344092" y="518567"/>
                  </a:lnTo>
                  <a:lnTo>
                    <a:pt x="1388542" y="503746"/>
                  </a:lnTo>
                  <a:lnTo>
                    <a:pt x="1411821" y="452946"/>
                  </a:lnTo>
                  <a:lnTo>
                    <a:pt x="1456271" y="404267"/>
                  </a:lnTo>
                  <a:lnTo>
                    <a:pt x="1504950" y="400038"/>
                  </a:lnTo>
                  <a:lnTo>
                    <a:pt x="1524000" y="345009"/>
                  </a:lnTo>
                  <a:lnTo>
                    <a:pt x="1488021" y="334430"/>
                  </a:lnTo>
                  <a:lnTo>
                    <a:pt x="1488021" y="317500"/>
                  </a:lnTo>
                  <a:lnTo>
                    <a:pt x="1532471" y="317500"/>
                  </a:lnTo>
                  <a:lnTo>
                    <a:pt x="1517650" y="283630"/>
                  </a:lnTo>
                  <a:lnTo>
                    <a:pt x="1517650" y="256109"/>
                  </a:lnTo>
                  <a:lnTo>
                    <a:pt x="1494371" y="285738"/>
                  </a:lnTo>
                  <a:lnTo>
                    <a:pt x="1471092" y="292088"/>
                  </a:lnTo>
                  <a:lnTo>
                    <a:pt x="1443571" y="249759"/>
                  </a:lnTo>
                  <a:lnTo>
                    <a:pt x="1404417" y="210605"/>
                  </a:lnTo>
                  <a:lnTo>
                    <a:pt x="1404417" y="232830"/>
                  </a:lnTo>
                  <a:lnTo>
                    <a:pt x="1354671" y="213780"/>
                  </a:lnTo>
                  <a:lnTo>
                    <a:pt x="1331392" y="237059"/>
                  </a:lnTo>
                  <a:lnTo>
                    <a:pt x="1293292" y="230709"/>
                  </a:lnTo>
                  <a:lnTo>
                    <a:pt x="1341971" y="198959"/>
                  </a:lnTo>
                  <a:lnTo>
                    <a:pt x="1341971" y="154509"/>
                  </a:lnTo>
                  <a:lnTo>
                    <a:pt x="1341971" y="154509"/>
                  </a:lnTo>
                  <a:lnTo>
                    <a:pt x="1354671" y="116409"/>
                  </a:lnTo>
                  <a:lnTo>
                    <a:pt x="1341971" y="129109"/>
                  </a:lnTo>
                  <a:lnTo>
                    <a:pt x="1329271" y="141809"/>
                  </a:lnTo>
                  <a:lnTo>
                    <a:pt x="1297521" y="141809"/>
                  </a:lnTo>
                  <a:lnTo>
                    <a:pt x="1297521" y="141809"/>
                  </a:lnTo>
                  <a:lnTo>
                    <a:pt x="1320800" y="93129"/>
                  </a:lnTo>
                  <a:lnTo>
                    <a:pt x="1299642" y="71959"/>
                  </a:lnTo>
                  <a:lnTo>
                    <a:pt x="1272121" y="48679"/>
                  </a:lnTo>
                  <a:lnTo>
                    <a:pt x="1272121" y="48679"/>
                  </a:lnTo>
                  <a:lnTo>
                    <a:pt x="1284821" y="0"/>
                  </a:lnTo>
                  <a:lnTo>
                    <a:pt x="1272121" y="12700"/>
                  </a:lnTo>
                  <a:lnTo>
                    <a:pt x="1259421" y="25400"/>
                  </a:lnTo>
                  <a:lnTo>
                    <a:pt x="1223442" y="35979"/>
                  </a:lnTo>
                  <a:lnTo>
                    <a:pt x="1223442" y="35979"/>
                  </a:lnTo>
                  <a:lnTo>
                    <a:pt x="1185342" y="88900"/>
                  </a:lnTo>
                  <a:lnTo>
                    <a:pt x="1170521" y="88900"/>
                  </a:lnTo>
                  <a:lnTo>
                    <a:pt x="1119721" y="107950"/>
                  </a:lnTo>
                  <a:lnTo>
                    <a:pt x="1090092" y="137579"/>
                  </a:lnTo>
                  <a:lnTo>
                    <a:pt x="1068921" y="167209"/>
                  </a:lnTo>
                  <a:lnTo>
                    <a:pt x="1064692" y="205309"/>
                  </a:lnTo>
                  <a:lnTo>
                    <a:pt x="1041400" y="203188"/>
                  </a:lnTo>
                  <a:lnTo>
                    <a:pt x="1041400" y="222238"/>
                  </a:lnTo>
                  <a:lnTo>
                    <a:pt x="1075271" y="230709"/>
                  </a:lnTo>
                  <a:lnTo>
                    <a:pt x="1035050" y="258230"/>
                  </a:lnTo>
                  <a:lnTo>
                    <a:pt x="1022350" y="296330"/>
                  </a:lnTo>
                  <a:lnTo>
                    <a:pt x="1060450" y="306909"/>
                  </a:lnTo>
                  <a:lnTo>
                    <a:pt x="1119721" y="311138"/>
                  </a:lnTo>
                  <a:lnTo>
                    <a:pt x="1170521" y="300559"/>
                  </a:lnTo>
                  <a:lnTo>
                    <a:pt x="1170521" y="325959"/>
                  </a:lnTo>
                  <a:lnTo>
                    <a:pt x="1119721" y="353480"/>
                  </a:lnTo>
                  <a:lnTo>
                    <a:pt x="1091146" y="382055"/>
                  </a:lnTo>
                  <a:lnTo>
                    <a:pt x="1047750" y="349250"/>
                  </a:lnTo>
                  <a:lnTo>
                    <a:pt x="999071" y="364071"/>
                  </a:lnTo>
                  <a:lnTo>
                    <a:pt x="965200" y="330200"/>
                  </a:lnTo>
                  <a:lnTo>
                    <a:pt x="935571" y="347130"/>
                  </a:lnTo>
                  <a:lnTo>
                    <a:pt x="889000" y="368300"/>
                  </a:lnTo>
                  <a:lnTo>
                    <a:pt x="850900" y="408521"/>
                  </a:lnTo>
                  <a:lnTo>
                    <a:pt x="778942" y="429679"/>
                  </a:lnTo>
                  <a:lnTo>
                    <a:pt x="740842" y="484709"/>
                  </a:lnTo>
                  <a:lnTo>
                    <a:pt x="687921" y="505879"/>
                  </a:lnTo>
                  <a:lnTo>
                    <a:pt x="644525" y="549275"/>
                  </a:lnTo>
                  <a:lnTo>
                    <a:pt x="602183" y="591604"/>
                  </a:lnTo>
                  <a:lnTo>
                    <a:pt x="556692" y="618059"/>
                  </a:lnTo>
                  <a:lnTo>
                    <a:pt x="493192" y="645579"/>
                  </a:lnTo>
                  <a:lnTo>
                    <a:pt x="460375" y="678396"/>
                  </a:lnTo>
                  <a:lnTo>
                    <a:pt x="388417" y="750367"/>
                  </a:lnTo>
                  <a:lnTo>
                    <a:pt x="323850" y="812813"/>
                  </a:lnTo>
                  <a:lnTo>
                    <a:pt x="306921" y="874192"/>
                  </a:lnTo>
                  <a:lnTo>
                    <a:pt x="270942" y="927113"/>
                  </a:lnTo>
                  <a:lnTo>
                    <a:pt x="258242" y="965213"/>
                  </a:lnTo>
                  <a:lnTo>
                    <a:pt x="270942" y="1001192"/>
                  </a:lnTo>
                  <a:lnTo>
                    <a:pt x="241312" y="1001192"/>
                  </a:lnTo>
                  <a:lnTo>
                    <a:pt x="207442" y="1020242"/>
                  </a:lnTo>
                  <a:lnTo>
                    <a:pt x="203212" y="1064692"/>
                  </a:lnTo>
                  <a:lnTo>
                    <a:pt x="165112" y="1083742"/>
                  </a:lnTo>
                  <a:lnTo>
                    <a:pt x="154521" y="1123963"/>
                  </a:lnTo>
                  <a:lnTo>
                    <a:pt x="154521" y="1147242"/>
                  </a:lnTo>
                  <a:lnTo>
                    <a:pt x="196862" y="1147242"/>
                  </a:lnTo>
                  <a:lnTo>
                    <a:pt x="209562" y="1176871"/>
                  </a:lnTo>
                  <a:lnTo>
                    <a:pt x="262471" y="1168400"/>
                  </a:lnTo>
                  <a:lnTo>
                    <a:pt x="334442" y="1200150"/>
                  </a:lnTo>
                  <a:lnTo>
                    <a:pt x="357721" y="1204380"/>
                  </a:lnTo>
                  <a:lnTo>
                    <a:pt x="370421" y="1238250"/>
                  </a:lnTo>
                  <a:lnTo>
                    <a:pt x="359842" y="1272121"/>
                  </a:lnTo>
                  <a:lnTo>
                    <a:pt x="317512" y="1282700"/>
                  </a:lnTo>
                  <a:lnTo>
                    <a:pt x="270942" y="1303871"/>
                  </a:lnTo>
                  <a:lnTo>
                    <a:pt x="237071" y="1316571"/>
                  </a:lnTo>
                  <a:lnTo>
                    <a:pt x="188392" y="1316571"/>
                  </a:lnTo>
                  <a:lnTo>
                    <a:pt x="156642" y="1284821"/>
                  </a:lnTo>
                  <a:lnTo>
                    <a:pt x="187337" y="1254125"/>
                  </a:lnTo>
                  <a:lnTo>
                    <a:pt x="147117" y="1213905"/>
                  </a:lnTo>
                  <a:lnTo>
                    <a:pt x="124892" y="1236130"/>
                  </a:lnTo>
                  <a:lnTo>
                    <a:pt x="101612" y="1278459"/>
                  </a:lnTo>
                  <a:lnTo>
                    <a:pt x="131242" y="1320788"/>
                  </a:lnTo>
                  <a:lnTo>
                    <a:pt x="122771" y="1346188"/>
                  </a:lnTo>
                  <a:lnTo>
                    <a:pt x="143942" y="1367359"/>
                  </a:lnTo>
                  <a:lnTo>
                    <a:pt x="131242" y="1418159"/>
                  </a:lnTo>
                  <a:lnTo>
                    <a:pt x="78321" y="1456259"/>
                  </a:lnTo>
                  <a:lnTo>
                    <a:pt x="78321" y="1498588"/>
                  </a:lnTo>
                  <a:lnTo>
                    <a:pt x="50800" y="1526109"/>
                  </a:lnTo>
                  <a:lnTo>
                    <a:pt x="19050" y="1526109"/>
                  </a:lnTo>
                  <a:lnTo>
                    <a:pt x="0" y="1562088"/>
                  </a:lnTo>
                  <a:lnTo>
                    <a:pt x="0" y="1631938"/>
                  </a:lnTo>
                  <a:lnTo>
                    <a:pt x="16687" y="1656017"/>
                  </a:lnTo>
                  <a:lnTo>
                    <a:pt x="66928" y="1673213"/>
                  </a:lnTo>
                  <a:lnTo>
                    <a:pt x="109233" y="1678509"/>
                  </a:lnTo>
                  <a:lnTo>
                    <a:pt x="119799" y="1704950"/>
                  </a:lnTo>
                  <a:lnTo>
                    <a:pt x="158153" y="1719504"/>
                  </a:lnTo>
                  <a:lnTo>
                    <a:pt x="191211" y="1775029"/>
                  </a:lnTo>
                  <a:lnTo>
                    <a:pt x="147574" y="1808074"/>
                  </a:lnTo>
                  <a:lnTo>
                    <a:pt x="127736" y="1858315"/>
                  </a:lnTo>
                  <a:lnTo>
                    <a:pt x="127736" y="1900619"/>
                  </a:lnTo>
                  <a:lnTo>
                    <a:pt x="98654" y="1920456"/>
                  </a:lnTo>
                  <a:lnTo>
                    <a:pt x="98654" y="1964081"/>
                  </a:lnTo>
                  <a:lnTo>
                    <a:pt x="73533" y="2003743"/>
                  </a:lnTo>
                  <a:lnTo>
                    <a:pt x="90716" y="2046047"/>
                  </a:lnTo>
                  <a:lnTo>
                    <a:pt x="123774" y="2064551"/>
                  </a:lnTo>
                  <a:lnTo>
                    <a:pt x="123774" y="2113471"/>
                  </a:lnTo>
                  <a:lnTo>
                    <a:pt x="166077" y="2120075"/>
                  </a:lnTo>
                  <a:lnTo>
                    <a:pt x="205740" y="2137271"/>
                  </a:lnTo>
                  <a:lnTo>
                    <a:pt x="249377" y="2122716"/>
                  </a:lnTo>
                  <a:lnTo>
                    <a:pt x="283743" y="2122716"/>
                  </a:lnTo>
                  <a:lnTo>
                    <a:pt x="308876" y="2147850"/>
                  </a:lnTo>
                  <a:lnTo>
                    <a:pt x="331356" y="2192795"/>
                  </a:lnTo>
                  <a:lnTo>
                    <a:pt x="355143" y="2192795"/>
                  </a:lnTo>
                  <a:lnTo>
                    <a:pt x="402742" y="2172958"/>
                  </a:lnTo>
                  <a:lnTo>
                    <a:pt x="424561" y="2194776"/>
                  </a:lnTo>
                  <a:lnTo>
                    <a:pt x="450329" y="2231136"/>
                  </a:lnTo>
                  <a:lnTo>
                    <a:pt x="486028" y="2231136"/>
                  </a:lnTo>
                  <a:lnTo>
                    <a:pt x="528333" y="2215261"/>
                  </a:lnTo>
                  <a:lnTo>
                    <a:pt x="541553" y="2188820"/>
                  </a:lnTo>
                  <a:lnTo>
                    <a:pt x="585191" y="2198078"/>
                  </a:lnTo>
                  <a:lnTo>
                    <a:pt x="635432" y="2192782"/>
                  </a:lnTo>
                  <a:lnTo>
                    <a:pt x="680377" y="2130641"/>
                  </a:lnTo>
                  <a:lnTo>
                    <a:pt x="747801" y="2141220"/>
                  </a:lnTo>
                  <a:lnTo>
                    <a:pt x="777557" y="2111464"/>
                  </a:lnTo>
                  <a:lnTo>
                    <a:pt x="817879" y="2059255"/>
                  </a:lnTo>
                  <a:lnTo>
                    <a:pt x="802030" y="2042046"/>
                  </a:lnTo>
                  <a:lnTo>
                    <a:pt x="802030" y="2005026"/>
                  </a:lnTo>
                  <a:lnTo>
                    <a:pt x="820547" y="1966684"/>
                  </a:lnTo>
                  <a:lnTo>
                    <a:pt x="854913" y="1948180"/>
                  </a:lnTo>
                  <a:lnTo>
                    <a:pt x="876071" y="1927022"/>
                  </a:lnTo>
                  <a:lnTo>
                    <a:pt x="860209" y="1911160"/>
                  </a:lnTo>
                  <a:lnTo>
                    <a:pt x="870775" y="1900581"/>
                  </a:lnTo>
                  <a:lnTo>
                    <a:pt x="902512" y="1879423"/>
                  </a:lnTo>
                  <a:lnTo>
                    <a:pt x="938199" y="1882064"/>
                  </a:lnTo>
                  <a:lnTo>
                    <a:pt x="947458" y="1842402"/>
                  </a:lnTo>
                  <a:lnTo>
                    <a:pt x="975220" y="1821244"/>
                  </a:lnTo>
                  <a:lnTo>
                    <a:pt x="975220" y="1784223"/>
                  </a:lnTo>
                  <a:lnTo>
                    <a:pt x="1025461" y="1768361"/>
                  </a:lnTo>
                  <a:lnTo>
                    <a:pt x="1047941" y="1774965"/>
                  </a:lnTo>
                  <a:lnTo>
                    <a:pt x="1065136" y="1749845"/>
                  </a:lnTo>
                  <a:lnTo>
                    <a:pt x="1054557" y="1718107"/>
                  </a:lnTo>
                  <a:lnTo>
                    <a:pt x="1104798" y="1710170"/>
                  </a:lnTo>
                  <a:lnTo>
                    <a:pt x="1135202" y="1723390"/>
                  </a:lnTo>
                  <a:lnTo>
                    <a:pt x="1157021" y="1701572"/>
                  </a:lnTo>
                  <a:lnTo>
                    <a:pt x="1193381" y="1675791"/>
                  </a:lnTo>
                  <a:lnTo>
                    <a:pt x="1219822" y="1683728"/>
                  </a:lnTo>
                  <a:lnTo>
                    <a:pt x="1231722" y="1727366"/>
                  </a:lnTo>
                  <a:lnTo>
                    <a:pt x="1248917" y="1760411"/>
                  </a:lnTo>
                  <a:lnTo>
                    <a:pt x="1262138" y="1796111"/>
                  </a:lnTo>
                  <a:lnTo>
                    <a:pt x="1287907" y="1821879"/>
                  </a:lnTo>
                  <a:lnTo>
                    <a:pt x="1320305" y="1778915"/>
                  </a:lnTo>
                  <a:lnTo>
                    <a:pt x="1357325" y="1772298"/>
                  </a:lnTo>
                  <a:lnTo>
                    <a:pt x="1386408" y="1743215"/>
                  </a:lnTo>
                  <a:lnTo>
                    <a:pt x="1418133" y="1732636"/>
                  </a:lnTo>
                  <a:lnTo>
                    <a:pt x="1441932" y="1756436"/>
                  </a:lnTo>
                  <a:lnTo>
                    <a:pt x="1477632" y="1735278"/>
                  </a:lnTo>
                  <a:lnTo>
                    <a:pt x="1498777" y="1687678"/>
                  </a:lnTo>
                  <a:lnTo>
                    <a:pt x="1519936" y="1622895"/>
                  </a:lnTo>
                  <a:lnTo>
                    <a:pt x="1501419" y="1595133"/>
                  </a:lnTo>
                  <a:lnTo>
                    <a:pt x="1533157" y="1546213"/>
                  </a:lnTo>
                  <a:lnTo>
                    <a:pt x="1549019" y="1492009"/>
                  </a:lnTo>
                  <a:lnTo>
                    <a:pt x="1558277" y="1437806"/>
                  </a:lnTo>
                  <a:lnTo>
                    <a:pt x="1590001" y="1427226"/>
                  </a:lnTo>
                  <a:lnTo>
                    <a:pt x="1616443" y="1453668"/>
                  </a:lnTo>
                  <a:lnTo>
                    <a:pt x="1653463" y="1451026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91" name="Полилиния 90"/>
            <p:cNvSpPr/>
            <p:nvPr/>
          </p:nvSpPr>
          <p:spPr>
            <a:xfrm>
              <a:off x="7980964" y="2746927"/>
              <a:ext cx="1888188" cy="2922600"/>
            </a:xfrm>
            <a:custGeom>
              <a:avLst/>
              <a:gdLst/>
              <a:ahLst/>
              <a:cxnLst/>
              <a:rect l="0" t="0" r="0" b="0"/>
              <a:pathLst>
                <a:path w="1840574" h="2922601">
                  <a:moveTo>
                    <a:pt x="185091" y="1788338"/>
                  </a:moveTo>
                  <a:lnTo>
                    <a:pt x="185091" y="1788338"/>
                  </a:lnTo>
                  <a:lnTo>
                    <a:pt x="185091" y="1788338"/>
                  </a:lnTo>
                  <a:lnTo>
                    <a:pt x="161291" y="1732801"/>
                  </a:lnTo>
                  <a:lnTo>
                    <a:pt x="161291" y="1690497"/>
                  </a:lnTo>
                  <a:lnTo>
                    <a:pt x="133529" y="1662735"/>
                  </a:lnTo>
                  <a:lnTo>
                    <a:pt x="157988" y="1638275"/>
                  </a:lnTo>
                  <a:lnTo>
                    <a:pt x="165253" y="1583411"/>
                  </a:lnTo>
                  <a:lnTo>
                    <a:pt x="107087" y="1558290"/>
                  </a:lnTo>
                  <a:lnTo>
                    <a:pt x="59500" y="1558290"/>
                  </a:lnTo>
                  <a:lnTo>
                    <a:pt x="54204" y="1530515"/>
                  </a:lnTo>
                  <a:lnTo>
                    <a:pt x="87262" y="1523898"/>
                  </a:lnTo>
                  <a:lnTo>
                    <a:pt x="70067" y="1489532"/>
                  </a:lnTo>
                  <a:lnTo>
                    <a:pt x="79325" y="1424749"/>
                  </a:lnTo>
                  <a:lnTo>
                    <a:pt x="39662" y="1418133"/>
                  </a:lnTo>
                  <a:lnTo>
                    <a:pt x="0" y="1377137"/>
                  </a:lnTo>
                  <a:lnTo>
                    <a:pt x="34366" y="1369200"/>
                  </a:lnTo>
                  <a:lnTo>
                    <a:pt x="38341" y="1318971"/>
                  </a:lnTo>
                  <a:lnTo>
                    <a:pt x="22480" y="1303109"/>
                  </a:lnTo>
                  <a:lnTo>
                    <a:pt x="13221" y="1276655"/>
                  </a:lnTo>
                  <a:lnTo>
                    <a:pt x="26442" y="1243609"/>
                  </a:lnTo>
                  <a:lnTo>
                    <a:pt x="0" y="1217168"/>
                  </a:lnTo>
                  <a:lnTo>
                    <a:pt x="22480" y="1186752"/>
                  </a:lnTo>
                  <a:lnTo>
                    <a:pt x="3303" y="1167574"/>
                  </a:lnTo>
                  <a:lnTo>
                    <a:pt x="3303" y="1121969"/>
                  </a:lnTo>
                  <a:lnTo>
                    <a:pt x="46279" y="1099490"/>
                  </a:lnTo>
                  <a:lnTo>
                    <a:pt x="75362" y="1083615"/>
                  </a:lnTo>
                  <a:lnTo>
                    <a:pt x="109729" y="1087590"/>
                  </a:lnTo>
                  <a:lnTo>
                    <a:pt x="138151" y="1059167"/>
                  </a:lnTo>
                  <a:lnTo>
                    <a:pt x="175832" y="1043965"/>
                  </a:lnTo>
                  <a:lnTo>
                    <a:pt x="181128" y="1006945"/>
                  </a:lnTo>
                  <a:lnTo>
                    <a:pt x="156668" y="982485"/>
                  </a:lnTo>
                  <a:lnTo>
                    <a:pt x="170549" y="947458"/>
                  </a:lnTo>
                  <a:lnTo>
                    <a:pt x="219469" y="938200"/>
                  </a:lnTo>
                  <a:lnTo>
                    <a:pt x="284252" y="873417"/>
                  </a:lnTo>
                  <a:lnTo>
                    <a:pt x="281610" y="800697"/>
                  </a:lnTo>
                  <a:lnTo>
                    <a:pt x="327889" y="784835"/>
                  </a:lnTo>
                  <a:lnTo>
                    <a:pt x="327889" y="761035"/>
                  </a:lnTo>
                  <a:lnTo>
                    <a:pt x="282271" y="715416"/>
                  </a:lnTo>
                  <a:lnTo>
                    <a:pt x="272364" y="683032"/>
                  </a:lnTo>
                  <a:lnTo>
                    <a:pt x="221463" y="632130"/>
                  </a:lnTo>
                  <a:lnTo>
                    <a:pt x="189066" y="624865"/>
                  </a:lnTo>
                  <a:lnTo>
                    <a:pt x="182449" y="583883"/>
                  </a:lnTo>
                  <a:lnTo>
                    <a:pt x="190386" y="534962"/>
                  </a:lnTo>
                  <a:lnTo>
                    <a:pt x="164605" y="509181"/>
                  </a:lnTo>
                  <a:lnTo>
                    <a:pt x="203607" y="458292"/>
                  </a:lnTo>
                  <a:lnTo>
                    <a:pt x="203607" y="413334"/>
                  </a:lnTo>
                  <a:lnTo>
                    <a:pt x="206248" y="357810"/>
                  </a:lnTo>
                  <a:lnTo>
                    <a:pt x="186411" y="337972"/>
                  </a:lnTo>
                  <a:lnTo>
                    <a:pt x="175845" y="298310"/>
                  </a:lnTo>
                  <a:lnTo>
                    <a:pt x="157328" y="279794"/>
                  </a:lnTo>
                  <a:lnTo>
                    <a:pt x="156007" y="230886"/>
                  </a:lnTo>
                  <a:lnTo>
                    <a:pt x="193015" y="222948"/>
                  </a:lnTo>
                  <a:lnTo>
                    <a:pt x="224753" y="230886"/>
                  </a:lnTo>
                  <a:lnTo>
                    <a:pt x="265735" y="253365"/>
                  </a:lnTo>
                  <a:lnTo>
                    <a:pt x="306731" y="232207"/>
                  </a:lnTo>
                  <a:lnTo>
                    <a:pt x="339789" y="221628"/>
                  </a:lnTo>
                  <a:lnTo>
                    <a:pt x="372847" y="188582"/>
                  </a:lnTo>
                  <a:lnTo>
                    <a:pt x="396634" y="146266"/>
                  </a:lnTo>
                  <a:lnTo>
                    <a:pt x="428359" y="147587"/>
                  </a:lnTo>
                  <a:lnTo>
                    <a:pt x="446875" y="135687"/>
                  </a:lnTo>
                  <a:lnTo>
                    <a:pt x="460757" y="149568"/>
                  </a:lnTo>
                  <a:lnTo>
                    <a:pt x="478600" y="143624"/>
                  </a:lnTo>
                  <a:lnTo>
                    <a:pt x="478600" y="108014"/>
                  </a:lnTo>
                  <a:lnTo>
                    <a:pt x="475971" y="49835"/>
                  </a:lnTo>
                  <a:lnTo>
                    <a:pt x="509715" y="50800"/>
                  </a:lnTo>
                  <a:lnTo>
                    <a:pt x="552578" y="0"/>
                  </a:lnTo>
                  <a:lnTo>
                    <a:pt x="633540" y="4762"/>
                  </a:lnTo>
                  <a:lnTo>
                    <a:pt x="709740" y="49212"/>
                  </a:lnTo>
                  <a:lnTo>
                    <a:pt x="738315" y="58737"/>
                  </a:lnTo>
                  <a:lnTo>
                    <a:pt x="738315" y="90487"/>
                  </a:lnTo>
                  <a:lnTo>
                    <a:pt x="770065" y="133350"/>
                  </a:lnTo>
                  <a:lnTo>
                    <a:pt x="730378" y="155575"/>
                  </a:lnTo>
                  <a:lnTo>
                    <a:pt x="730378" y="203200"/>
                  </a:lnTo>
                  <a:lnTo>
                    <a:pt x="754190" y="238125"/>
                  </a:lnTo>
                  <a:lnTo>
                    <a:pt x="782765" y="236537"/>
                  </a:lnTo>
                  <a:lnTo>
                    <a:pt x="814515" y="198437"/>
                  </a:lnTo>
                  <a:lnTo>
                    <a:pt x="851028" y="200025"/>
                  </a:lnTo>
                  <a:lnTo>
                    <a:pt x="876428" y="212725"/>
                  </a:lnTo>
                  <a:lnTo>
                    <a:pt x="895478" y="195262"/>
                  </a:lnTo>
                  <a:lnTo>
                    <a:pt x="920878" y="195262"/>
                  </a:lnTo>
                  <a:lnTo>
                    <a:pt x="966915" y="241300"/>
                  </a:lnTo>
                  <a:lnTo>
                    <a:pt x="976961" y="274637"/>
                  </a:lnTo>
                  <a:lnTo>
                    <a:pt x="951561" y="274637"/>
                  </a:lnTo>
                  <a:lnTo>
                    <a:pt x="926161" y="297929"/>
                  </a:lnTo>
                  <a:lnTo>
                    <a:pt x="943103" y="325437"/>
                  </a:lnTo>
                  <a:lnTo>
                    <a:pt x="955803" y="338137"/>
                  </a:lnTo>
                  <a:lnTo>
                    <a:pt x="919811" y="361429"/>
                  </a:lnTo>
                  <a:lnTo>
                    <a:pt x="871132" y="361429"/>
                  </a:lnTo>
                  <a:lnTo>
                    <a:pt x="823507" y="409042"/>
                  </a:lnTo>
                  <a:lnTo>
                    <a:pt x="792811" y="439737"/>
                  </a:lnTo>
                  <a:lnTo>
                    <a:pt x="758940" y="496887"/>
                  </a:lnTo>
                  <a:lnTo>
                    <a:pt x="722961" y="532879"/>
                  </a:lnTo>
                  <a:lnTo>
                    <a:pt x="686982" y="604837"/>
                  </a:lnTo>
                  <a:lnTo>
                    <a:pt x="680632" y="674687"/>
                  </a:lnTo>
                  <a:lnTo>
                    <a:pt x="714503" y="742429"/>
                  </a:lnTo>
                  <a:lnTo>
                    <a:pt x="682753" y="774179"/>
                  </a:lnTo>
                  <a:lnTo>
                    <a:pt x="672173" y="841908"/>
                  </a:lnTo>
                  <a:lnTo>
                    <a:pt x="691211" y="890587"/>
                  </a:lnTo>
                  <a:lnTo>
                    <a:pt x="720853" y="920229"/>
                  </a:lnTo>
                  <a:lnTo>
                    <a:pt x="695453" y="962558"/>
                  </a:lnTo>
                  <a:lnTo>
                    <a:pt x="695453" y="1019708"/>
                  </a:lnTo>
                  <a:lnTo>
                    <a:pt x="695453" y="1095908"/>
                  </a:lnTo>
                  <a:lnTo>
                    <a:pt x="682753" y="1148829"/>
                  </a:lnTo>
                  <a:lnTo>
                    <a:pt x="682753" y="1220787"/>
                  </a:lnTo>
                  <a:lnTo>
                    <a:pt x="703923" y="1244079"/>
                  </a:lnTo>
                  <a:lnTo>
                    <a:pt x="703923" y="1294879"/>
                  </a:lnTo>
                  <a:lnTo>
                    <a:pt x="703923" y="1352029"/>
                  </a:lnTo>
                  <a:lnTo>
                    <a:pt x="684873" y="1423987"/>
                  </a:lnTo>
                  <a:lnTo>
                    <a:pt x="684873" y="1483258"/>
                  </a:lnTo>
                  <a:lnTo>
                    <a:pt x="653123" y="1536179"/>
                  </a:lnTo>
                  <a:lnTo>
                    <a:pt x="653123" y="1589087"/>
                  </a:lnTo>
                  <a:lnTo>
                    <a:pt x="636182" y="1635658"/>
                  </a:lnTo>
                  <a:lnTo>
                    <a:pt x="655232" y="1678521"/>
                  </a:lnTo>
                  <a:lnTo>
                    <a:pt x="687515" y="1678521"/>
                  </a:lnTo>
                  <a:lnTo>
                    <a:pt x="712382" y="1653654"/>
                  </a:lnTo>
                  <a:lnTo>
                    <a:pt x="747294" y="1653654"/>
                  </a:lnTo>
                  <a:lnTo>
                    <a:pt x="774828" y="1626121"/>
                  </a:lnTo>
                  <a:lnTo>
                    <a:pt x="805511" y="1595437"/>
                  </a:lnTo>
                  <a:lnTo>
                    <a:pt x="826682" y="1616608"/>
                  </a:lnTo>
                  <a:lnTo>
                    <a:pt x="852082" y="1629308"/>
                  </a:lnTo>
                  <a:lnTo>
                    <a:pt x="852082" y="1656829"/>
                  </a:lnTo>
                  <a:lnTo>
                    <a:pt x="872198" y="1693862"/>
                  </a:lnTo>
                  <a:lnTo>
                    <a:pt x="897598" y="1719262"/>
                  </a:lnTo>
                  <a:lnTo>
                    <a:pt x="919823" y="1697037"/>
                  </a:lnTo>
                  <a:lnTo>
                    <a:pt x="919823" y="1663179"/>
                  </a:lnTo>
                  <a:lnTo>
                    <a:pt x="890182" y="1650479"/>
                  </a:lnTo>
                  <a:lnTo>
                    <a:pt x="890182" y="1618729"/>
                  </a:lnTo>
                  <a:lnTo>
                    <a:pt x="913473" y="1593329"/>
                  </a:lnTo>
                  <a:lnTo>
                    <a:pt x="913473" y="1614487"/>
                  </a:lnTo>
                  <a:lnTo>
                    <a:pt x="938873" y="1633537"/>
                  </a:lnTo>
                  <a:lnTo>
                    <a:pt x="951573" y="1629308"/>
                  </a:lnTo>
                  <a:lnTo>
                    <a:pt x="964273" y="1642008"/>
                  </a:lnTo>
                  <a:lnTo>
                    <a:pt x="964273" y="1680108"/>
                  </a:lnTo>
                  <a:lnTo>
                    <a:pt x="964273" y="1707629"/>
                  </a:lnTo>
                  <a:lnTo>
                    <a:pt x="1006603" y="1690687"/>
                  </a:lnTo>
                  <a:lnTo>
                    <a:pt x="1006603" y="1669529"/>
                  </a:lnTo>
                  <a:lnTo>
                    <a:pt x="1029882" y="1637779"/>
                  </a:lnTo>
                  <a:lnTo>
                    <a:pt x="1044703" y="1625079"/>
                  </a:lnTo>
                  <a:lnTo>
                    <a:pt x="1067982" y="1642008"/>
                  </a:lnTo>
                  <a:lnTo>
                    <a:pt x="1073278" y="1607083"/>
                  </a:lnTo>
                  <a:lnTo>
                    <a:pt x="1053173" y="1586979"/>
                  </a:lnTo>
                  <a:lnTo>
                    <a:pt x="1034123" y="1550987"/>
                  </a:lnTo>
                  <a:lnTo>
                    <a:pt x="1010832" y="1508658"/>
                  </a:lnTo>
                  <a:lnTo>
                    <a:pt x="1048932" y="1487500"/>
                  </a:lnTo>
                  <a:lnTo>
                    <a:pt x="1072223" y="1464208"/>
                  </a:lnTo>
                  <a:lnTo>
                    <a:pt x="1118782" y="1453629"/>
                  </a:lnTo>
                  <a:lnTo>
                    <a:pt x="1173823" y="1453629"/>
                  </a:lnTo>
                  <a:lnTo>
                    <a:pt x="1219328" y="1458925"/>
                  </a:lnTo>
                  <a:lnTo>
                    <a:pt x="1239432" y="1479029"/>
                  </a:lnTo>
                  <a:lnTo>
                    <a:pt x="1239432" y="1479029"/>
                  </a:lnTo>
                  <a:lnTo>
                    <a:pt x="1288123" y="1470558"/>
                  </a:lnTo>
                  <a:lnTo>
                    <a:pt x="1298703" y="1470558"/>
                  </a:lnTo>
                  <a:lnTo>
                    <a:pt x="1309282" y="1470558"/>
                  </a:lnTo>
                  <a:lnTo>
                    <a:pt x="1338911" y="1457846"/>
                  </a:lnTo>
                  <a:lnTo>
                    <a:pt x="1338911" y="1457846"/>
                  </a:lnTo>
                  <a:lnTo>
                    <a:pt x="1365378" y="1484312"/>
                  </a:lnTo>
                  <a:lnTo>
                    <a:pt x="1345261" y="1504429"/>
                  </a:lnTo>
                  <a:lnTo>
                    <a:pt x="1330453" y="1519237"/>
                  </a:lnTo>
                  <a:lnTo>
                    <a:pt x="1317753" y="1542529"/>
                  </a:lnTo>
                  <a:lnTo>
                    <a:pt x="1353732" y="1542529"/>
                  </a:lnTo>
                  <a:lnTo>
                    <a:pt x="1391832" y="1542529"/>
                  </a:lnTo>
                  <a:lnTo>
                    <a:pt x="1400303" y="1570037"/>
                  </a:lnTo>
                  <a:lnTo>
                    <a:pt x="1432053" y="1601787"/>
                  </a:lnTo>
                  <a:lnTo>
                    <a:pt x="1471219" y="1596504"/>
                  </a:lnTo>
                  <a:lnTo>
                    <a:pt x="1491323" y="1616608"/>
                  </a:lnTo>
                  <a:lnTo>
                    <a:pt x="1512482" y="1656829"/>
                  </a:lnTo>
                  <a:lnTo>
                    <a:pt x="1518832" y="1737258"/>
                  </a:lnTo>
                  <a:lnTo>
                    <a:pt x="1546353" y="1821929"/>
                  </a:lnTo>
                  <a:lnTo>
                    <a:pt x="1589736" y="1884362"/>
                  </a:lnTo>
                  <a:lnTo>
                    <a:pt x="1643711" y="1938337"/>
                  </a:lnTo>
                  <a:lnTo>
                    <a:pt x="1664882" y="1959521"/>
                  </a:lnTo>
                  <a:lnTo>
                    <a:pt x="1675461" y="1995487"/>
                  </a:lnTo>
                  <a:lnTo>
                    <a:pt x="1717803" y="2037829"/>
                  </a:lnTo>
                  <a:lnTo>
                    <a:pt x="1747432" y="2088629"/>
                  </a:lnTo>
                  <a:lnTo>
                    <a:pt x="1758023" y="2118271"/>
                  </a:lnTo>
                  <a:lnTo>
                    <a:pt x="1797178" y="2178596"/>
                  </a:lnTo>
                  <a:lnTo>
                    <a:pt x="1829982" y="2211387"/>
                  </a:lnTo>
                  <a:lnTo>
                    <a:pt x="1829982" y="2300287"/>
                  </a:lnTo>
                  <a:lnTo>
                    <a:pt x="1817282" y="2376487"/>
                  </a:lnTo>
                  <a:lnTo>
                    <a:pt x="1840573" y="2452687"/>
                  </a:lnTo>
                  <a:lnTo>
                    <a:pt x="1806144" y="2481961"/>
                  </a:lnTo>
                  <a:lnTo>
                    <a:pt x="1769949" y="2455723"/>
                  </a:lnTo>
                  <a:lnTo>
                    <a:pt x="1779893" y="2433993"/>
                  </a:lnTo>
                  <a:lnTo>
                    <a:pt x="1767231" y="2407780"/>
                  </a:lnTo>
                  <a:lnTo>
                    <a:pt x="1737373" y="2409571"/>
                  </a:lnTo>
                  <a:lnTo>
                    <a:pt x="1714310" y="2386508"/>
                  </a:lnTo>
                  <a:lnTo>
                    <a:pt x="1684897" y="2363444"/>
                  </a:lnTo>
                  <a:lnTo>
                    <a:pt x="1659560" y="2367064"/>
                  </a:lnTo>
                  <a:lnTo>
                    <a:pt x="1644181" y="2424989"/>
                  </a:lnTo>
                  <a:lnTo>
                    <a:pt x="1601648" y="2460257"/>
                  </a:lnTo>
                  <a:lnTo>
                    <a:pt x="1608887" y="2489200"/>
                  </a:lnTo>
                  <a:lnTo>
                    <a:pt x="1647787" y="2493734"/>
                  </a:lnTo>
                  <a:lnTo>
                    <a:pt x="1657732" y="2523604"/>
                  </a:lnTo>
                  <a:lnTo>
                    <a:pt x="1693025" y="2519985"/>
                  </a:lnTo>
                  <a:lnTo>
                    <a:pt x="1706588" y="2493747"/>
                  </a:lnTo>
                  <a:lnTo>
                    <a:pt x="1722870" y="2498255"/>
                  </a:lnTo>
                  <a:lnTo>
                    <a:pt x="1739152" y="2538984"/>
                  </a:lnTo>
                  <a:lnTo>
                    <a:pt x="1734643" y="2580602"/>
                  </a:lnTo>
                  <a:lnTo>
                    <a:pt x="1721968" y="2610447"/>
                  </a:lnTo>
                  <a:lnTo>
                    <a:pt x="1671308" y="2628557"/>
                  </a:lnTo>
                  <a:lnTo>
                    <a:pt x="1664069" y="2663851"/>
                  </a:lnTo>
                  <a:lnTo>
                    <a:pt x="1689405" y="2671064"/>
                  </a:lnTo>
                  <a:lnTo>
                    <a:pt x="1689405" y="2730792"/>
                  </a:lnTo>
                  <a:lnTo>
                    <a:pt x="1655928" y="2773312"/>
                  </a:lnTo>
                  <a:lnTo>
                    <a:pt x="1612494" y="2779662"/>
                  </a:lnTo>
                  <a:lnTo>
                    <a:pt x="1608874" y="2793225"/>
                  </a:lnTo>
                  <a:lnTo>
                    <a:pt x="1565440" y="2786901"/>
                  </a:lnTo>
                  <a:lnTo>
                    <a:pt x="1555496" y="2801366"/>
                  </a:lnTo>
                  <a:lnTo>
                    <a:pt x="1526541" y="2802280"/>
                  </a:lnTo>
                  <a:lnTo>
                    <a:pt x="1517930" y="2793670"/>
                  </a:lnTo>
                  <a:lnTo>
                    <a:pt x="1488542" y="2785085"/>
                  </a:lnTo>
                  <a:lnTo>
                    <a:pt x="1451445" y="2835732"/>
                  </a:lnTo>
                  <a:lnTo>
                    <a:pt x="1446010" y="2876436"/>
                  </a:lnTo>
                  <a:lnTo>
                    <a:pt x="1469086" y="2899499"/>
                  </a:lnTo>
                  <a:lnTo>
                    <a:pt x="1469086" y="2917165"/>
                  </a:lnTo>
                  <a:lnTo>
                    <a:pt x="1427785" y="2922600"/>
                  </a:lnTo>
                  <a:lnTo>
                    <a:pt x="1417206" y="2876042"/>
                  </a:lnTo>
                  <a:lnTo>
                    <a:pt x="1374877" y="2831592"/>
                  </a:lnTo>
                  <a:lnTo>
                    <a:pt x="1406627" y="2799842"/>
                  </a:lnTo>
                  <a:lnTo>
                    <a:pt x="1406627" y="2753258"/>
                  </a:lnTo>
                  <a:lnTo>
                    <a:pt x="1380173" y="2726817"/>
                  </a:lnTo>
                  <a:lnTo>
                    <a:pt x="1349503" y="2696083"/>
                  </a:lnTo>
                  <a:lnTo>
                    <a:pt x="1341032" y="2668575"/>
                  </a:lnTo>
                  <a:lnTo>
                    <a:pt x="1345591" y="2643899"/>
                  </a:lnTo>
                  <a:lnTo>
                    <a:pt x="1332028" y="2630310"/>
                  </a:lnTo>
                  <a:lnTo>
                    <a:pt x="1335647" y="2595931"/>
                  </a:lnTo>
                  <a:lnTo>
                    <a:pt x="1299439" y="2610422"/>
                  </a:lnTo>
                  <a:lnTo>
                    <a:pt x="1256005" y="2615857"/>
                  </a:lnTo>
                  <a:lnTo>
                    <a:pt x="1234301" y="2655672"/>
                  </a:lnTo>
                  <a:lnTo>
                    <a:pt x="1176376" y="2668321"/>
                  </a:lnTo>
                  <a:lnTo>
                    <a:pt x="1149236" y="2705430"/>
                  </a:lnTo>
                  <a:lnTo>
                    <a:pt x="1107618" y="2655672"/>
                  </a:lnTo>
                  <a:lnTo>
                    <a:pt x="1073240" y="2639378"/>
                  </a:lnTo>
                  <a:lnTo>
                    <a:pt x="1041565" y="2652941"/>
                  </a:lnTo>
                  <a:lnTo>
                    <a:pt x="1025271" y="2661996"/>
                  </a:lnTo>
                  <a:lnTo>
                    <a:pt x="989076" y="2655672"/>
                  </a:lnTo>
                  <a:lnTo>
                    <a:pt x="954698" y="2660180"/>
                  </a:lnTo>
                  <a:lnTo>
                    <a:pt x="958317" y="2704503"/>
                  </a:lnTo>
                  <a:lnTo>
                    <a:pt x="958317" y="2704503"/>
                  </a:lnTo>
                  <a:lnTo>
                    <a:pt x="943395" y="2728493"/>
                  </a:lnTo>
                  <a:lnTo>
                    <a:pt x="938873" y="2723947"/>
                  </a:lnTo>
                  <a:lnTo>
                    <a:pt x="934352" y="2719438"/>
                  </a:lnTo>
                  <a:lnTo>
                    <a:pt x="918502" y="2760612"/>
                  </a:lnTo>
                  <a:lnTo>
                    <a:pt x="918502" y="2760612"/>
                  </a:lnTo>
                  <a:lnTo>
                    <a:pt x="894068" y="2754287"/>
                  </a:lnTo>
                  <a:lnTo>
                    <a:pt x="892251" y="2703614"/>
                  </a:lnTo>
                  <a:lnTo>
                    <a:pt x="868719" y="2685504"/>
                  </a:lnTo>
                  <a:lnTo>
                    <a:pt x="850621" y="2680995"/>
                  </a:lnTo>
                  <a:lnTo>
                    <a:pt x="847001" y="2651125"/>
                  </a:lnTo>
                  <a:lnTo>
                    <a:pt x="807187" y="2622182"/>
                  </a:lnTo>
                  <a:lnTo>
                    <a:pt x="799046" y="2588692"/>
                  </a:lnTo>
                  <a:lnTo>
                    <a:pt x="752895" y="2584183"/>
                  </a:lnTo>
                  <a:lnTo>
                    <a:pt x="734797" y="2602268"/>
                  </a:lnTo>
                  <a:lnTo>
                    <a:pt x="711264" y="2566073"/>
                  </a:lnTo>
                  <a:lnTo>
                    <a:pt x="689547" y="2566073"/>
                  </a:lnTo>
                  <a:lnTo>
                    <a:pt x="666484" y="2543010"/>
                  </a:lnTo>
                  <a:lnTo>
                    <a:pt x="657873" y="2457514"/>
                  </a:lnTo>
                  <a:lnTo>
                    <a:pt x="677774" y="2421318"/>
                  </a:lnTo>
                  <a:lnTo>
                    <a:pt x="652437" y="2383320"/>
                  </a:lnTo>
                  <a:lnTo>
                    <a:pt x="681394" y="2348941"/>
                  </a:lnTo>
                  <a:lnTo>
                    <a:pt x="683210" y="2319998"/>
                  </a:lnTo>
                  <a:lnTo>
                    <a:pt x="719405" y="2286508"/>
                  </a:lnTo>
                  <a:lnTo>
                    <a:pt x="723926" y="2224989"/>
                  </a:lnTo>
                  <a:lnTo>
                    <a:pt x="723926" y="2224989"/>
                  </a:lnTo>
                  <a:lnTo>
                    <a:pt x="761924" y="2186991"/>
                  </a:lnTo>
                  <a:lnTo>
                    <a:pt x="761924" y="2182444"/>
                  </a:lnTo>
                  <a:lnTo>
                    <a:pt x="761924" y="2177936"/>
                  </a:lnTo>
                  <a:lnTo>
                    <a:pt x="760108" y="2154390"/>
                  </a:lnTo>
                  <a:lnTo>
                    <a:pt x="760108" y="2154390"/>
                  </a:lnTo>
                  <a:lnTo>
                    <a:pt x="717119" y="2111401"/>
                  </a:lnTo>
                  <a:lnTo>
                    <a:pt x="733857" y="2088363"/>
                  </a:lnTo>
                  <a:lnTo>
                    <a:pt x="770966" y="2089251"/>
                  </a:lnTo>
                  <a:lnTo>
                    <a:pt x="839724" y="2063928"/>
                  </a:lnTo>
                  <a:lnTo>
                    <a:pt x="855117" y="2011439"/>
                  </a:lnTo>
                  <a:lnTo>
                    <a:pt x="816204" y="1984299"/>
                  </a:lnTo>
                  <a:lnTo>
                    <a:pt x="805358" y="1920049"/>
                  </a:lnTo>
                  <a:lnTo>
                    <a:pt x="768719" y="1883410"/>
                  </a:lnTo>
                  <a:lnTo>
                    <a:pt x="729349" y="1887474"/>
                  </a:lnTo>
                  <a:lnTo>
                    <a:pt x="706730" y="1927289"/>
                  </a:lnTo>
                  <a:lnTo>
                    <a:pt x="684556" y="1949437"/>
                  </a:lnTo>
                  <a:lnTo>
                    <a:pt x="643395" y="1957146"/>
                  </a:lnTo>
                  <a:lnTo>
                    <a:pt x="632549" y="1990611"/>
                  </a:lnTo>
                  <a:lnTo>
                    <a:pt x="641591" y="2030425"/>
                  </a:lnTo>
                  <a:lnTo>
                    <a:pt x="627571" y="2044459"/>
                  </a:lnTo>
                  <a:lnTo>
                    <a:pt x="587312" y="2059394"/>
                  </a:lnTo>
                  <a:lnTo>
                    <a:pt x="567411" y="2087423"/>
                  </a:lnTo>
                  <a:lnTo>
                    <a:pt x="548412" y="2116392"/>
                  </a:lnTo>
                  <a:lnTo>
                    <a:pt x="548412" y="2116392"/>
                  </a:lnTo>
                  <a:lnTo>
                    <a:pt x="524878" y="2112772"/>
                  </a:lnTo>
                  <a:lnTo>
                    <a:pt x="522174" y="2115477"/>
                  </a:lnTo>
                  <a:lnTo>
                    <a:pt x="519456" y="2118207"/>
                  </a:lnTo>
                  <a:lnTo>
                    <a:pt x="496837" y="2138096"/>
                  </a:lnTo>
                  <a:lnTo>
                    <a:pt x="496837" y="2138096"/>
                  </a:lnTo>
                  <a:lnTo>
                    <a:pt x="438023" y="2058467"/>
                  </a:lnTo>
                  <a:lnTo>
                    <a:pt x="404559" y="2069325"/>
                  </a:lnTo>
                  <a:lnTo>
                    <a:pt x="386461" y="2085620"/>
                  </a:lnTo>
                  <a:lnTo>
                    <a:pt x="334874" y="2078380"/>
                  </a:lnTo>
                  <a:lnTo>
                    <a:pt x="307721" y="2045818"/>
                  </a:lnTo>
                  <a:lnTo>
                    <a:pt x="323114" y="2010524"/>
                  </a:lnTo>
                  <a:lnTo>
                    <a:pt x="348438" y="1996034"/>
                  </a:lnTo>
                  <a:lnTo>
                    <a:pt x="348438" y="1967090"/>
                  </a:lnTo>
                  <a:lnTo>
                    <a:pt x="325832" y="1929092"/>
                  </a:lnTo>
                  <a:lnTo>
                    <a:pt x="337592" y="1900149"/>
                  </a:lnTo>
                  <a:lnTo>
                    <a:pt x="352070" y="1901939"/>
                  </a:lnTo>
                  <a:lnTo>
                    <a:pt x="352070" y="1836801"/>
                  </a:lnTo>
                  <a:lnTo>
                    <a:pt x="378308" y="1800606"/>
                  </a:lnTo>
                  <a:lnTo>
                    <a:pt x="377406" y="1771663"/>
                  </a:lnTo>
                  <a:lnTo>
                    <a:pt x="391884" y="1734553"/>
                  </a:lnTo>
                  <a:lnTo>
                    <a:pt x="353886" y="1712849"/>
                  </a:lnTo>
                  <a:lnTo>
                    <a:pt x="315887" y="1720075"/>
                  </a:lnTo>
                  <a:lnTo>
                    <a:pt x="286487" y="1749476"/>
                  </a:lnTo>
                  <a:lnTo>
                    <a:pt x="252552" y="1754454"/>
                  </a:lnTo>
                  <a:lnTo>
                    <a:pt x="229020" y="1784325"/>
                  </a:lnTo>
                  <a:lnTo>
                    <a:pt x="201880" y="17978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grpSp>
          <p:nvGrpSpPr>
            <p:cNvPr id="92" name="Республика Саха (Якутия)"/>
            <p:cNvGrpSpPr/>
            <p:nvPr/>
          </p:nvGrpSpPr>
          <p:grpSpPr>
            <a:xfrm>
              <a:off x="5644505" y="-500968"/>
              <a:ext cx="3398829" cy="4002304"/>
              <a:chOff x="7734002" y="-99863"/>
              <a:chExt cx="3319460" cy="4002306"/>
            </a:xfrm>
          </p:grpSpPr>
          <p:sp>
            <p:nvSpPr>
              <p:cNvPr id="111" name="Полилиния 110"/>
              <p:cNvSpPr/>
              <p:nvPr/>
            </p:nvSpPr>
            <p:spPr>
              <a:xfrm>
                <a:off x="8424761" y="1999336"/>
                <a:ext cx="57621" cy="65304"/>
              </a:xfrm>
              <a:custGeom>
                <a:avLst/>
                <a:gdLst/>
                <a:ahLst/>
                <a:cxnLst/>
                <a:rect l="0" t="0" r="0" b="0"/>
                <a:pathLst>
                  <a:path w="57621" h="65304">
                    <a:moveTo>
                      <a:pt x="48019" y="19202"/>
                    </a:moveTo>
                    <a:lnTo>
                      <a:pt x="48019" y="19202"/>
                    </a:lnTo>
                    <a:lnTo>
                      <a:pt x="48019" y="19202"/>
                    </a:lnTo>
                    <a:lnTo>
                      <a:pt x="30734" y="1918"/>
                    </a:lnTo>
                    <a:lnTo>
                      <a:pt x="0" y="0"/>
                    </a:lnTo>
                    <a:lnTo>
                      <a:pt x="20180" y="20168"/>
                    </a:lnTo>
                    <a:lnTo>
                      <a:pt x="32652" y="65303"/>
                    </a:lnTo>
                    <a:lnTo>
                      <a:pt x="57620" y="65303"/>
                    </a:lnTo>
                    <a:lnTo>
                      <a:pt x="57620" y="40335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rnd">
                <a:solidFill>
                  <a:schemeClr val="tx1">
                    <a:lumMod val="95000"/>
                    <a:lumOff val="5000"/>
                  </a:schemeClr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100"/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>
                <a:off x="8753145" y="1413460"/>
                <a:ext cx="26899" cy="33618"/>
              </a:xfrm>
              <a:custGeom>
                <a:avLst/>
                <a:gdLst/>
                <a:ahLst/>
                <a:cxnLst/>
                <a:rect l="0" t="0" r="0" b="0"/>
                <a:pathLst>
                  <a:path w="26899" h="33618">
                    <a:moveTo>
                      <a:pt x="11519" y="0"/>
                    </a:moveTo>
                    <a:lnTo>
                      <a:pt x="11519" y="0"/>
                    </a:lnTo>
                    <a:lnTo>
                      <a:pt x="11519" y="0"/>
                    </a:lnTo>
                    <a:lnTo>
                      <a:pt x="0" y="21132"/>
                    </a:lnTo>
                    <a:lnTo>
                      <a:pt x="12485" y="33617"/>
                    </a:lnTo>
                    <a:lnTo>
                      <a:pt x="26898" y="21132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rnd">
                <a:solidFill>
                  <a:schemeClr val="tx1">
                    <a:lumMod val="95000"/>
                    <a:lumOff val="5000"/>
                  </a:schemeClr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100"/>
              </a:p>
            </p:txBody>
          </p:sp>
          <p:sp>
            <p:nvSpPr>
              <p:cNvPr id="114" name="Полилиния 113"/>
              <p:cNvSpPr/>
              <p:nvPr/>
            </p:nvSpPr>
            <p:spPr>
              <a:xfrm>
                <a:off x="8609076" y="2245208"/>
                <a:ext cx="59539" cy="40336"/>
              </a:xfrm>
              <a:custGeom>
                <a:avLst/>
                <a:gdLst/>
                <a:ahLst/>
                <a:cxnLst/>
                <a:rect l="0" t="0" r="0" b="0"/>
                <a:pathLst>
                  <a:path w="59539" h="40336">
                    <a:moveTo>
                      <a:pt x="48019" y="7683"/>
                    </a:moveTo>
                    <a:lnTo>
                      <a:pt x="48019" y="7683"/>
                    </a:lnTo>
                    <a:lnTo>
                      <a:pt x="48019" y="7683"/>
                    </a:lnTo>
                    <a:lnTo>
                      <a:pt x="11519" y="0"/>
                    </a:lnTo>
                    <a:lnTo>
                      <a:pt x="0" y="9601"/>
                    </a:lnTo>
                    <a:lnTo>
                      <a:pt x="21133" y="19202"/>
                    </a:lnTo>
                    <a:lnTo>
                      <a:pt x="48019" y="40335"/>
                    </a:lnTo>
                    <a:lnTo>
                      <a:pt x="59538" y="24968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rnd">
                <a:solidFill>
                  <a:schemeClr val="tx1">
                    <a:lumMod val="95000"/>
                    <a:lumOff val="5000"/>
                  </a:schemeClr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100"/>
              </a:p>
            </p:txBody>
          </p:sp>
          <p:sp>
            <p:nvSpPr>
              <p:cNvPr id="115" name="Полилиния 114"/>
              <p:cNvSpPr/>
              <p:nvPr/>
            </p:nvSpPr>
            <p:spPr>
              <a:xfrm>
                <a:off x="7734002" y="-99863"/>
                <a:ext cx="3319460" cy="4002306"/>
              </a:xfrm>
              <a:custGeom>
                <a:avLst/>
                <a:gdLst/>
                <a:ahLst/>
                <a:cxnLst/>
                <a:rect l="0" t="0" r="0" b="0"/>
                <a:pathLst>
                  <a:path w="3319463" h="4002305">
                    <a:moveTo>
                      <a:pt x="2938971" y="0"/>
                    </a:moveTo>
                    <a:lnTo>
                      <a:pt x="2938971" y="0"/>
                    </a:lnTo>
                    <a:lnTo>
                      <a:pt x="2938971" y="0"/>
                    </a:lnTo>
                    <a:lnTo>
                      <a:pt x="2898763" y="40209"/>
                    </a:lnTo>
                    <a:lnTo>
                      <a:pt x="2898763" y="69850"/>
                    </a:lnTo>
                    <a:lnTo>
                      <a:pt x="2918867" y="89954"/>
                    </a:lnTo>
                    <a:lnTo>
                      <a:pt x="2877592" y="89954"/>
                    </a:lnTo>
                    <a:lnTo>
                      <a:pt x="2839492" y="120650"/>
                    </a:lnTo>
                    <a:lnTo>
                      <a:pt x="2786571" y="143929"/>
                    </a:lnTo>
                    <a:lnTo>
                      <a:pt x="2727313" y="84659"/>
                    </a:lnTo>
                    <a:lnTo>
                      <a:pt x="2698738" y="56084"/>
                    </a:lnTo>
                    <a:lnTo>
                      <a:pt x="2640521" y="59259"/>
                    </a:lnTo>
                    <a:lnTo>
                      <a:pt x="2570671" y="69838"/>
                    </a:lnTo>
                    <a:lnTo>
                      <a:pt x="2530463" y="118529"/>
                    </a:lnTo>
                    <a:lnTo>
                      <a:pt x="2486013" y="162979"/>
                    </a:lnTo>
                    <a:lnTo>
                      <a:pt x="2433092" y="241300"/>
                    </a:lnTo>
                    <a:lnTo>
                      <a:pt x="2433092" y="302679"/>
                    </a:lnTo>
                    <a:lnTo>
                      <a:pt x="2390763" y="355600"/>
                    </a:lnTo>
                    <a:lnTo>
                      <a:pt x="2350542" y="395821"/>
                    </a:lnTo>
                    <a:lnTo>
                      <a:pt x="2306092" y="397929"/>
                    </a:lnTo>
                    <a:lnTo>
                      <a:pt x="2265871" y="376759"/>
                    </a:lnTo>
                    <a:lnTo>
                      <a:pt x="2208721" y="408509"/>
                    </a:lnTo>
                    <a:lnTo>
                      <a:pt x="2208721" y="408509"/>
                    </a:lnTo>
                    <a:lnTo>
                      <a:pt x="2221421" y="463538"/>
                    </a:lnTo>
                    <a:lnTo>
                      <a:pt x="2215071" y="457188"/>
                    </a:lnTo>
                    <a:lnTo>
                      <a:pt x="2208721" y="450838"/>
                    </a:lnTo>
                    <a:lnTo>
                      <a:pt x="2174863" y="414859"/>
                    </a:lnTo>
                    <a:lnTo>
                      <a:pt x="2174863" y="414859"/>
                    </a:lnTo>
                    <a:lnTo>
                      <a:pt x="2145221" y="448729"/>
                    </a:lnTo>
                    <a:lnTo>
                      <a:pt x="2098663" y="448729"/>
                    </a:lnTo>
                    <a:lnTo>
                      <a:pt x="2098663" y="448729"/>
                    </a:lnTo>
                    <a:lnTo>
                      <a:pt x="2070088" y="439204"/>
                    </a:lnTo>
                    <a:lnTo>
                      <a:pt x="2083842" y="425450"/>
                    </a:lnTo>
                    <a:lnTo>
                      <a:pt x="2097596" y="411696"/>
                    </a:lnTo>
                    <a:lnTo>
                      <a:pt x="2115592" y="387350"/>
                    </a:lnTo>
                    <a:lnTo>
                      <a:pt x="2115592" y="387350"/>
                    </a:lnTo>
                    <a:lnTo>
                      <a:pt x="2077492" y="359829"/>
                    </a:lnTo>
                    <a:lnTo>
                      <a:pt x="2013992" y="387350"/>
                    </a:lnTo>
                    <a:lnTo>
                      <a:pt x="1969542" y="408521"/>
                    </a:lnTo>
                    <a:lnTo>
                      <a:pt x="1950492" y="461442"/>
                    </a:lnTo>
                    <a:lnTo>
                      <a:pt x="1942021" y="491071"/>
                    </a:lnTo>
                    <a:lnTo>
                      <a:pt x="1954721" y="558800"/>
                    </a:lnTo>
                    <a:lnTo>
                      <a:pt x="1954721" y="599021"/>
                    </a:lnTo>
                    <a:lnTo>
                      <a:pt x="1918742" y="632892"/>
                    </a:lnTo>
                    <a:lnTo>
                      <a:pt x="1929321" y="550342"/>
                    </a:lnTo>
                    <a:lnTo>
                      <a:pt x="1889113" y="537642"/>
                    </a:lnTo>
                    <a:lnTo>
                      <a:pt x="1857363" y="569392"/>
                    </a:lnTo>
                    <a:lnTo>
                      <a:pt x="1821371" y="586321"/>
                    </a:lnTo>
                    <a:lnTo>
                      <a:pt x="1836192" y="529171"/>
                    </a:lnTo>
                    <a:lnTo>
                      <a:pt x="1836192" y="529171"/>
                    </a:lnTo>
                    <a:lnTo>
                      <a:pt x="1876413" y="514350"/>
                    </a:lnTo>
                    <a:lnTo>
                      <a:pt x="1876413" y="501650"/>
                    </a:lnTo>
                    <a:lnTo>
                      <a:pt x="1876413" y="488950"/>
                    </a:lnTo>
                    <a:lnTo>
                      <a:pt x="1867942" y="480479"/>
                    </a:lnTo>
                    <a:lnTo>
                      <a:pt x="1867942" y="480479"/>
                    </a:lnTo>
                    <a:lnTo>
                      <a:pt x="1806563" y="508000"/>
                    </a:lnTo>
                    <a:lnTo>
                      <a:pt x="1728242" y="537629"/>
                    </a:lnTo>
                    <a:lnTo>
                      <a:pt x="1711313" y="586309"/>
                    </a:lnTo>
                    <a:lnTo>
                      <a:pt x="1652042" y="615938"/>
                    </a:lnTo>
                    <a:lnTo>
                      <a:pt x="1611821" y="615938"/>
                    </a:lnTo>
                    <a:lnTo>
                      <a:pt x="1584313" y="643459"/>
                    </a:lnTo>
                    <a:lnTo>
                      <a:pt x="1628763" y="670979"/>
                    </a:lnTo>
                    <a:lnTo>
                      <a:pt x="1635113" y="700609"/>
                    </a:lnTo>
                    <a:lnTo>
                      <a:pt x="1588542" y="742938"/>
                    </a:lnTo>
                    <a:lnTo>
                      <a:pt x="1588542" y="787388"/>
                    </a:lnTo>
                    <a:lnTo>
                      <a:pt x="1613942" y="804317"/>
                    </a:lnTo>
                    <a:lnTo>
                      <a:pt x="1635113" y="749288"/>
                    </a:lnTo>
                    <a:lnTo>
                      <a:pt x="1649921" y="761988"/>
                    </a:lnTo>
                    <a:lnTo>
                      <a:pt x="1649921" y="808559"/>
                    </a:lnTo>
                    <a:lnTo>
                      <a:pt x="1685913" y="827609"/>
                    </a:lnTo>
                    <a:lnTo>
                      <a:pt x="1717663" y="859359"/>
                    </a:lnTo>
                    <a:lnTo>
                      <a:pt x="1732471" y="867829"/>
                    </a:lnTo>
                    <a:lnTo>
                      <a:pt x="1700721" y="899579"/>
                    </a:lnTo>
                    <a:lnTo>
                      <a:pt x="1660513" y="897459"/>
                    </a:lnTo>
                    <a:lnTo>
                      <a:pt x="1637221" y="922859"/>
                    </a:lnTo>
                    <a:lnTo>
                      <a:pt x="1619238" y="940854"/>
                    </a:lnTo>
                    <a:lnTo>
                      <a:pt x="1668971" y="963079"/>
                    </a:lnTo>
                    <a:lnTo>
                      <a:pt x="1668971" y="994829"/>
                    </a:lnTo>
                    <a:lnTo>
                      <a:pt x="1622413" y="982129"/>
                    </a:lnTo>
                    <a:lnTo>
                      <a:pt x="1582192" y="984250"/>
                    </a:lnTo>
                    <a:lnTo>
                      <a:pt x="1527163" y="996950"/>
                    </a:lnTo>
                    <a:lnTo>
                      <a:pt x="1497521" y="1051979"/>
                    </a:lnTo>
                    <a:lnTo>
                      <a:pt x="1508113" y="1107009"/>
                    </a:lnTo>
                    <a:lnTo>
                      <a:pt x="1455192" y="1107009"/>
                    </a:lnTo>
                    <a:lnTo>
                      <a:pt x="1408621" y="1119709"/>
                    </a:lnTo>
                    <a:lnTo>
                      <a:pt x="1378992" y="1090079"/>
                    </a:lnTo>
                    <a:lnTo>
                      <a:pt x="1326071" y="1083729"/>
                    </a:lnTo>
                    <a:lnTo>
                      <a:pt x="1326071" y="1121829"/>
                    </a:lnTo>
                    <a:lnTo>
                      <a:pt x="1353592" y="1149350"/>
                    </a:lnTo>
                    <a:lnTo>
                      <a:pt x="1353592" y="1178979"/>
                    </a:lnTo>
                    <a:lnTo>
                      <a:pt x="1366292" y="1210729"/>
                    </a:lnTo>
                    <a:lnTo>
                      <a:pt x="1387463" y="1280579"/>
                    </a:lnTo>
                    <a:lnTo>
                      <a:pt x="1383221" y="1320800"/>
                    </a:lnTo>
                    <a:lnTo>
                      <a:pt x="1334542" y="1295400"/>
                    </a:lnTo>
                    <a:lnTo>
                      <a:pt x="1315492" y="1314450"/>
                    </a:lnTo>
                    <a:lnTo>
                      <a:pt x="1271042" y="1305979"/>
                    </a:lnTo>
                    <a:lnTo>
                      <a:pt x="1239292" y="1284809"/>
                    </a:lnTo>
                    <a:lnTo>
                      <a:pt x="1198017" y="1243534"/>
                    </a:lnTo>
                    <a:lnTo>
                      <a:pt x="1154621" y="1244600"/>
                    </a:lnTo>
                    <a:lnTo>
                      <a:pt x="1154621" y="1210729"/>
                    </a:lnTo>
                    <a:lnTo>
                      <a:pt x="1154621" y="1210729"/>
                    </a:lnTo>
                    <a:lnTo>
                      <a:pt x="1135571" y="1181100"/>
                    </a:lnTo>
                    <a:lnTo>
                      <a:pt x="1135571" y="1191679"/>
                    </a:lnTo>
                    <a:lnTo>
                      <a:pt x="1135571" y="1202259"/>
                    </a:lnTo>
                    <a:lnTo>
                      <a:pt x="1112292" y="1212850"/>
                    </a:lnTo>
                    <a:lnTo>
                      <a:pt x="1112292" y="1212850"/>
                    </a:lnTo>
                    <a:lnTo>
                      <a:pt x="1082663" y="1183209"/>
                    </a:lnTo>
                    <a:lnTo>
                      <a:pt x="1099592" y="1166279"/>
                    </a:lnTo>
                    <a:lnTo>
                      <a:pt x="1127113" y="1157809"/>
                    </a:lnTo>
                    <a:lnTo>
                      <a:pt x="1127113" y="1111238"/>
                    </a:lnTo>
                    <a:lnTo>
                      <a:pt x="1105942" y="1090067"/>
                    </a:lnTo>
                    <a:lnTo>
                      <a:pt x="1065721" y="1115467"/>
                    </a:lnTo>
                    <a:lnTo>
                      <a:pt x="1065721" y="1075246"/>
                    </a:lnTo>
                    <a:lnTo>
                      <a:pt x="1041375" y="1050900"/>
                    </a:lnTo>
                    <a:lnTo>
                      <a:pt x="1017042" y="1050900"/>
                    </a:lnTo>
                    <a:lnTo>
                      <a:pt x="1033971" y="999046"/>
                    </a:lnTo>
                    <a:lnTo>
                      <a:pt x="983171" y="982117"/>
                    </a:lnTo>
                    <a:lnTo>
                      <a:pt x="968363" y="996938"/>
                    </a:lnTo>
                    <a:lnTo>
                      <a:pt x="921792" y="960959"/>
                    </a:lnTo>
                    <a:lnTo>
                      <a:pt x="921792" y="960959"/>
                    </a:lnTo>
                    <a:lnTo>
                      <a:pt x="917563" y="981063"/>
                    </a:lnTo>
                    <a:lnTo>
                      <a:pt x="901688" y="981063"/>
                    </a:lnTo>
                    <a:lnTo>
                      <a:pt x="885813" y="981063"/>
                    </a:lnTo>
                    <a:lnTo>
                      <a:pt x="887921" y="1020217"/>
                    </a:lnTo>
                    <a:lnTo>
                      <a:pt x="887921" y="1020217"/>
                    </a:lnTo>
                    <a:lnTo>
                      <a:pt x="870992" y="1032917"/>
                    </a:lnTo>
                    <a:lnTo>
                      <a:pt x="854063" y="1013867"/>
                    </a:lnTo>
                    <a:lnTo>
                      <a:pt x="837121" y="1018096"/>
                    </a:lnTo>
                    <a:lnTo>
                      <a:pt x="828663" y="1043496"/>
                    </a:lnTo>
                    <a:lnTo>
                      <a:pt x="794792" y="1020217"/>
                    </a:lnTo>
                    <a:lnTo>
                      <a:pt x="772567" y="997992"/>
                    </a:lnTo>
                    <a:lnTo>
                      <a:pt x="746113" y="1018096"/>
                    </a:lnTo>
                    <a:lnTo>
                      <a:pt x="720713" y="992696"/>
                    </a:lnTo>
                    <a:lnTo>
                      <a:pt x="714363" y="1018096"/>
                    </a:lnTo>
                    <a:lnTo>
                      <a:pt x="705892" y="1066775"/>
                    </a:lnTo>
                    <a:lnTo>
                      <a:pt x="737642" y="1115454"/>
                    </a:lnTo>
                    <a:lnTo>
                      <a:pt x="743992" y="1157783"/>
                    </a:lnTo>
                    <a:lnTo>
                      <a:pt x="743992" y="1157783"/>
                    </a:lnTo>
                    <a:lnTo>
                      <a:pt x="754571" y="1195883"/>
                    </a:lnTo>
                    <a:lnTo>
                      <a:pt x="743992" y="1195883"/>
                    </a:lnTo>
                    <a:lnTo>
                      <a:pt x="733413" y="1195883"/>
                    </a:lnTo>
                    <a:lnTo>
                      <a:pt x="686842" y="1204354"/>
                    </a:lnTo>
                    <a:lnTo>
                      <a:pt x="686842" y="1204354"/>
                    </a:lnTo>
                    <a:lnTo>
                      <a:pt x="642392" y="1242454"/>
                    </a:lnTo>
                    <a:lnTo>
                      <a:pt x="597942" y="1259383"/>
                    </a:lnTo>
                    <a:lnTo>
                      <a:pt x="572542" y="1219162"/>
                    </a:lnTo>
                    <a:lnTo>
                      <a:pt x="566192" y="1242441"/>
                    </a:lnTo>
                    <a:lnTo>
                      <a:pt x="564071" y="1259370"/>
                    </a:lnTo>
                    <a:lnTo>
                      <a:pt x="498463" y="1259370"/>
                    </a:lnTo>
                    <a:lnTo>
                      <a:pt x="463538" y="1224445"/>
                    </a:lnTo>
                    <a:lnTo>
                      <a:pt x="478358" y="1209625"/>
                    </a:lnTo>
                    <a:lnTo>
                      <a:pt x="462471" y="1185279"/>
                    </a:lnTo>
                    <a:lnTo>
                      <a:pt x="398971" y="1204329"/>
                    </a:lnTo>
                    <a:lnTo>
                      <a:pt x="318542" y="1219150"/>
                    </a:lnTo>
                    <a:lnTo>
                      <a:pt x="265621" y="1246670"/>
                    </a:lnTo>
                    <a:lnTo>
                      <a:pt x="226467" y="1285825"/>
                    </a:lnTo>
                    <a:lnTo>
                      <a:pt x="206363" y="1305979"/>
                    </a:lnTo>
                    <a:lnTo>
                      <a:pt x="235992" y="1333500"/>
                    </a:lnTo>
                    <a:lnTo>
                      <a:pt x="206363" y="1333500"/>
                    </a:lnTo>
                    <a:lnTo>
                      <a:pt x="180963" y="1297521"/>
                    </a:lnTo>
                    <a:lnTo>
                      <a:pt x="180963" y="1255192"/>
                    </a:lnTo>
                    <a:lnTo>
                      <a:pt x="158738" y="1232967"/>
                    </a:lnTo>
                    <a:lnTo>
                      <a:pt x="132271" y="1270013"/>
                    </a:lnTo>
                    <a:lnTo>
                      <a:pt x="123813" y="1295413"/>
                    </a:lnTo>
                    <a:lnTo>
                      <a:pt x="81471" y="1278484"/>
                    </a:lnTo>
                    <a:lnTo>
                      <a:pt x="45492" y="1270013"/>
                    </a:lnTo>
                    <a:lnTo>
                      <a:pt x="50991" y="1307186"/>
                    </a:lnTo>
                    <a:lnTo>
                      <a:pt x="67844" y="1320597"/>
                    </a:lnTo>
                    <a:lnTo>
                      <a:pt x="63627" y="1340917"/>
                    </a:lnTo>
                    <a:lnTo>
                      <a:pt x="49073" y="1356246"/>
                    </a:lnTo>
                    <a:lnTo>
                      <a:pt x="58661" y="1380770"/>
                    </a:lnTo>
                    <a:lnTo>
                      <a:pt x="77445" y="1409129"/>
                    </a:lnTo>
                    <a:lnTo>
                      <a:pt x="95454" y="1427138"/>
                    </a:lnTo>
                    <a:lnTo>
                      <a:pt x="88176" y="1469682"/>
                    </a:lnTo>
                    <a:lnTo>
                      <a:pt x="103201" y="1501255"/>
                    </a:lnTo>
                    <a:lnTo>
                      <a:pt x="146063" y="1517130"/>
                    </a:lnTo>
                    <a:lnTo>
                      <a:pt x="146063" y="1539355"/>
                    </a:lnTo>
                    <a:lnTo>
                      <a:pt x="203213" y="1580630"/>
                    </a:lnTo>
                    <a:lnTo>
                      <a:pt x="230201" y="1607617"/>
                    </a:lnTo>
                    <a:lnTo>
                      <a:pt x="230201" y="1660005"/>
                    </a:lnTo>
                    <a:lnTo>
                      <a:pt x="260363" y="1717155"/>
                    </a:lnTo>
                    <a:lnTo>
                      <a:pt x="293701" y="1717155"/>
                    </a:lnTo>
                    <a:lnTo>
                      <a:pt x="296876" y="1760017"/>
                    </a:lnTo>
                    <a:lnTo>
                      <a:pt x="279413" y="1760017"/>
                    </a:lnTo>
                    <a:lnTo>
                      <a:pt x="270676" y="1789392"/>
                    </a:lnTo>
                    <a:lnTo>
                      <a:pt x="230187" y="1829880"/>
                    </a:lnTo>
                    <a:lnTo>
                      <a:pt x="195262" y="1853693"/>
                    </a:lnTo>
                    <a:lnTo>
                      <a:pt x="196850" y="1929893"/>
                    </a:lnTo>
                    <a:lnTo>
                      <a:pt x="165100" y="1941005"/>
                    </a:lnTo>
                    <a:lnTo>
                      <a:pt x="153987" y="1982280"/>
                    </a:lnTo>
                    <a:lnTo>
                      <a:pt x="177800" y="2006093"/>
                    </a:lnTo>
                    <a:lnTo>
                      <a:pt x="177800" y="2041018"/>
                    </a:lnTo>
                    <a:lnTo>
                      <a:pt x="165100" y="2069593"/>
                    </a:lnTo>
                    <a:lnTo>
                      <a:pt x="122237" y="2056893"/>
                    </a:lnTo>
                    <a:lnTo>
                      <a:pt x="90487" y="2066418"/>
                    </a:lnTo>
                    <a:lnTo>
                      <a:pt x="44450" y="2131505"/>
                    </a:lnTo>
                    <a:lnTo>
                      <a:pt x="0" y="2148968"/>
                    </a:lnTo>
                    <a:lnTo>
                      <a:pt x="0" y="2166430"/>
                    </a:lnTo>
                    <a:lnTo>
                      <a:pt x="11430" y="2194916"/>
                    </a:lnTo>
                    <a:lnTo>
                      <a:pt x="27305" y="2231936"/>
                    </a:lnTo>
                    <a:lnTo>
                      <a:pt x="64313" y="2257057"/>
                    </a:lnTo>
                    <a:lnTo>
                      <a:pt x="68276" y="2327136"/>
                    </a:lnTo>
                    <a:lnTo>
                      <a:pt x="105296" y="2394560"/>
                    </a:lnTo>
                    <a:lnTo>
                      <a:pt x="105296" y="2422322"/>
                    </a:lnTo>
                    <a:lnTo>
                      <a:pt x="114554" y="2475205"/>
                    </a:lnTo>
                    <a:lnTo>
                      <a:pt x="126467" y="2557171"/>
                    </a:lnTo>
                    <a:lnTo>
                      <a:pt x="94730" y="2566429"/>
                    </a:lnTo>
                    <a:lnTo>
                      <a:pt x="73584" y="2600808"/>
                    </a:lnTo>
                    <a:lnTo>
                      <a:pt x="53746" y="2620645"/>
                    </a:lnTo>
                    <a:lnTo>
                      <a:pt x="65646" y="2656345"/>
                    </a:lnTo>
                    <a:lnTo>
                      <a:pt x="77559" y="2644445"/>
                    </a:lnTo>
                    <a:lnTo>
                      <a:pt x="117208" y="2660320"/>
                    </a:lnTo>
                    <a:lnTo>
                      <a:pt x="117208" y="2694699"/>
                    </a:lnTo>
                    <a:lnTo>
                      <a:pt x="131762" y="2709253"/>
                    </a:lnTo>
                    <a:lnTo>
                      <a:pt x="117208" y="2722474"/>
                    </a:lnTo>
                    <a:lnTo>
                      <a:pt x="117208" y="2759495"/>
                    </a:lnTo>
                    <a:lnTo>
                      <a:pt x="154229" y="2779332"/>
                    </a:lnTo>
                    <a:lnTo>
                      <a:pt x="166129" y="2837511"/>
                    </a:lnTo>
                    <a:lnTo>
                      <a:pt x="209766" y="2881135"/>
                    </a:lnTo>
                    <a:lnTo>
                      <a:pt x="195224" y="2922118"/>
                    </a:lnTo>
                    <a:lnTo>
                      <a:pt x="170091" y="2961780"/>
                    </a:lnTo>
                    <a:lnTo>
                      <a:pt x="180670" y="2993518"/>
                    </a:lnTo>
                    <a:lnTo>
                      <a:pt x="180670" y="3021280"/>
                    </a:lnTo>
                    <a:lnTo>
                      <a:pt x="167449" y="3034500"/>
                    </a:lnTo>
                    <a:lnTo>
                      <a:pt x="167449" y="3076804"/>
                    </a:lnTo>
                    <a:lnTo>
                      <a:pt x="189929" y="3087383"/>
                    </a:lnTo>
                    <a:lnTo>
                      <a:pt x="224308" y="3087383"/>
                    </a:lnTo>
                    <a:lnTo>
                      <a:pt x="241504" y="3070200"/>
                    </a:lnTo>
                    <a:lnTo>
                      <a:pt x="261328" y="3070200"/>
                    </a:lnTo>
                    <a:lnTo>
                      <a:pt x="279845" y="3092666"/>
                    </a:lnTo>
                    <a:lnTo>
                      <a:pt x="318186" y="3078125"/>
                    </a:lnTo>
                    <a:lnTo>
                      <a:pt x="347269" y="3091346"/>
                    </a:lnTo>
                    <a:lnTo>
                      <a:pt x="370396" y="3068206"/>
                    </a:lnTo>
                    <a:lnTo>
                      <a:pt x="401460" y="3070187"/>
                    </a:lnTo>
                    <a:lnTo>
                      <a:pt x="402806" y="3095321"/>
                    </a:lnTo>
                    <a:lnTo>
                      <a:pt x="432549" y="3125064"/>
                    </a:lnTo>
                    <a:lnTo>
                      <a:pt x="432549" y="3152166"/>
                    </a:lnTo>
                    <a:lnTo>
                      <a:pt x="404127" y="3160103"/>
                    </a:lnTo>
                    <a:lnTo>
                      <a:pt x="404127" y="3201086"/>
                    </a:lnTo>
                    <a:lnTo>
                      <a:pt x="438506" y="3198445"/>
                    </a:lnTo>
                    <a:lnTo>
                      <a:pt x="474206" y="3187865"/>
                    </a:lnTo>
                    <a:lnTo>
                      <a:pt x="505930" y="3210345"/>
                    </a:lnTo>
                    <a:lnTo>
                      <a:pt x="532371" y="3257944"/>
                    </a:lnTo>
                    <a:lnTo>
                      <a:pt x="544271" y="3304210"/>
                    </a:lnTo>
                    <a:lnTo>
                      <a:pt x="558825" y="3318764"/>
                    </a:lnTo>
                    <a:lnTo>
                      <a:pt x="545605" y="3331985"/>
                    </a:lnTo>
                    <a:lnTo>
                      <a:pt x="545605" y="3362402"/>
                    </a:lnTo>
                    <a:lnTo>
                      <a:pt x="578663" y="3378264"/>
                    </a:lnTo>
                    <a:lnTo>
                      <a:pt x="609080" y="3378264"/>
                    </a:lnTo>
                    <a:lnTo>
                      <a:pt x="632206" y="3401391"/>
                    </a:lnTo>
                    <a:lnTo>
                      <a:pt x="627583" y="3440392"/>
                    </a:lnTo>
                    <a:lnTo>
                      <a:pt x="611061" y="3456915"/>
                    </a:lnTo>
                    <a:lnTo>
                      <a:pt x="611061" y="3485337"/>
                    </a:lnTo>
                    <a:lnTo>
                      <a:pt x="635178" y="3509467"/>
                    </a:lnTo>
                    <a:lnTo>
                      <a:pt x="647408" y="3538220"/>
                    </a:lnTo>
                    <a:lnTo>
                      <a:pt x="651383" y="3563341"/>
                    </a:lnTo>
                    <a:lnTo>
                      <a:pt x="677824" y="3572599"/>
                    </a:lnTo>
                    <a:lnTo>
                      <a:pt x="714845" y="3588461"/>
                    </a:lnTo>
                    <a:lnTo>
                      <a:pt x="714845" y="3640024"/>
                    </a:lnTo>
                    <a:lnTo>
                      <a:pt x="706908" y="3692906"/>
                    </a:lnTo>
                    <a:lnTo>
                      <a:pt x="706908" y="3752406"/>
                    </a:lnTo>
                    <a:lnTo>
                      <a:pt x="700291" y="3815855"/>
                    </a:lnTo>
                    <a:lnTo>
                      <a:pt x="705587" y="3921621"/>
                    </a:lnTo>
                    <a:lnTo>
                      <a:pt x="756475" y="3972497"/>
                    </a:lnTo>
                    <a:lnTo>
                      <a:pt x="802094" y="3969195"/>
                    </a:lnTo>
                    <a:lnTo>
                      <a:pt x="823252" y="3937470"/>
                    </a:lnTo>
                    <a:lnTo>
                      <a:pt x="836473" y="3897808"/>
                    </a:lnTo>
                    <a:lnTo>
                      <a:pt x="869518" y="3897808"/>
                    </a:lnTo>
                    <a:lnTo>
                      <a:pt x="939597" y="3871367"/>
                    </a:lnTo>
                    <a:lnTo>
                      <a:pt x="946213" y="3837013"/>
                    </a:lnTo>
                    <a:lnTo>
                      <a:pt x="972655" y="3825101"/>
                    </a:lnTo>
                    <a:lnTo>
                      <a:pt x="1000430" y="3852863"/>
                    </a:lnTo>
                    <a:lnTo>
                      <a:pt x="1000430" y="3889896"/>
                    </a:lnTo>
                    <a:lnTo>
                      <a:pt x="1024217" y="3922941"/>
                    </a:lnTo>
                    <a:lnTo>
                      <a:pt x="1024217" y="3879304"/>
                    </a:lnTo>
                    <a:lnTo>
                      <a:pt x="1079742" y="3840976"/>
                    </a:lnTo>
                    <a:lnTo>
                      <a:pt x="1079742" y="3766935"/>
                    </a:lnTo>
                    <a:lnTo>
                      <a:pt x="1119404" y="3727273"/>
                    </a:lnTo>
                    <a:lnTo>
                      <a:pt x="1135266" y="3679673"/>
                    </a:lnTo>
                    <a:lnTo>
                      <a:pt x="1123366" y="3638677"/>
                    </a:lnTo>
                    <a:lnTo>
                      <a:pt x="1153109" y="3608934"/>
                    </a:lnTo>
                    <a:lnTo>
                      <a:pt x="1165670" y="3567291"/>
                    </a:lnTo>
                    <a:lnTo>
                      <a:pt x="1190790" y="3536887"/>
                    </a:lnTo>
                    <a:lnTo>
                      <a:pt x="1235735" y="3543504"/>
                    </a:lnTo>
                    <a:lnTo>
                      <a:pt x="1280694" y="3538208"/>
                    </a:lnTo>
                    <a:lnTo>
                      <a:pt x="1328281" y="3560687"/>
                    </a:lnTo>
                    <a:lnTo>
                      <a:pt x="1369276" y="3565983"/>
                    </a:lnTo>
                    <a:lnTo>
                      <a:pt x="1369276" y="3604324"/>
                    </a:lnTo>
                    <a:lnTo>
                      <a:pt x="1389114" y="3621520"/>
                    </a:lnTo>
                    <a:lnTo>
                      <a:pt x="1389114" y="3651923"/>
                    </a:lnTo>
                    <a:lnTo>
                      <a:pt x="1435380" y="3658540"/>
                    </a:lnTo>
                    <a:lnTo>
                      <a:pt x="1465123" y="3628797"/>
                    </a:lnTo>
                    <a:lnTo>
                      <a:pt x="1465123" y="3596399"/>
                    </a:lnTo>
                    <a:lnTo>
                      <a:pt x="1498842" y="3596399"/>
                    </a:lnTo>
                    <a:lnTo>
                      <a:pt x="1521981" y="3619539"/>
                    </a:lnTo>
                    <a:lnTo>
                      <a:pt x="1550404" y="3650603"/>
                    </a:lnTo>
                    <a:lnTo>
                      <a:pt x="1550404" y="3681019"/>
                    </a:lnTo>
                    <a:lnTo>
                      <a:pt x="1576845" y="3683661"/>
                    </a:lnTo>
                    <a:lnTo>
                      <a:pt x="1594041" y="3731260"/>
                    </a:lnTo>
                    <a:lnTo>
                      <a:pt x="1621803" y="3759023"/>
                    </a:lnTo>
                    <a:lnTo>
                      <a:pt x="1654200" y="3791420"/>
                    </a:lnTo>
                    <a:lnTo>
                      <a:pt x="1646937" y="3814560"/>
                    </a:lnTo>
                    <a:lnTo>
                      <a:pt x="1668755" y="3836366"/>
                    </a:lnTo>
                    <a:lnTo>
                      <a:pt x="1678661" y="3884638"/>
                    </a:lnTo>
                    <a:lnTo>
                      <a:pt x="1724940" y="3901809"/>
                    </a:lnTo>
                    <a:lnTo>
                      <a:pt x="1757998" y="3945446"/>
                    </a:lnTo>
                    <a:lnTo>
                      <a:pt x="1789722" y="3956038"/>
                    </a:lnTo>
                    <a:lnTo>
                      <a:pt x="1789722" y="3993046"/>
                    </a:lnTo>
                    <a:lnTo>
                      <a:pt x="1824089" y="4002304"/>
                    </a:lnTo>
                    <a:lnTo>
                      <a:pt x="1861109" y="3965296"/>
                    </a:lnTo>
                    <a:lnTo>
                      <a:pt x="1902105" y="3930917"/>
                    </a:lnTo>
                    <a:lnTo>
                      <a:pt x="1943088" y="3930917"/>
                    </a:lnTo>
                    <a:lnTo>
                      <a:pt x="1962265" y="3911740"/>
                    </a:lnTo>
                    <a:lnTo>
                      <a:pt x="1985391" y="3934879"/>
                    </a:lnTo>
                    <a:lnTo>
                      <a:pt x="2017116" y="3941484"/>
                    </a:lnTo>
                    <a:lnTo>
                      <a:pt x="2031657" y="3926942"/>
                    </a:lnTo>
                    <a:lnTo>
                      <a:pt x="2073974" y="3926942"/>
                    </a:lnTo>
                    <a:lnTo>
                      <a:pt x="2091169" y="3949421"/>
                    </a:lnTo>
                    <a:lnTo>
                      <a:pt x="2117611" y="3949421"/>
                    </a:lnTo>
                    <a:lnTo>
                      <a:pt x="2125536" y="3917696"/>
                    </a:lnTo>
                    <a:lnTo>
                      <a:pt x="2178419" y="3928263"/>
                    </a:lnTo>
                    <a:lnTo>
                      <a:pt x="2196922" y="3909759"/>
                    </a:lnTo>
                    <a:lnTo>
                      <a:pt x="2235277" y="3901821"/>
                    </a:lnTo>
                    <a:lnTo>
                      <a:pt x="2270976" y="3917696"/>
                    </a:lnTo>
                    <a:lnTo>
                      <a:pt x="2315921" y="3962642"/>
                    </a:lnTo>
                    <a:lnTo>
                      <a:pt x="2350287" y="3946792"/>
                    </a:lnTo>
                    <a:lnTo>
                      <a:pt x="2388642" y="3937534"/>
                    </a:lnTo>
                    <a:lnTo>
                      <a:pt x="2405824" y="3913721"/>
                    </a:lnTo>
                    <a:lnTo>
                      <a:pt x="2434908" y="3926942"/>
                    </a:lnTo>
                    <a:lnTo>
                      <a:pt x="2456066" y="3905784"/>
                    </a:lnTo>
                    <a:lnTo>
                      <a:pt x="2479866" y="3905784"/>
                    </a:lnTo>
                    <a:lnTo>
                      <a:pt x="2502345" y="3928263"/>
                    </a:lnTo>
                    <a:lnTo>
                      <a:pt x="2524150" y="3906457"/>
                    </a:lnTo>
                    <a:lnTo>
                      <a:pt x="2586292" y="3844316"/>
                    </a:lnTo>
                    <a:lnTo>
                      <a:pt x="2631910" y="3851580"/>
                    </a:lnTo>
                    <a:lnTo>
                      <a:pt x="2631910" y="3822510"/>
                    </a:lnTo>
                    <a:lnTo>
                      <a:pt x="2688768" y="3801352"/>
                    </a:lnTo>
                    <a:lnTo>
                      <a:pt x="2729751" y="3809289"/>
                    </a:lnTo>
                    <a:lnTo>
                      <a:pt x="2772055" y="3782848"/>
                    </a:lnTo>
                    <a:lnTo>
                      <a:pt x="2769413" y="3739211"/>
                    </a:lnTo>
                    <a:lnTo>
                      <a:pt x="2838158" y="3698215"/>
                    </a:lnTo>
                    <a:lnTo>
                      <a:pt x="2902954" y="3645332"/>
                    </a:lnTo>
                    <a:lnTo>
                      <a:pt x="2879154" y="3589795"/>
                    </a:lnTo>
                    <a:lnTo>
                      <a:pt x="2879154" y="3547491"/>
                    </a:lnTo>
                    <a:lnTo>
                      <a:pt x="2851392" y="3519729"/>
                    </a:lnTo>
                    <a:lnTo>
                      <a:pt x="2875851" y="3495269"/>
                    </a:lnTo>
                    <a:lnTo>
                      <a:pt x="2883116" y="3440405"/>
                    </a:lnTo>
                    <a:lnTo>
                      <a:pt x="2824950" y="3415284"/>
                    </a:lnTo>
                    <a:lnTo>
                      <a:pt x="2777363" y="3415284"/>
                    </a:lnTo>
                    <a:lnTo>
                      <a:pt x="2772067" y="3387509"/>
                    </a:lnTo>
                    <a:lnTo>
                      <a:pt x="2805126" y="3380893"/>
                    </a:lnTo>
                    <a:lnTo>
                      <a:pt x="2787930" y="3346527"/>
                    </a:lnTo>
                    <a:lnTo>
                      <a:pt x="2797188" y="3281744"/>
                    </a:lnTo>
                    <a:lnTo>
                      <a:pt x="2757526" y="3275127"/>
                    </a:lnTo>
                    <a:lnTo>
                      <a:pt x="2717863" y="3234132"/>
                    </a:lnTo>
                    <a:lnTo>
                      <a:pt x="2752230" y="3226194"/>
                    </a:lnTo>
                    <a:lnTo>
                      <a:pt x="2756205" y="3175953"/>
                    </a:lnTo>
                    <a:lnTo>
                      <a:pt x="2740343" y="3160091"/>
                    </a:lnTo>
                    <a:lnTo>
                      <a:pt x="2731084" y="3133636"/>
                    </a:lnTo>
                    <a:lnTo>
                      <a:pt x="2744305" y="3100591"/>
                    </a:lnTo>
                    <a:lnTo>
                      <a:pt x="2717863" y="3074150"/>
                    </a:lnTo>
                    <a:lnTo>
                      <a:pt x="2740343" y="3043733"/>
                    </a:lnTo>
                    <a:lnTo>
                      <a:pt x="2721166" y="3024556"/>
                    </a:lnTo>
                    <a:lnTo>
                      <a:pt x="2721166" y="2978951"/>
                    </a:lnTo>
                    <a:lnTo>
                      <a:pt x="2764143" y="2956471"/>
                    </a:lnTo>
                    <a:lnTo>
                      <a:pt x="2793226" y="2940596"/>
                    </a:lnTo>
                    <a:lnTo>
                      <a:pt x="2827592" y="2944572"/>
                    </a:lnTo>
                    <a:lnTo>
                      <a:pt x="2856014" y="2916149"/>
                    </a:lnTo>
                    <a:lnTo>
                      <a:pt x="2893695" y="2900947"/>
                    </a:lnTo>
                    <a:lnTo>
                      <a:pt x="2898991" y="2863927"/>
                    </a:lnTo>
                    <a:lnTo>
                      <a:pt x="2874531" y="2839466"/>
                    </a:lnTo>
                    <a:lnTo>
                      <a:pt x="2888412" y="2804440"/>
                    </a:lnTo>
                    <a:lnTo>
                      <a:pt x="2937332" y="2795182"/>
                    </a:lnTo>
                    <a:lnTo>
                      <a:pt x="3002115" y="2730399"/>
                    </a:lnTo>
                    <a:lnTo>
                      <a:pt x="2999473" y="2657679"/>
                    </a:lnTo>
                    <a:lnTo>
                      <a:pt x="3045752" y="2641816"/>
                    </a:lnTo>
                    <a:lnTo>
                      <a:pt x="3045752" y="2618016"/>
                    </a:lnTo>
                    <a:lnTo>
                      <a:pt x="3000134" y="2572398"/>
                    </a:lnTo>
                    <a:lnTo>
                      <a:pt x="2990228" y="2540013"/>
                    </a:lnTo>
                    <a:lnTo>
                      <a:pt x="2939326" y="2489111"/>
                    </a:lnTo>
                    <a:lnTo>
                      <a:pt x="2906929" y="2481847"/>
                    </a:lnTo>
                    <a:lnTo>
                      <a:pt x="2900312" y="2440864"/>
                    </a:lnTo>
                    <a:lnTo>
                      <a:pt x="2908250" y="2391944"/>
                    </a:lnTo>
                    <a:lnTo>
                      <a:pt x="2882468" y="2366163"/>
                    </a:lnTo>
                    <a:lnTo>
                      <a:pt x="2921470" y="2315274"/>
                    </a:lnTo>
                    <a:lnTo>
                      <a:pt x="2921470" y="2270316"/>
                    </a:lnTo>
                    <a:lnTo>
                      <a:pt x="2924111" y="2214791"/>
                    </a:lnTo>
                    <a:lnTo>
                      <a:pt x="2904275" y="2194954"/>
                    </a:lnTo>
                    <a:lnTo>
                      <a:pt x="2893708" y="2155292"/>
                    </a:lnTo>
                    <a:lnTo>
                      <a:pt x="2875191" y="2136775"/>
                    </a:lnTo>
                    <a:lnTo>
                      <a:pt x="2873870" y="2087868"/>
                    </a:lnTo>
                    <a:lnTo>
                      <a:pt x="2910878" y="2079930"/>
                    </a:lnTo>
                    <a:lnTo>
                      <a:pt x="2942616" y="2087868"/>
                    </a:lnTo>
                    <a:lnTo>
                      <a:pt x="2983598" y="2110347"/>
                    </a:lnTo>
                    <a:lnTo>
                      <a:pt x="3024594" y="2089189"/>
                    </a:lnTo>
                    <a:lnTo>
                      <a:pt x="3057652" y="2078609"/>
                    </a:lnTo>
                    <a:lnTo>
                      <a:pt x="3090710" y="2045564"/>
                    </a:lnTo>
                    <a:lnTo>
                      <a:pt x="3114497" y="2003248"/>
                    </a:lnTo>
                    <a:lnTo>
                      <a:pt x="3146222" y="2004569"/>
                    </a:lnTo>
                    <a:lnTo>
                      <a:pt x="3164739" y="1992669"/>
                    </a:lnTo>
                    <a:lnTo>
                      <a:pt x="3178620" y="2006549"/>
                    </a:lnTo>
                    <a:lnTo>
                      <a:pt x="3196463" y="2000606"/>
                    </a:lnTo>
                    <a:lnTo>
                      <a:pt x="3196463" y="1964856"/>
                    </a:lnTo>
                    <a:lnTo>
                      <a:pt x="3193834" y="1906677"/>
                    </a:lnTo>
                    <a:lnTo>
                      <a:pt x="3200451" y="1867015"/>
                    </a:lnTo>
                    <a:lnTo>
                      <a:pt x="3168727" y="1835290"/>
                    </a:lnTo>
                    <a:lnTo>
                      <a:pt x="3160789" y="1810157"/>
                    </a:lnTo>
                    <a:lnTo>
                      <a:pt x="3132366" y="1781734"/>
                    </a:lnTo>
                    <a:lnTo>
                      <a:pt x="3082799" y="1755953"/>
                    </a:lnTo>
                    <a:lnTo>
                      <a:pt x="3069578" y="1725550"/>
                    </a:lnTo>
                    <a:lnTo>
                      <a:pt x="3035212" y="1679271"/>
                    </a:lnTo>
                    <a:lnTo>
                      <a:pt x="3035212" y="1654150"/>
                    </a:lnTo>
                    <a:lnTo>
                      <a:pt x="3018016" y="1646213"/>
                    </a:lnTo>
                    <a:lnTo>
                      <a:pt x="3025953" y="1603896"/>
                    </a:lnTo>
                    <a:lnTo>
                      <a:pt x="3039834" y="1590015"/>
                    </a:lnTo>
                    <a:lnTo>
                      <a:pt x="3016034" y="1566215"/>
                    </a:lnTo>
                    <a:lnTo>
                      <a:pt x="3021991" y="1529855"/>
                    </a:lnTo>
                    <a:lnTo>
                      <a:pt x="3077515" y="1507376"/>
                    </a:lnTo>
                    <a:lnTo>
                      <a:pt x="3077515" y="1487539"/>
                    </a:lnTo>
                    <a:lnTo>
                      <a:pt x="3119819" y="1488860"/>
                    </a:lnTo>
                    <a:lnTo>
                      <a:pt x="3115844" y="1441260"/>
                    </a:lnTo>
                    <a:lnTo>
                      <a:pt x="3084119" y="1432002"/>
                    </a:lnTo>
                    <a:lnTo>
                      <a:pt x="3062961" y="1404239"/>
                    </a:lnTo>
                    <a:lnTo>
                      <a:pt x="3089402" y="1379119"/>
                    </a:lnTo>
                    <a:lnTo>
                      <a:pt x="3115844" y="1379119"/>
                    </a:lnTo>
                    <a:lnTo>
                      <a:pt x="3115844" y="1346073"/>
                    </a:lnTo>
                    <a:lnTo>
                      <a:pt x="3142285" y="1327557"/>
                    </a:lnTo>
                    <a:lnTo>
                      <a:pt x="3142285" y="1303757"/>
                    </a:lnTo>
                    <a:lnTo>
                      <a:pt x="3175343" y="1295820"/>
                    </a:lnTo>
                    <a:lnTo>
                      <a:pt x="3195181" y="1319619"/>
                    </a:lnTo>
                    <a:lnTo>
                      <a:pt x="3222943" y="1315644"/>
                    </a:lnTo>
                    <a:lnTo>
                      <a:pt x="3237497" y="1285240"/>
                    </a:lnTo>
                    <a:lnTo>
                      <a:pt x="3228239" y="1258799"/>
                    </a:lnTo>
                    <a:lnTo>
                      <a:pt x="3257321" y="1212520"/>
                    </a:lnTo>
                    <a:lnTo>
                      <a:pt x="3266580" y="1182116"/>
                    </a:lnTo>
                    <a:lnTo>
                      <a:pt x="3295663" y="1176820"/>
                    </a:lnTo>
                    <a:lnTo>
                      <a:pt x="3295663" y="1150379"/>
                    </a:lnTo>
                    <a:lnTo>
                      <a:pt x="3281109" y="1112038"/>
                    </a:lnTo>
                    <a:lnTo>
                      <a:pt x="3246743" y="1092200"/>
                    </a:lnTo>
                    <a:lnTo>
                      <a:pt x="3213684" y="1059142"/>
                    </a:lnTo>
                    <a:lnTo>
                      <a:pt x="3213684" y="1020801"/>
                    </a:lnTo>
                    <a:lnTo>
                      <a:pt x="3211043" y="978485"/>
                    </a:lnTo>
                    <a:lnTo>
                      <a:pt x="3179318" y="962610"/>
                    </a:lnTo>
                    <a:lnTo>
                      <a:pt x="3156839" y="932206"/>
                    </a:lnTo>
                    <a:lnTo>
                      <a:pt x="3156839" y="896506"/>
                    </a:lnTo>
                    <a:lnTo>
                      <a:pt x="3181960" y="891210"/>
                    </a:lnTo>
                    <a:lnTo>
                      <a:pt x="3170047" y="856831"/>
                    </a:lnTo>
                    <a:lnTo>
                      <a:pt x="3134347" y="846252"/>
                    </a:lnTo>
                    <a:lnTo>
                      <a:pt x="3140964" y="814515"/>
                    </a:lnTo>
                    <a:lnTo>
                      <a:pt x="3177985" y="799973"/>
                    </a:lnTo>
                    <a:lnTo>
                      <a:pt x="3177985" y="762953"/>
                    </a:lnTo>
                    <a:lnTo>
                      <a:pt x="3195181" y="745770"/>
                    </a:lnTo>
                    <a:lnTo>
                      <a:pt x="3236164" y="745770"/>
                    </a:lnTo>
                    <a:lnTo>
                      <a:pt x="3240139" y="702133"/>
                    </a:lnTo>
                    <a:lnTo>
                      <a:pt x="3293021" y="702133"/>
                    </a:lnTo>
                    <a:lnTo>
                      <a:pt x="3314180" y="680974"/>
                    </a:lnTo>
                    <a:lnTo>
                      <a:pt x="3300946" y="637350"/>
                    </a:lnTo>
                    <a:lnTo>
                      <a:pt x="3319462" y="601650"/>
                    </a:lnTo>
                    <a:lnTo>
                      <a:pt x="3294342" y="560655"/>
                    </a:lnTo>
                    <a:lnTo>
                      <a:pt x="3270555" y="560655"/>
                    </a:lnTo>
                    <a:lnTo>
                      <a:pt x="3248076" y="515709"/>
                    </a:lnTo>
                    <a:lnTo>
                      <a:pt x="3222943" y="490576"/>
                    </a:lnTo>
                    <a:lnTo>
                      <a:pt x="3188577" y="490576"/>
                    </a:lnTo>
                    <a:lnTo>
                      <a:pt x="3144939" y="505130"/>
                    </a:lnTo>
                    <a:lnTo>
                      <a:pt x="3105277" y="487934"/>
                    </a:lnTo>
                    <a:lnTo>
                      <a:pt x="3062973" y="481330"/>
                    </a:lnTo>
                    <a:lnTo>
                      <a:pt x="3062973" y="432410"/>
                    </a:lnTo>
                    <a:lnTo>
                      <a:pt x="3029916" y="413906"/>
                    </a:lnTo>
                    <a:lnTo>
                      <a:pt x="3012732" y="371602"/>
                    </a:lnTo>
                    <a:lnTo>
                      <a:pt x="3037853" y="331940"/>
                    </a:lnTo>
                    <a:lnTo>
                      <a:pt x="3037853" y="288316"/>
                    </a:lnTo>
                    <a:lnTo>
                      <a:pt x="3066936" y="268478"/>
                    </a:lnTo>
                    <a:lnTo>
                      <a:pt x="3066936" y="226175"/>
                    </a:lnTo>
                    <a:lnTo>
                      <a:pt x="3086774" y="175933"/>
                    </a:lnTo>
                    <a:lnTo>
                      <a:pt x="3130410" y="142888"/>
                    </a:lnTo>
                    <a:lnTo>
                      <a:pt x="3097353" y="87364"/>
                    </a:lnTo>
                    <a:lnTo>
                      <a:pt x="3058998" y="72810"/>
                    </a:lnTo>
                    <a:lnTo>
                      <a:pt x="3048432" y="46368"/>
                    </a:lnTo>
                    <a:lnTo>
                      <a:pt x="3006128" y="41072"/>
                    </a:lnTo>
                    <a:lnTo>
                      <a:pt x="2955887" y="23876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700" cap="rnd">
                <a:solidFill>
                  <a:schemeClr val="tx1">
                    <a:lumMod val="95000"/>
                    <a:lumOff val="5000"/>
                  </a:schemeClr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100"/>
              </a:p>
            </p:txBody>
          </p:sp>
        </p:grpSp>
        <p:sp>
          <p:nvSpPr>
            <p:cNvPr id="93" name="Мурманская область"/>
            <p:cNvSpPr/>
            <p:nvPr/>
          </p:nvSpPr>
          <p:spPr>
            <a:xfrm>
              <a:off x="-34915" y="1302091"/>
              <a:ext cx="747182" cy="956730"/>
            </a:xfrm>
            <a:custGeom>
              <a:avLst/>
              <a:gdLst/>
              <a:ahLst/>
              <a:cxnLst/>
              <a:rect l="0" t="0" r="0" b="0"/>
              <a:pathLst>
                <a:path w="747181" h="956730">
                  <a:moveTo>
                    <a:pt x="192609" y="541870"/>
                  </a:moveTo>
                  <a:lnTo>
                    <a:pt x="192609" y="541870"/>
                  </a:lnTo>
                  <a:lnTo>
                    <a:pt x="192609" y="541870"/>
                  </a:lnTo>
                  <a:lnTo>
                    <a:pt x="184138" y="495300"/>
                  </a:lnTo>
                  <a:lnTo>
                    <a:pt x="204255" y="475195"/>
                  </a:lnTo>
                  <a:lnTo>
                    <a:pt x="218009" y="438150"/>
                  </a:lnTo>
                  <a:lnTo>
                    <a:pt x="247638" y="467791"/>
                  </a:lnTo>
                  <a:lnTo>
                    <a:pt x="223305" y="492125"/>
                  </a:lnTo>
                  <a:lnTo>
                    <a:pt x="213780" y="539750"/>
                  </a:lnTo>
                  <a:lnTo>
                    <a:pt x="243409" y="552450"/>
                  </a:lnTo>
                  <a:lnTo>
                    <a:pt x="258230" y="630770"/>
                  </a:lnTo>
                  <a:lnTo>
                    <a:pt x="285738" y="677329"/>
                  </a:lnTo>
                  <a:lnTo>
                    <a:pt x="300559" y="719670"/>
                  </a:lnTo>
                  <a:lnTo>
                    <a:pt x="319609" y="764120"/>
                  </a:lnTo>
                  <a:lnTo>
                    <a:pt x="359830" y="804329"/>
                  </a:lnTo>
                  <a:lnTo>
                    <a:pt x="359830" y="861479"/>
                  </a:lnTo>
                  <a:lnTo>
                    <a:pt x="398984" y="900645"/>
                  </a:lnTo>
                  <a:lnTo>
                    <a:pt x="461430" y="935570"/>
                  </a:lnTo>
                  <a:lnTo>
                    <a:pt x="518580" y="956729"/>
                  </a:lnTo>
                  <a:lnTo>
                    <a:pt x="584188" y="944029"/>
                  </a:lnTo>
                  <a:lnTo>
                    <a:pt x="643459" y="944029"/>
                  </a:lnTo>
                  <a:lnTo>
                    <a:pt x="699555" y="887945"/>
                  </a:lnTo>
                  <a:lnTo>
                    <a:pt x="736588" y="823379"/>
                  </a:lnTo>
                  <a:lnTo>
                    <a:pt x="745059" y="747179"/>
                  </a:lnTo>
                  <a:lnTo>
                    <a:pt x="747180" y="700620"/>
                  </a:lnTo>
                  <a:lnTo>
                    <a:pt x="710134" y="663575"/>
                  </a:lnTo>
                  <a:lnTo>
                    <a:pt x="709080" y="599020"/>
                  </a:lnTo>
                  <a:lnTo>
                    <a:pt x="696380" y="569379"/>
                  </a:lnTo>
                  <a:lnTo>
                    <a:pt x="706959" y="516470"/>
                  </a:lnTo>
                  <a:lnTo>
                    <a:pt x="706959" y="455079"/>
                  </a:lnTo>
                  <a:lnTo>
                    <a:pt x="690030" y="395820"/>
                  </a:lnTo>
                  <a:lnTo>
                    <a:pt x="655105" y="360895"/>
                  </a:lnTo>
                  <a:lnTo>
                    <a:pt x="655105" y="311150"/>
                  </a:lnTo>
                  <a:lnTo>
                    <a:pt x="624409" y="296329"/>
                  </a:lnTo>
                  <a:lnTo>
                    <a:pt x="624409" y="251879"/>
                  </a:lnTo>
                  <a:lnTo>
                    <a:pt x="596900" y="224370"/>
                  </a:lnTo>
                  <a:lnTo>
                    <a:pt x="560909" y="205320"/>
                  </a:lnTo>
                  <a:lnTo>
                    <a:pt x="560909" y="165100"/>
                  </a:lnTo>
                  <a:lnTo>
                    <a:pt x="550330" y="124879"/>
                  </a:lnTo>
                  <a:lnTo>
                    <a:pt x="572555" y="102654"/>
                  </a:lnTo>
                  <a:lnTo>
                    <a:pt x="596888" y="127000"/>
                  </a:lnTo>
                  <a:lnTo>
                    <a:pt x="620180" y="141820"/>
                  </a:lnTo>
                  <a:lnTo>
                    <a:pt x="609588" y="103720"/>
                  </a:lnTo>
                  <a:lnTo>
                    <a:pt x="609588" y="69850"/>
                  </a:lnTo>
                  <a:lnTo>
                    <a:pt x="558788" y="67729"/>
                  </a:lnTo>
                  <a:lnTo>
                    <a:pt x="522809" y="71970"/>
                  </a:lnTo>
                  <a:lnTo>
                    <a:pt x="531648" y="27584"/>
                  </a:lnTo>
                  <a:lnTo>
                    <a:pt x="495300" y="52920"/>
                  </a:lnTo>
                  <a:lnTo>
                    <a:pt x="465671" y="23291"/>
                  </a:lnTo>
                  <a:lnTo>
                    <a:pt x="429680" y="23291"/>
                  </a:lnTo>
                  <a:lnTo>
                    <a:pt x="368300" y="0"/>
                  </a:lnTo>
                  <a:lnTo>
                    <a:pt x="279400" y="44450"/>
                  </a:lnTo>
                  <a:lnTo>
                    <a:pt x="211659" y="78320"/>
                  </a:lnTo>
                  <a:lnTo>
                    <a:pt x="211659" y="192620"/>
                  </a:lnTo>
                  <a:lnTo>
                    <a:pt x="177800" y="251891"/>
                  </a:lnTo>
                  <a:lnTo>
                    <a:pt x="69850" y="251891"/>
                  </a:lnTo>
                  <a:lnTo>
                    <a:pt x="5296" y="316445"/>
                  </a:lnTo>
                  <a:lnTo>
                    <a:pt x="0" y="355600"/>
                  </a:lnTo>
                  <a:lnTo>
                    <a:pt x="101600" y="447141"/>
                  </a:lnTo>
                  <a:lnTo>
                    <a:pt x="96838" y="485241"/>
                  </a:lnTo>
                  <a:lnTo>
                    <a:pt x="85725" y="516470"/>
                  </a:lnTo>
                  <a:lnTo>
                    <a:pt x="108471" y="539229"/>
                  </a:lnTo>
                  <a:lnTo>
                    <a:pt x="143930" y="530758"/>
                  </a:lnTo>
                  <a:lnTo>
                    <a:pt x="166155" y="543979"/>
                  </a:lnTo>
                  <a:close/>
                </a:path>
              </a:pathLst>
            </a:custGeom>
            <a:solidFill>
              <a:srgbClr val="92D050"/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94" name="Псковская область"/>
            <p:cNvSpPr/>
            <p:nvPr/>
          </p:nvSpPr>
          <p:spPr>
            <a:xfrm>
              <a:off x="-1563508" y="2880189"/>
              <a:ext cx="411697" cy="673090"/>
            </a:xfrm>
            <a:custGeom>
              <a:avLst/>
              <a:gdLst/>
              <a:ahLst/>
              <a:cxnLst/>
              <a:rect l="0" t="0" r="0" b="0"/>
              <a:pathLst>
                <a:path w="427572" h="673089">
                  <a:moveTo>
                    <a:pt x="137591" y="638163"/>
                  </a:moveTo>
                  <a:lnTo>
                    <a:pt x="137591" y="638163"/>
                  </a:lnTo>
                  <a:lnTo>
                    <a:pt x="137591" y="638163"/>
                  </a:lnTo>
                  <a:lnTo>
                    <a:pt x="166166" y="673088"/>
                  </a:lnTo>
                  <a:lnTo>
                    <a:pt x="178866" y="637108"/>
                  </a:lnTo>
                  <a:lnTo>
                    <a:pt x="208496" y="637108"/>
                  </a:lnTo>
                  <a:lnTo>
                    <a:pt x="221196" y="614883"/>
                  </a:lnTo>
                  <a:lnTo>
                    <a:pt x="232841" y="589483"/>
                  </a:lnTo>
                  <a:lnTo>
                    <a:pt x="237071" y="545033"/>
                  </a:lnTo>
                  <a:lnTo>
                    <a:pt x="256121" y="525983"/>
                  </a:lnTo>
                  <a:lnTo>
                    <a:pt x="259296" y="499529"/>
                  </a:lnTo>
                  <a:lnTo>
                    <a:pt x="292100" y="472008"/>
                  </a:lnTo>
                  <a:lnTo>
                    <a:pt x="274116" y="454013"/>
                  </a:lnTo>
                  <a:lnTo>
                    <a:pt x="291046" y="437083"/>
                  </a:lnTo>
                  <a:lnTo>
                    <a:pt x="310096" y="427558"/>
                  </a:lnTo>
                  <a:lnTo>
                    <a:pt x="310096" y="397929"/>
                  </a:lnTo>
                  <a:lnTo>
                    <a:pt x="328091" y="388404"/>
                  </a:lnTo>
                  <a:lnTo>
                    <a:pt x="349250" y="367233"/>
                  </a:lnTo>
                  <a:lnTo>
                    <a:pt x="377825" y="354533"/>
                  </a:lnTo>
                  <a:lnTo>
                    <a:pt x="387350" y="323838"/>
                  </a:lnTo>
                  <a:lnTo>
                    <a:pt x="365125" y="307963"/>
                  </a:lnTo>
                  <a:lnTo>
                    <a:pt x="358254" y="290500"/>
                  </a:lnTo>
                  <a:lnTo>
                    <a:pt x="373596" y="275158"/>
                  </a:lnTo>
                  <a:lnTo>
                    <a:pt x="373596" y="247638"/>
                  </a:lnTo>
                  <a:lnTo>
                    <a:pt x="389471" y="231763"/>
                  </a:lnTo>
                  <a:lnTo>
                    <a:pt x="424396" y="228588"/>
                  </a:lnTo>
                  <a:lnTo>
                    <a:pt x="415925" y="187313"/>
                  </a:lnTo>
                  <a:lnTo>
                    <a:pt x="427571" y="149213"/>
                  </a:lnTo>
                  <a:lnTo>
                    <a:pt x="413816" y="118529"/>
                  </a:lnTo>
                  <a:lnTo>
                    <a:pt x="411696" y="87833"/>
                  </a:lnTo>
                  <a:lnTo>
                    <a:pt x="384708" y="60846"/>
                  </a:lnTo>
                  <a:lnTo>
                    <a:pt x="397941" y="31738"/>
                  </a:lnTo>
                  <a:lnTo>
                    <a:pt x="372541" y="2108"/>
                  </a:lnTo>
                  <a:lnTo>
                    <a:pt x="323850" y="0"/>
                  </a:lnTo>
                  <a:lnTo>
                    <a:pt x="287871" y="48679"/>
                  </a:lnTo>
                  <a:lnTo>
                    <a:pt x="243421" y="65608"/>
                  </a:lnTo>
                  <a:lnTo>
                    <a:pt x="241300" y="97358"/>
                  </a:lnTo>
                  <a:lnTo>
                    <a:pt x="218021" y="124879"/>
                  </a:lnTo>
                  <a:lnTo>
                    <a:pt x="165100" y="127000"/>
                  </a:lnTo>
                  <a:lnTo>
                    <a:pt x="143941" y="152400"/>
                  </a:lnTo>
                  <a:lnTo>
                    <a:pt x="143941" y="196850"/>
                  </a:lnTo>
                  <a:lnTo>
                    <a:pt x="93141" y="228600"/>
                  </a:lnTo>
                  <a:lnTo>
                    <a:pt x="59271" y="237058"/>
                  </a:lnTo>
                  <a:lnTo>
                    <a:pt x="69850" y="275158"/>
                  </a:lnTo>
                  <a:lnTo>
                    <a:pt x="46571" y="317500"/>
                  </a:lnTo>
                  <a:lnTo>
                    <a:pt x="6350" y="357708"/>
                  </a:lnTo>
                  <a:lnTo>
                    <a:pt x="0" y="387350"/>
                  </a:lnTo>
                  <a:lnTo>
                    <a:pt x="19050" y="429667"/>
                  </a:lnTo>
                  <a:lnTo>
                    <a:pt x="48691" y="459308"/>
                  </a:lnTo>
                  <a:lnTo>
                    <a:pt x="38100" y="493167"/>
                  </a:lnTo>
                  <a:lnTo>
                    <a:pt x="25400" y="524917"/>
                  </a:lnTo>
                  <a:lnTo>
                    <a:pt x="65621" y="535508"/>
                  </a:lnTo>
                  <a:lnTo>
                    <a:pt x="101600" y="569367"/>
                  </a:lnTo>
                  <a:lnTo>
                    <a:pt x="101600" y="64135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grpSp>
          <p:nvGrpSpPr>
            <p:cNvPr id="95" name="Архангельская область"/>
            <p:cNvGrpSpPr/>
            <p:nvPr/>
          </p:nvGrpSpPr>
          <p:grpSpPr>
            <a:xfrm>
              <a:off x="84262" y="297437"/>
              <a:ext cx="2773164" cy="3027369"/>
              <a:chOff x="2181307" y="698543"/>
              <a:chExt cx="2773163" cy="3027371"/>
            </a:xfrm>
          </p:grpSpPr>
          <p:sp>
            <p:nvSpPr>
              <p:cNvPr id="107" name="Полилиния 106"/>
              <p:cNvSpPr/>
              <p:nvPr/>
            </p:nvSpPr>
            <p:spPr>
              <a:xfrm>
                <a:off x="2435721" y="3167241"/>
                <a:ext cx="30735" cy="28817"/>
              </a:xfrm>
              <a:custGeom>
                <a:avLst/>
                <a:gdLst/>
                <a:ahLst/>
                <a:cxnLst/>
                <a:rect l="0" t="0" r="0" b="0"/>
                <a:pathLst>
                  <a:path w="30735" h="28817">
                    <a:moveTo>
                      <a:pt x="7683" y="0"/>
                    </a:moveTo>
                    <a:lnTo>
                      <a:pt x="7683" y="0"/>
                    </a:lnTo>
                    <a:lnTo>
                      <a:pt x="7683" y="0"/>
                    </a:lnTo>
                    <a:lnTo>
                      <a:pt x="0" y="11519"/>
                    </a:lnTo>
                    <a:lnTo>
                      <a:pt x="13449" y="28816"/>
                    </a:lnTo>
                    <a:lnTo>
                      <a:pt x="30734" y="11519"/>
                    </a:lnTo>
                    <a:close/>
                  </a:path>
                </a:pathLst>
              </a:custGeom>
              <a:solidFill>
                <a:srgbClr val="92D050"/>
              </a:solidFill>
              <a:ln w="12700" cap="rnd">
                <a:solidFill>
                  <a:schemeClr val="tx1">
                    <a:lumMod val="95000"/>
                    <a:lumOff val="5000"/>
                  </a:schemeClr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100"/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>
                <a:off x="3682845" y="698543"/>
                <a:ext cx="1271625" cy="947014"/>
              </a:xfrm>
              <a:custGeom>
                <a:avLst/>
                <a:gdLst/>
                <a:ahLst/>
                <a:cxnLst/>
                <a:rect l="0" t="0" r="0" b="0"/>
                <a:pathLst>
                  <a:path w="1271627" h="947015">
                    <a:moveTo>
                      <a:pt x="172873" y="904736"/>
                    </a:moveTo>
                    <a:lnTo>
                      <a:pt x="172873" y="904736"/>
                    </a:lnTo>
                    <a:lnTo>
                      <a:pt x="172873" y="904736"/>
                    </a:lnTo>
                    <a:lnTo>
                      <a:pt x="151740" y="904736"/>
                    </a:lnTo>
                    <a:lnTo>
                      <a:pt x="128689" y="870166"/>
                    </a:lnTo>
                    <a:lnTo>
                      <a:pt x="115253" y="877850"/>
                    </a:lnTo>
                    <a:lnTo>
                      <a:pt x="74917" y="839432"/>
                    </a:lnTo>
                    <a:lnTo>
                      <a:pt x="44171" y="806781"/>
                    </a:lnTo>
                    <a:lnTo>
                      <a:pt x="55702" y="772198"/>
                    </a:lnTo>
                    <a:lnTo>
                      <a:pt x="86437" y="762597"/>
                    </a:lnTo>
                    <a:lnTo>
                      <a:pt x="97956" y="743395"/>
                    </a:lnTo>
                    <a:lnTo>
                      <a:pt x="76823" y="726110"/>
                    </a:lnTo>
                    <a:lnTo>
                      <a:pt x="78753" y="679996"/>
                    </a:lnTo>
                    <a:lnTo>
                      <a:pt x="65304" y="676161"/>
                    </a:lnTo>
                    <a:lnTo>
                      <a:pt x="51855" y="641579"/>
                    </a:lnTo>
                    <a:lnTo>
                      <a:pt x="23051" y="639661"/>
                    </a:lnTo>
                    <a:lnTo>
                      <a:pt x="0" y="607010"/>
                    </a:lnTo>
                    <a:lnTo>
                      <a:pt x="7684" y="564744"/>
                    </a:lnTo>
                    <a:lnTo>
                      <a:pt x="38405" y="522491"/>
                    </a:lnTo>
                    <a:lnTo>
                      <a:pt x="74917" y="526326"/>
                    </a:lnTo>
                    <a:lnTo>
                      <a:pt x="86437" y="539776"/>
                    </a:lnTo>
                    <a:lnTo>
                      <a:pt x="99873" y="545541"/>
                    </a:lnTo>
                    <a:lnTo>
                      <a:pt x="105639" y="520561"/>
                    </a:lnTo>
                    <a:lnTo>
                      <a:pt x="149822" y="507124"/>
                    </a:lnTo>
                    <a:lnTo>
                      <a:pt x="184404" y="470624"/>
                    </a:lnTo>
                    <a:lnTo>
                      <a:pt x="161354" y="445656"/>
                    </a:lnTo>
                    <a:lnTo>
                      <a:pt x="192088" y="426441"/>
                    </a:lnTo>
                    <a:lnTo>
                      <a:pt x="226657" y="439890"/>
                    </a:lnTo>
                    <a:lnTo>
                      <a:pt x="236271" y="411074"/>
                    </a:lnTo>
                    <a:lnTo>
                      <a:pt x="236271" y="382258"/>
                    </a:lnTo>
                    <a:lnTo>
                      <a:pt x="280442" y="382258"/>
                    </a:lnTo>
                    <a:lnTo>
                      <a:pt x="301575" y="403390"/>
                    </a:lnTo>
                    <a:lnTo>
                      <a:pt x="323660" y="381305"/>
                    </a:lnTo>
                    <a:lnTo>
                      <a:pt x="328461" y="361138"/>
                    </a:lnTo>
                    <a:lnTo>
                      <a:pt x="376492" y="351524"/>
                    </a:lnTo>
                    <a:lnTo>
                      <a:pt x="360160" y="335204"/>
                    </a:lnTo>
                    <a:lnTo>
                      <a:pt x="318859" y="320790"/>
                    </a:lnTo>
                    <a:lnTo>
                      <a:pt x="318859" y="305435"/>
                    </a:lnTo>
                    <a:lnTo>
                      <a:pt x="366891" y="291973"/>
                    </a:lnTo>
                    <a:lnTo>
                      <a:pt x="416827" y="278537"/>
                    </a:lnTo>
                    <a:lnTo>
                      <a:pt x="441795" y="253569"/>
                    </a:lnTo>
                    <a:lnTo>
                      <a:pt x="474447" y="253569"/>
                    </a:lnTo>
                    <a:lnTo>
                      <a:pt x="474447" y="230518"/>
                    </a:lnTo>
                    <a:lnTo>
                      <a:pt x="520561" y="228588"/>
                    </a:lnTo>
                    <a:lnTo>
                      <a:pt x="495593" y="203619"/>
                    </a:lnTo>
                    <a:lnTo>
                      <a:pt x="535928" y="201702"/>
                    </a:lnTo>
                    <a:lnTo>
                      <a:pt x="551295" y="217069"/>
                    </a:lnTo>
                    <a:lnTo>
                      <a:pt x="549364" y="178651"/>
                    </a:lnTo>
                    <a:lnTo>
                      <a:pt x="568579" y="159436"/>
                    </a:lnTo>
                    <a:lnTo>
                      <a:pt x="547446" y="134468"/>
                    </a:lnTo>
                    <a:lnTo>
                      <a:pt x="560896" y="113335"/>
                    </a:lnTo>
                    <a:lnTo>
                      <a:pt x="583946" y="136386"/>
                    </a:lnTo>
                    <a:lnTo>
                      <a:pt x="612763" y="136386"/>
                    </a:lnTo>
                    <a:lnTo>
                      <a:pt x="612763" y="107569"/>
                    </a:lnTo>
                    <a:lnTo>
                      <a:pt x="655015" y="122936"/>
                    </a:lnTo>
                    <a:lnTo>
                      <a:pt x="676148" y="99886"/>
                    </a:lnTo>
                    <a:lnTo>
                      <a:pt x="697281" y="74918"/>
                    </a:lnTo>
                    <a:lnTo>
                      <a:pt x="724180" y="74918"/>
                    </a:lnTo>
                    <a:lnTo>
                      <a:pt x="770268" y="53797"/>
                    </a:lnTo>
                    <a:lnTo>
                      <a:pt x="802932" y="65316"/>
                    </a:lnTo>
                    <a:lnTo>
                      <a:pt x="850951" y="65316"/>
                    </a:lnTo>
                    <a:lnTo>
                      <a:pt x="882650" y="33617"/>
                    </a:lnTo>
                    <a:lnTo>
                      <a:pt x="920103" y="36500"/>
                    </a:lnTo>
                    <a:lnTo>
                      <a:pt x="937387" y="61481"/>
                    </a:lnTo>
                    <a:lnTo>
                      <a:pt x="977722" y="61481"/>
                    </a:lnTo>
                    <a:lnTo>
                      <a:pt x="996938" y="80683"/>
                    </a:lnTo>
                    <a:lnTo>
                      <a:pt x="1031520" y="71069"/>
                    </a:lnTo>
                    <a:lnTo>
                      <a:pt x="1079538" y="71069"/>
                    </a:lnTo>
                    <a:lnTo>
                      <a:pt x="1111238" y="39383"/>
                    </a:lnTo>
                    <a:lnTo>
                      <a:pt x="1148690" y="19215"/>
                    </a:lnTo>
                    <a:lnTo>
                      <a:pt x="1198626" y="0"/>
                    </a:lnTo>
                    <a:lnTo>
                      <a:pt x="1244727" y="0"/>
                    </a:lnTo>
                    <a:lnTo>
                      <a:pt x="1271626" y="42266"/>
                    </a:lnTo>
                    <a:lnTo>
                      <a:pt x="1271626" y="88367"/>
                    </a:lnTo>
                    <a:lnTo>
                      <a:pt x="1231291" y="124867"/>
                    </a:lnTo>
                    <a:lnTo>
                      <a:pt x="1194791" y="159436"/>
                    </a:lnTo>
                    <a:lnTo>
                      <a:pt x="1146772" y="163284"/>
                    </a:lnTo>
                    <a:lnTo>
                      <a:pt x="1089140" y="190170"/>
                    </a:lnTo>
                    <a:lnTo>
                      <a:pt x="1037273" y="170968"/>
                    </a:lnTo>
                    <a:lnTo>
                      <a:pt x="1012304" y="195936"/>
                    </a:lnTo>
                    <a:lnTo>
                      <a:pt x="952754" y="194018"/>
                    </a:lnTo>
                    <a:lnTo>
                      <a:pt x="875919" y="194018"/>
                    </a:lnTo>
                    <a:lnTo>
                      <a:pt x="847103" y="224752"/>
                    </a:lnTo>
                    <a:lnTo>
                      <a:pt x="787565" y="224752"/>
                    </a:lnTo>
                    <a:lnTo>
                      <a:pt x="743382" y="249720"/>
                    </a:lnTo>
                    <a:lnTo>
                      <a:pt x="756831" y="280454"/>
                    </a:lnTo>
                    <a:lnTo>
                      <a:pt x="726085" y="291973"/>
                    </a:lnTo>
                    <a:lnTo>
                      <a:pt x="689598" y="288138"/>
                    </a:lnTo>
                    <a:lnTo>
                      <a:pt x="656946" y="288138"/>
                    </a:lnTo>
                    <a:lnTo>
                      <a:pt x="653098" y="309271"/>
                    </a:lnTo>
                    <a:lnTo>
                      <a:pt x="618528" y="299657"/>
                    </a:lnTo>
                    <a:lnTo>
                      <a:pt x="618528" y="334239"/>
                    </a:lnTo>
                    <a:lnTo>
                      <a:pt x="583946" y="359207"/>
                    </a:lnTo>
                    <a:lnTo>
                      <a:pt x="555130" y="380340"/>
                    </a:lnTo>
                    <a:lnTo>
                      <a:pt x="555130" y="347688"/>
                    </a:lnTo>
                    <a:lnTo>
                      <a:pt x="532079" y="368821"/>
                    </a:lnTo>
                    <a:lnTo>
                      <a:pt x="537845" y="407238"/>
                    </a:lnTo>
                    <a:lnTo>
                      <a:pt x="514795" y="407238"/>
                    </a:lnTo>
                    <a:lnTo>
                      <a:pt x="498463" y="390906"/>
                    </a:lnTo>
                    <a:lnTo>
                      <a:pt x="498463" y="409156"/>
                    </a:lnTo>
                    <a:lnTo>
                      <a:pt x="498463" y="437972"/>
                    </a:lnTo>
                    <a:lnTo>
                      <a:pt x="481660" y="421158"/>
                    </a:lnTo>
                    <a:lnTo>
                      <a:pt x="460058" y="442760"/>
                    </a:lnTo>
                    <a:lnTo>
                      <a:pt x="441795" y="461023"/>
                    </a:lnTo>
                    <a:lnTo>
                      <a:pt x="416814" y="461023"/>
                    </a:lnTo>
                    <a:lnTo>
                      <a:pt x="397612" y="485991"/>
                    </a:lnTo>
                    <a:lnTo>
                      <a:pt x="372644" y="528244"/>
                    </a:lnTo>
                    <a:lnTo>
                      <a:pt x="332308" y="528244"/>
                    </a:lnTo>
                    <a:lnTo>
                      <a:pt x="299644" y="555143"/>
                    </a:lnTo>
                    <a:lnTo>
                      <a:pt x="299644" y="591642"/>
                    </a:lnTo>
                    <a:lnTo>
                      <a:pt x="266993" y="605092"/>
                    </a:lnTo>
                    <a:lnTo>
                      <a:pt x="255461" y="643509"/>
                    </a:lnTo>
                    <a:lnTo>
                      <a:pt x="228575" y="670395"/>
                    </a:lnTo>
                    <a:lnTo>
                      <a:pt x="228575" y="718427"/>
                    </a:lnTo>
                    <a:lnTo>
                      <a:pt x="215126" y="752996"/>
                    </a:lnTo>
                    <a:lnTo>
                      <a:pt x="232410" y="802932"/>
                    </a:lnTo>
                    <a:lnTo>
                      <a:pt x="217043" y="852882"/>
                    </a:lnTo>
                    <a:lnTo>
                      <a:pt x="238176" y="885546"/>
                    </a:lnTo>
                    <a:lnTo>
                      <a:pt x="247777" y="920115"/>
                    </a:lnTo>
                    <a:lnTo>
                      <a:pt x="236258" y="931647"/>
                    </a:lnTo>
                    <a:lnTo>
                      <a:pt x="203607" y="947014"/>
                    </a:lnTo>
                    <a:lnTo>
                      <a:pt x="203607" y="922033"/>
                    </a:lnTo>
                    <a:close/>
                  </a:path>
                </a:pathLst>
              </a:custGeom>
              <a:solidFill>
                <a:srgbClr val="92D050"/>
              </a:solidFill>
              <a:ln w="12700" cap="rnd">
                <a:solidFill>
                  <a:schemeClr val="tx1">
                    <a:lumMod val="95000"/>
                    <a:lumOff val="5000"/>
                  </a:schemeClr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100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>
                <a:off x="2181307" y="2501429"/>
                <a:ext cx="1295921" cy="1224485"/>
              </a:xfrm>
              <a:custGeom>
                <a:avLst/>
                <a:gdLst/>
                <a:ahLst/>
                <a:cxnLst/>
                <a:rect l="0" t="0" r="0" b="0"/>
                <a:pathLst>
                  <a:path w="1295922" h="1224485">
                    <a:moveTo>
                      <a:pt x="1028167" y="186271"/>
                    </a:moveTo>
                    <a:lnTo>
                      <a:pt x="1028167" y="186271"/>
                    </a:lnTo>
                    <a:lnTo>
                      <a:pt x="1028167" y="186271"/>
                    </a:lnTo>
                    <a:lnTo>
                      <a:pt x="991121" y="223304"/>
                    </a:lnTo>
                    <a:lnTo>
                      <a:pt x="964667" y="256121"/>
                    </a:lnTo>
                    <a:lnTo>
                      <a:pt x="964667" y="209550"/>
                    </a:lnTo>
                    <a:lnTo>
                      <a:pt x="994296" y="179921"/>
                    </a:lnTo>
                    <a:lnTo>
                      <a:pt x="958317" y="124879"/>
                    </a:lnTo>
                    <a:lnTo>
                      <a:pt x="933971" y="100546"/>
                    </a:lnTo>
                    <a:lnTo>
                      <a:pt x="894817" y="100546"/>
                    </a:lnTo>
                    <a:lnTo>
                      <a:pt x="837667" y="118529"/>
                    </a:lnTo>
                    <a:lnTo>
                      <a:pt x="786867" y="91021"/>
                    </a:lnTo>
                    <a:lnTo>
                      <a:pt x="725487" y="114300"/>
                    </a:lnTo>
                    <a:lnTo>
                      <a:pt x="659867" y="103721"/>
                    </a:lnTo>
                    <a:lnTo>
                      <a:pt x="657746" y="177800"/>
                    </a:lnTo>
                    <a:lnTo>
                      <a:pt x="621767" y="207429"/>
                    </a:lnTo>
                    <a:lnTo>
                      <a:pt x="636587" y="243421"/>
                    </a:lnTo>
                    <a:lnTo>
                      <a:pt x="618592" y="261404"/>
                    </a:lnTo>
                    <a:lnTo>
                      <a:pt x="558267" y="243421"/>
                    </a:lnTo>
                    <a:lnTo>
                      <a:pt x="534987" y="194729"/>
                    </a:lnTo>
                    <a:lnTo>
                      <a:pt x="497942" y="157696"/>
                    </a:lnTo>
                    <a:lnTo>
                      <a:pt x="486296" y="95250"/>
                    </a:lnTo>
                    <a:lnTo>
                      <a:pt x="473596" y="0"/>
                    </a:lnTo>
                    <a:lnTo>
                      <a:pt x="437617" y="0"/>
                    </a:lnTo>
                    <a:lnTo>
                      <a:pt x="401637" y="38100"/>
                    </a:lnTo>
                    <a:lnTo>
                      <a:pt x="401637" y="74079"/>
                    </a:lnTo>
                    <a:lnTo>
                      <a:pt x="397396" y="120650"/>
                    </a:lnTo>
                    <a:lnTo>
                      <a:pt x="424917" y="148171"/>
                    </a:lnTo>
                    <a:lnTo>
                      <a:pt x="414337" y="201079"/>
                    </a:lnTo>
                    <a:lnTo>
                      <a:pt x="361417" y="239179"/>
                    </a:lnTo>
                    <a:lnTo>
                      <a:pt x="314846" y="192621"/>
                    </a:lnTo>
                    <a:lnTo>
                      <a:pt x="271462" y="149225"/>
                    </a:lnTo>
                    <a:lnTo>
                      <a:pt x="259817" y="162979"/>
                    </a:lnTo>
                    <a:lnTo>
                      <a:pt x="243942" y="187325"/>
                    </a:lnTo>
                    <a:lnTo>
                      <a:pt x="221717" y="172504"/>
                    </a:lnTo>
                    <a:lnTo>
                      <a:pt x="212192" y="182017"/>
                    </a:lnTo>
                    <a:lnTo>
                      <a:pt x="196317" y="160859"/>
                    </a:lnTo>
                    <a:lnTo>
                      <a:pt x="183617" y="175679"/>
                    </a:lnTo>
                    <a:lnTo>
                      <a:pt x="185737" y="208484"/>
                    </a:lnTo>
                    <a:lnTo>
                      <a:pt x="173037" y="238113"/>
                    </a:lnTo>
                    <a:lnTo>
                      <a:pt x="146571" y="251879"/>
                    </a:lnTo>
                    <a:lnTo>
                      <a:pt x="135992" y="275159"/>
                    </a:lnTo>
                    <a:lnTo>
                      <a:pt x="130696" y="328079"/>
                    </a:lnTo>
                    <a:lnTo>
                      <a:pt x="171450" y="368821"/>
                    </a:lnTo>
                    <a:lnTo>
                      <a:pt x="155042" y="411684"/>
                    </a:lnTo>
                    <a:lnTo>
                      <a:pt x="120117" y="422263"/>
                    </a:lnTo>
                    <a:lnTo>
                      <a:pt x="124346" y="450838"/>
                    </a:lnTo>
                    <a:lnTo>
                      <a:pt x="116942" y="484709"/>
                    </a:lnTo>
                    <a:lnTo>
                      <a:pt x="75133" y="526517"/>
                    </a:lnTo>
                    <a:lnTo>
                      <a:pt x="59792" y="530213"/>
                    </a:lnTo>
                    <a:lnTo>
                      <a:pt x="43917" y="548209"/>
                    </a:lnTo>
                    <a:lnTo>
                      <a:pt x="11633" y="612763"/>
                    </a:lnTo>
                    <a:lnTo>
                      <a:pt x="16396" y="632879"/>
                    </a:lnTo>
                    <a:lnTo>
                      <a:pt x="0" y="649275"/>
                    </a:lnTo>
                    <a:lnTo>
                      <a:pt x="11112" y="708013"/>
                    </a:lnTo>
                    <a:lnTo>
                      <a:pt x="35446" y="722834"/>
                    </a:lnTo>
                    <a:lnTo>
                      <a:pt x="35446" y="749288"/>
                    </a:lnTo>
                    <a:lnTo>
                      <a:pt x="68262" y="766229"/>
                    </a:lnTo>
                    <a:lnTo>
                      <a:pt x="76721" y="787388"/>
                    </a:lnTo>
                    <a:lnTo>
                      <a:pt x="90487" y="795859"/>
                    </a:lnTo>
                    <a:lnTo>
                      <a:pt x="110058" y="815442"/>
                    </a:lnTo>
                    <a:lnTo>
                      <a:pt x="131762" y="815442"/>
                    </a:lnTo>
                    <a:lnTo>
                      <a:pt x="149492" y="833159"/>
                    </a:lnTo>
                    <a:lnTo>
                      <a:pt x="157162" y="857238"/>
                    </a:lnTo>
                    <a:lnTo>
                      <a:pt x="199492" y="859359"/>
                    </a:lnTo>
                    <a:lnTo>
                      <a:pt x="231242" y="867829"/>
                    </a:lnTo>
                    <a:lnTo>
                      <a:pt x="245529" y="882117"/>
                    </a:lnTo>
                    <a:lnTo>
                      <a:pt x="272517" y="888988"/>
                    </a:lnTo>
                    <a:lnTo>
                      <a:pt x="283096" y="915454"/>
                    </a:lnTo>
                    <a:lnTo>
                      <a:pt x="307975" y="940321"/>
                    </a:lnTo>
                    <a:lnTo>
                      <a:pt x="324371" y="952488"/>
                    </a:lnTo>
                    <a:lnTo>
                      <a:pt x="324371" y="973659"/>
                    </a:lnTo>
                    <a:lnTo>
                      <a:pt x="342367" y="980009"/>
                    </a:lnTo>
                    <a:lnTo>
                      <a:pt x="378346" y="980009"/>
                    </a:lnTo>
                    <a:lnTo>
                      <a:pt x="378346" y="966254"/>
                    </a:lnTo>
                    <a:lnTo>
                      <a:pt x="395287" y="971538"/>
                    </a:lnTo>
                    <a:lnTo>
                      <a:pt x="418567" y="971538"/>
                    </a:lnTo>
                    <a:lnTo>
                      <a:pt x="418567" y="999059"/>
                    </a:lnTo>
                    <a:lnTo>
                      <a:pt x="432321" y="1013879"/>
                    </a:lnTo>
                    <a:lnTo>
                      <a:pt x="445021" y="1013879"/>
                    </a:lnTo>
                    <a:lnTo>
                      <a:pt x="445021" y="1030809"/>
                    </a:lnTo>
                    <a:lnTo>
                      <a:pt x="470421" y="1043509"/>
                    </a:lnTo>
                    <a:lnTo>
                      <a:pt x="486296" y="1059384"/>
                    </a:lnTo>
                    <a:lnTo>
                      <a:pt x="508521" y="1037159"/>
                    </a:lnTo>
                    <a:lnTo>
                      <a:pt x="514871" y="1018109"/>
                    </a:lnTo>
                    <a:lnTo>
                      <a:pt x="538162" y="1028688"/>
                    </a:lnTo>
                    <a:lnTo>
                      <a:pt x="554037" y="1056209"/>
                    </a:lnTo>
                    <a:lnTo>
                      <a:pt x="536042" y="1074204"/>
                    </a:lnTo>
                    <a:lnTo>
                      <a:pt x="560387" y="1087959"/>
                    </a:lnTo>
                    <a:lnTo>
                      <a:pt x="560387" y="1100659"/>
                    </a:lnTo>
                    <a:lnTo>
                      <a:pt x="578371" y="1100659"/>
                    </a:lnTo>
                    <a:lnTo>
                      <a:pt x="601662" y="1110184"/>
                    </a:lnTo>
                    <a:lnTo>
                      <a:pt x="591083" y="1120775"/>
                    </a:lnTo>
                    <a:lnTo>
                      <a:pt x="604837" y="1140879"/>
                    </a:lnTo>
                    <a:lnTo>
                      <a:pt x="618058" y="1154100"/>
                    </a:lnTo>
                    <a:lnTo>
                      <a:pt x="640817" y="1134529"/>
                    </a:lnTo>
                    <a:lnTo>
                      <a:pt x="656692" y="1139825"/>
                    </a:lnTo>
                    <a:lnTo>
                      <a:pt x="668337" y="1158875"/>
                    </a:lnTo>
                    <a:lnTo>
                      <a:pt x="676275" y="1166813"/>
                    </a:lnTo>
                    <a:lnTo>
                      <a:pt x="696912" y="1187450"/>
                    </a:lnTo>
                    <a:lnTo>
                      <a:pt x="689496" y="1210729"/>
                    </a:lnTo>
                    <a:lnTo>
                      <a:pt x="708546" y="1220254"/>
                    </a:lnTo>
                    <a:lnTo>
                      <a:pt x="735012" y="1212850"/>
                    </a:lnTo>
                    <a:lnTo>
                      <a:pt x="732892" y="1198029"/>
                    </a:lnTo>
                    <a:lnTo>
                      <a:pt x="750887" y="1203325"/>
                    </a:lnTo>
                    <a:lnTo>
                      <a:pt x="784746" y="1203325"/>
                    </a:lnTo>
                    <a:lnTo>
                      <a:pt x="788987" y="1220254"/>
                    </a:lnTo>
                    <a:lnTo>
                      <a:pt x="810146" y="1224484"/>
                    </a:lnTo>
                    <a:lnTo>
                      <a:pt x="828142" y="1203325"/>
                    </a:lnTo>
                    <a:lnTo>
                      <a:pt x="849312" y="1187450"/>
                    </a:lnTo>
                    <a:lnTo>
                      <a:pt x="867296" y="1156754"/>
                    </a:lnTo>
                    <a:lnTo>
                      <a:pt x="843483" y="1132942"/>
                    </a:lnTo>
                    <a:lnTo>
                      <a:pt x="859892" y="1116534"/>
                    </a:lnTo>
                    <a:lnTo>
                      <a:pt x="885292" y="1100659"/>
                    </a:lnTo>
                    <a:lnTo>
                      <a:pt x="888467" y="1081609"/>
                    </a:lnTo>
                    <a:lnTo>
                      <a:pt x="921271" y="1061504"/>
                    </a:lnTo>
                    <a:lnTo>
                      <a:pt x="949325" y="1033463"/>
                    </a:lnTo>
                    <a:lnTo>
                      <a:pt x="967842" y="1025525"/>
                    </a:lnTo>
                    <a:lnTo>
                      <a:pt x="994296" y="999059"/>
                    </a:lnTo>
                    <a:lnTo>
                      <a:pt x="976312" y="981075"/>
                    </a:lnTo>
                    <a:lnTo>
                      <a:pt x="974192" y="952500"/>
                    </a:lnTo>
                    <a:lnTo>
                      <a:pt x="953021" y="963079"/>
                    </a:lnTo>
                    <a:lnTo>
                      <a:pt x="939267" y="949325"/>
                    </a:lnTo>
                    <a:lnTo>
                      <a:pt x="920217" y="949325"/>
                    </a:lnTo>
                    <a:lnTo>
                      <a:pt x="892696" y="954609"/>
                    </a:lnTo>
                    <a:lnTo>
                      <a:pt x="881062" y="982129"/>
                    </a:lnTo>
                    <a:lnTo>
                      <a:pt x="867296" y="976834"/>
                    </a:lnTo>
                    <a:lnTo>
                      <a:pt x="848246" y="1004354"/>
                    </a:lnTo>
                    <a:lnTo>
                      <a:pt x="829729" y="985838"/>
                    </a:lnTo>
                    <a:lnTo>
                      <a:pt x="809092" y="978954"/>
                    </a:lnTo>
                    <a:lnTo>
                      <a:pt x="787921" y="969429"/>
                    </a:lnTo>
                    <a:lnTo>
                      <a:pt x="784746" y="932384"/>
                    </a:lnTo>
                    <a:lnTo>
                      <a:pt x="810146" y="919684"/>
                    </a:lnTo>
                    <a:lnTo>
                      <a:pt x="805917" y="896404"/>
                    </a:lnTo>
                    <a:lnTo>
                      <a:pt x="815975" y="886346"/>
                    </a:lnTo>
                    <a:lnTo>
                      <a:pt x="823912" y="865709"/>
                    </a:lnTo>
                    <a:lnTo>
                      <a:pt x="848246" y="859359"/>
                    </a:lnTo>
                    <a:lnTo>
                      <a:pt x="877887" y="866775"/>
                    </a:lnTo>
                    <a:lnTo>
                      <a:pt x="883171" y="846659"/>
                    </a:lnTo>
                    <a:lnTo>
                      <a:pt x="878942" y="813854"/>
                    </a:lnTo>
                    <a:lnTo>
                      <a:pt x="863600" y="798513"/>
                    </a:lnTo>
                    <a:lnTo>
                      <a:pt x="871537" y="766229"/>
                    </a:lnTo>
                    <a:lnTo>
                      <a:pt x="900112" y="748234"/>
                    </a:lnTo>
                    <a:lnTo>
                      <a:pt x="900112" y="717538"/>
                    </a:lnTo>
                    <a:lnTo>
                      <a:pt x="908571" y="687909"/>
                    </a:lnTo>
                    <a:lnTo>
                      <a:pt x="886346" y="665684"/>
                    </a:lnTo>
                    <a:lnTo>
                      <a:pt x="864121" y="633934"/>
                    </a:lnTo>
                    <a:lnTo>
                      <a:pt x="864121" y="608534"/>
                    </a:lnTo>
                    <a:lnTo>
                      <a:pt x="858837" y="579959"/>
                    </a:lnTo>
                    <a:lnTo>
                      <a:pt x="885292" y="579959"/>
                    </a:lnTo>
                    <a:lnTo>
                      <a:pt x="914921" y="602184"/>
                    </a:lnTo>
                    <a:lnTo>
                      <a:pt x="940321" y="610654"/>
                    </a:lnTo>
                    <a:lnTo>
                      <a:pt x="958317" y="628650"/>
                    </a:lnTo>
                    <a:lnTo>
                      <a:pt x="994296" y="636054"/>
                    </a:lnTo>
                    <a:lnTo>
                      <a:pt x="1024992" y="654038"/>
                    </a:lnTo>
                    <a:lnTo>
                      <a:pt x="1058862" y="687909"/>
                    </a:lnTo>
                    <a:lnTo>
                      <a:pt x="1065212" y="720713"/>
                    </a:lnTo>
                    <a:lnTo>
                      <a:pt x="1089546" y="708013"/>
                    </a:lnTo>
                    <a:lnTo>
                      <a:pt x="1118121" y="697434"/>
                    </a:lnTo>
                    <a:lnTo>
                      <a:pt x="1140346" y="711188"/>
                    </a:lnTo>
                    <a:lnTo>
                      <a:pt x="1167867" y="717538"/>
                    </a:lnTo>
                    <a:lnTo>
                      <a:pt x="1194321" y="738709"/>
                    </a:lnTo>
                    <a:lnTo>
                      <a:pt x="1213371" y="738709"/>
                    </a:lnTo>
                    <a:lnTo>
                      <a:pt x="1226604" y="751942"/>
                    </a:lnTo>
                    <a:lnTo>
                      <a:pt x="1245121" y="733413"/>
                    </a:lnTo>
                    <a:lnTo>
                      <a:pt x="1264171" y="700609"/>
                    </a:lnTo>
                    <a:lnTo>
                      <a:pt x="1248296" y="684734"/>
                    </a:lnTo>
                    <a:lnTo>
                      <a:pt x="1241946" y="656159"/>
                    </a:lnTo>
                    <a:lnTo>
                      <a:pt x="1255712" y="627584"/>
                    </a:lnTo>
                    <a:lnTo>
                      <a:pt x="1245121" y="607479"/>
                    </a:lnTo>
                    <a:lnTo>
                      <a:pt x="1221308" y="583667"/>
                    </a:lnTo>
                    <a:lnTo>
                      <a:pt x="1212317" y="565138"/>
                    </a:lnTo>
                    <a:lnTo>
                      <a:pt x="1230833" y="546621"/>
                    </a:lnTo>
                    <a:lnTo>
                      <a:pt x="1246175" y="531279"/>
                    </a:lnTo>
                    <a:lnTo>
                      <a:pt x="1246175" y="516459"/>
                    </a:lnTo>
                    <a:lnTo>
                      <a:pt x="1260475" y="502171"/>
                    </a:lnTo>
                    <a:lnTo>
                      <a:pt x="1272642" y="469888"/>
                    </a:lnTo>
                    <a:lnTo>
                      <a:pt x="1295921" y="446609"/>
                    </a:lnTo>
                    <a:lnTo>
                      <a:pt x="1278458" y="429146"/>
                    </a:lnTo>
                    <a:lnTo>
                      <a:pt x="1237717" y="410629"/>
                    </a:lnTo>
                    <a:lnTo>
                      <a:pt x="1233487" y="423329"/>
                    </a:lnTo>
                    <a:lnTo>
                      <a:pt x="1197496" y="436029"/>
                    </a:lnTo>
                    <a:lnTo>
                      <a:pt x="1177392" y="428613"/>
                    </a:lnTo>
                    <a:lnTo>
                      <a:pt x="1151992" y="398984"/>
                    </a:lnTo>
                    <a:lnTo>
                      <a:pt x="1132942" y="379934"/>
                    </a:lnTo>
                    <a:lnTo>
                      <a:pt x="1124471" y="343954"/>
                    </a:lnTo>
                    <a:lnTo>
                      <a:pt x="1091667" y="311138"/>
                    </a:lnTo>
                    <a:lnTo>
                      <a:pt x="1072617" y="286804"/>
                    </a:lnTo>
                    <a:lnTo>
                      <a:pt x="1060971" y="242354"/>
                    </a:lnTo>
                    <a:lnTo>
                      <a:pt x="1045096" y="207429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12700" cap="rnd">
                <a:solidFill>
                  <a:schemeClr val="tx1">
                    <a:lumMod val="95000"/>
                    <a:lumOff val="5000"/>
                  </a:schemeClr>
                </a:solidFill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100"/>
              </a:p>
            </p:txBody>
          </p:sp>
        </p:grpSp>
        <p:sp>
          <p:nvSpPr>
            <p:cNvPr id="96" name="Калининградская область"/>
            <p:cNvSpPr/>
            <p:nvPr/>
          </p:nvSpPr>
          <p:spPr>
            <a:xfrm>
              <a:off x="-2079595" y="2839376"/>
              <a:ext cx="254115" cy="290425"/>
            </a:xfrm>
            <a:custGeom>
              <a:avLst/>
              <a:gdLst/>
              <a:ahLst/>
              <a:cxnLst/>
              <a:rect l="0" t="0" r="0" b="0"/>
              <a:pathLst>
                <a:path w="254115" h="290424">
                  <a:moveTo>
                    <a:pt x="0" y="21513"/>
                  </a:moveTo>
                  <a:lnTo>
                    <a:pt x="0" y="21513"/>
                  </a:lnTo>
                  <a:lnTo>
                    <a:pt x="0" y="21513"/>
                  </a:lnTo>
                  <a:lnTo>
                    <a:pt x="32944" y="28905"/>
                  </a:lnTo>
                  <a:lnTo>
                    <a:pt x="61176" y="20840"/>
                  </a:lnTo>
                  <a:lnTo>
                    <a:pt x="71933" y="0"/>
                  </a:lnTo>
                  <a:lnTo>
                    <a:pt x="97473" y="4026"/>
                  </a:lnTo>
                  <a:lnTo>
                    <a:pt x="121349" y="27902"/>
                  </a:lnTo>
                  <a:lnTo>
                    <a:pt x="122352" y="60515"/>
                  </a:lnTo>
                  <a:lnTo>
                    <a:pt x="141846" y="66560"/>
                  </a:lnTo>
                  <a:lnTo>
                    <a:pt x="145885" y="92113"/>
                  </a:lnTo>
                  <a:lnTo>
                    <a:pt x="176136" y="97485"/>
                  </a:lnTo>
                  <a:lnTo>
                    <a:pt x="182855" y="73279"/>
                  </a:lnTo>
                  <a:lnTo>
                    <a:pt x="166396" y="56819"/>
                  </a:lnTo>
                  <a:lnTo>
                    <a:pt x="180505" y="42697"/>
                  </a:lnTo>
                  <a:lnTo>
                    <a:pt x="189586" y="51777"/>
                  </a:lnTo>
                  <a:lnTo>
                    <a:pt x="218491" y="75958"/>
                  </a:lnTo>
                  <a:lnTo>
                    <a:pt x="218491" y="112280"/>
                  </a:lnTo>
                  <a:lnTo>
                    <a:pt x="214452" y="143878"/>
                  </a:lnTo>
                  <a:lnTo>
                    <a:pt x="231255" y="171437"/>
                  </a:lnTo>
                  <a:lnTo>
                    <a:pt x="248069" y="182854"/>
                  </a:lnTo>
                  <a:lnTo>
                    <a:pt x="254114" y="223875"/>
                  </a:lnTo>
                  <a:lnTo>
                    <a:pt x="239332" y="254787"/>
                  </a:lnTo>
                  <a:lnTo>
                    <a:pt x="168745" y="290423"/>
                  </a:lnTo>
                  <a:lnTo>
                    <a:pt x="61849" y="163360"/>
                  </a:lnTo>
                  <a:close/>
                </a:path>
              </a:pathLst>
            </a:custGeom>
            <a:solidFill>
              <a:srgbClr val="92D050"/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97" name="Санкт - Петербург"/>
            <p:cNvSpPr/>
            <p:nvPr/>
          </p:nvSpPr>
          <p:spPr>
            <a:xfrm>
              <a:off x="-718039" y="3063873"/>
              <a:ext cx="79377" cy="67731"/>
            </a:xfrm>
            <a:custGeom>
              <a:avLst/>
              <a:gdLst/>
              <a:ahLst/>
              <a:cxnLst/>
              <a:rect l="0" t="0" r="0" b="0"/>
              <a:pathLst>
                <a:path w="79376" h="67731">
                  <a:moveTo>
                    <a:pt x="33870" y="67730"/>
                  </a:moveTo>
                  <a:lnTo>
                    <a:pt x="33870" y="67730"/>
                  </a:lnTo>
                  <a:lnTo>
                    <a:pt x="33870" y="67730"/>
                  </a:lnTo>
                  <a:lnTo>
                    <a:pt x="14820" y="53975"/>
                  </a:lnTo>
                  <a:lnTo>
                    <a:pt x="0" y="57150"/>
                  </a:lnTo>
                  <a:lnTo>
                    <a:pt x="5295" y="35980"/>
                  </a:lnTo>
                  <a:lnTo>
                    <a:pt x="9525" y="19050"/>
                  </a:lnTo>
                  <a:lnTo>
                    <a:pt x="9525" y="7405"/>
                  </a:lnTo>
                  <a:lnTo>
                    <a:pt x="16929" y="0"/>
                  </a:lnTo>
                  <a:lnTo>
                    <a:pt x="33870" y="42342"/>
                  </a:lnTo>
                  <a:lnTo>
                    <a:pt x="59270" y="16942"/>
                  </a:lnTo>
                  <a:lnTo>
                    <a:pt x="74079" y="1055"/>
                  </a:lnTo>
                  <a:lnTo>
                    <a:pt x="79375" y="8459"/>
                  </a:lnTo>
                  <a:lnTo>
                    <a:pt x="79375" y="24334"/>
                  </a:lnTo>
                  <a:lnTo>
                    <a:pt x="69850" y="35980"/>
                  </a:lnTo>
                  <a:lnTo>
                    <a:pt x="69850" y="52909"/>
                  </a:lnTo>
                  <a:lnTo>
                    <a:pt x="50800" y="61380"/>
                  </a:lnTo>
                  <a:lnTo>
                    <a:pt x="42329" y="61380"/>
                  </a:lnTo>
                  <a:close/>
                </a:path>
              </a:pathLst>
            </a:custGeom>
            <a:solidFill>
              <a:srgbClr val="92D050"/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98" name="Новгородская область"/>
            <p:cNvSpPr/>
            <p:nvPr/>
          </p:nvSpPr>
          <p:spPr>
            <a:xfrm>
              <a:off x="-1055645" y="3231094"/>
              <a:ext cx="598806" cy="441301"/>
            </a:xfrm>
            <a:custGeom>
              <a:avLst/>
              <a:gdLst/>
              <a:ahLst/>
              <a:cxnLst/>
              <a:rect l="0" t="0" r="0" b="0"/>
              <a:pathLst>
                <a:path w="598806" h="441301">
                  <a:moveTo>
                    <a:pt x="578269" y="441300"/>
                  </a:moveTo>
                  <a:lnTo>
                    <a:pt x="578269" y="441300"/>
                  </a:lnTo>
                  <a:lnTo>
                    <a:pt x="578269" y="441300"/>
                  </a:lnTo>
                  <a:lnTo>
                    <a:pt x="593332" y="426238"/>
                  </a:lnTo>
                  <a:lnTo>
                    <a:pt x="598805" y="394754"/>
                  </a:lnTo>
                  <a:lnTo>
                    <a:pt x="571424" y="350940"/>
                  </a:lnTo>
                  <a:lnTo>
                    <a:pt x="541312" y="339992"/>
                  </a:lnTo>
                  <a:lnTo>
                    <a:pt x="549529" y="320828"/>
                  </a:lnTo>
                  <a:lnTo>
                    <a:pt x="563563" y="294742"/>
                  </a:lnTo>
                  <a:lnTo>
                    <a:pt x="552450" y="263525"/>
                  </a:lnTo>
                  <a:lnTo>
                    <a:pt x="547155" y="231775"/>
                  </a:lnTo>
                  <a:lnTo>
                    <a:pt x="530225" y="214834"/>
                  </a:lnTo>
                  <a:lnTo>
                    <a:pt x="505880" y="206375"/>
                  </a:lnTo>
                  <a:lnTo>
                    <a:pt x="518580" y="179909"/>
                  </a:lnTo>
                  <a:lnTo>
                    <a:pt x="518580" y="154509"/>
                  </a:lnTo>
                  <a:lnTo>
                    <a:pt x="492125" y="142875"/>
                  </a:lnTo>
                  <a:lnTo>
                    <a:pt x="488950" y="117475"/>
                  </a:lnTo>
                  <a:lnTo>
                    <a:pt x="458255" y="115354"/>
                  </a:lnTo>
                  <a:lnTo>
                    <a:pt x="440259" y="133350"/>
                  </a:lnTo>
                  <a:lnTo>
                    <a:pt x="416980" y="104775"/>
                  </a:lnTo>
                  <a:lnTo>
                    <a:pt x="424384" y="49734"/>
                  </a:lnTo>
                  <a:lnTo>
                    <a:pt x="405334" y="45504"/>
                  </a:lnTo>
                  <a:lnTo>
                    <a:pt x="383642" y="23813"/>
                  </a:lnTo>
                  <a:lnTo>
                    <a:pt x="363005" y="41275"/>
                  </a:lnTo>
                  <a:lnTo>
                    <a:pt x="341834" y="46559"/>
                  </a:lnTo>
                  <a:lnTo>
                    <a:pt x="309030" y="32804"/>
                  </a:lnTo>
                  <a:lnTo>
                    <a:pt x="275159" y="29629"/>
                  </a:lnTo>
                  <a:lnTo>
                    <a:pt x="226480" y="29629"/>
                  </a:lnTo>
                  <a:lnTo>
                    <a:pt x="211659" y="0"/>
                  </a:lnTo>
                  <a:lnTo>
                    <a:pt x="193675" y="8459"/>
                  </a:lnTo>
                  <a:lnTo>
                    <a:pt x="178334" y="23813"/>
                  </a:lnTo>
                  <a:lnTo>
                    <a:pt x="150280" y="21159"/>
                  </a:lnTo>
                  <a:lnTo>
                    <a:pt x="115355" y="24334"/>
                  </a:lnTo>
                  <a:lnTo>
                    <a:pt x="99480" y="40209"/>
                  </a:lnTo>
                  <a:lnTo>
                    <a:pt x="99480" y="67729"/>
                  </a:lnTo>
                  <a:lnTo>
                    <a:pt x="84138" y="83071"/>
                  </a:lnTo>
                  <a:lnTo>
                    <a:pt x="91009" y="100534"/>
                  </a:lnTo>
                  <a:lnTo>
                    <a:pt x="113234" y="116409"/>
                  </a:lnTo>
                  <a:lnTo>
                    <a:pt x="103709" y="147104"/>
                  </a:lnTo>
                  <a:lnTo>
                    <a:pt x="75134" y="159804"/>
                  </a:lnTo>
                  <a:lnTo>
                    <a:pt x="53975" y="180975"/>
                  </a:lnTo>
                  <a:lnTo>
                    <a:pt x="35980" y="190500"/>
                  </a:lnTo>
                  <a:lnTo>
                    <a:pt x="35980" y="220129"/>
                  </a:lnTo>
                  <a:lnTo>
                    <a:pt x="16930" y="229654"/>
                  </a:lnTo>
                  <a:lnTo>
                    <a:pt x="0" y="246584"/>
                  </a:lnTo>
                  <a:lnTo>
                    <a:pt x="17984" y="264579"/>
                  </a:lnTo>
                  <a:lnTo>
                    <a:pt x="30696" y="292088"/>
                  </a:lnTo>
                  <a:lnTo>
                    <a:pt x="49873" y="311252"/>
                  </a:lnTo>
                  <a:lnTo>
                    <a:pt x="86830" y="311252"/>
                  </a:lnTo>
                  <a:lnTo>
                    <a:pt x="105309" y="329731"/>
                  </a:lnTo>
                  <a:lnTo>
                    <a:pt x="137478" y="327673"/>
                  </a:lnTo>
                  <a:lnTo>
                    <a:pt x="162129" y="342735"/>
                  </a:lnTo>
                  <a:lnTo>
                    <a:pt x="207290" y="342735"/>
                  </a:lnTo>
                  <a:lnTo>
                    <a:pt x="231242" y="366688"/>
                  </a:lnTo>
                  <a:lnTo>
                    <a:pt x="260681" y="370116"/>
                  </a:lnTo>
                  <a:lnTo>
                    <a:pt x="278486" y="352324"/>
                  </a:lnTo>
                  <a:lnTo>
                    <a:pt x="314071" y="352324"/>
                  </a:lnTo>
                  <a:lnTo>
                    <a:pt x="336665" y="329731"/>
                  </a:lnTo>
                  <a:lnTo>
                    <a:pt x="364719" y="329731"/>
                  </a:lnTo>
                  <a:lnTo>
                    <a:pt x="387998" y="341364"/>
                  </a:lnTo>
                  <a:lnTo>
                    <a:pt x="405105" y="358471"/>
                  </a:lnTo>
                  <a:lnTo>
                    <a:pt x="412636" y="389268"/>
                  </a:lnTo>
                  <a:lnTo>
                    <a:pt x="442748" y="389268"/>
                  </a:lnTo>
                  <a:lnTo>
                    <a:pt x="463284" y="413919"/>
                  </a:lnTo>
                  <a:lnTo>
                    <a:pt x="490665" y="413919"/>
                  </a:lnTo>
                  <a:lnTo>
                    <a:pt x="496139" y="396126"/>
                  </a:lnTo>
                  <a:lnTo>
                    <a:pt x="513931" y="413906"/>
                  </a:lnTo>
                  <a:lnTo>
                    <a:pt x="542671" y="427609"/>
                  </a:lnTo>
                  <a:close/>
                </a:path>
              </a:pathLst>
            </a:custGeom>
            <a:solidFill>
              <a:srgbClr val="FFFF00"/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106" name="Полилиния 105"/>
            <p:cNvSpPr/>
            <p:nvPr/>
          </p:nvSpPr>
          <p:spPr>
            <a:xfrm>
              <a:off x="62528" y="905268"/>
              <a:ext cx="1523271" cy="915442"/>
            </a:xfrm>
            <a:custGeom>
              <a:avLst/>
              <a:gdLst/>
              <a:ahLst/>
              <a:cxnLst/>
              <a:rect l="0" t="0" r="0" b="0"/>
              <a:pathLst>
                <a:path w="1555027" h="915442">
                  <a:moveTo>
                    <a:pt x="1555026" y="600062"/>
                  </a:moveTo>
                  <a:lnTo>
                    <a:pt x="1555026" y="600062"/>
                  </a:lnTo>
                  <a:lnTo>
                    <a:pt x="1555026" y="600062"/>
                  </a:lnTo>
                  <a:lnTo>
                    <a:pt x="1537766" y="625462"/>
                  </a:lnTo>
                  <a:lnTo>
                    <a:pt x="1517129" y="646100"/>
                  </a:lnTo>
                  <a:lnTo>
                    <a:pt x="1504429" y="658800"/>
                  </a:lnTo>
                  <a:lnTo>
                    <a:pt x="1525066" y="678383"/>
                  </a:lnTo>
                  <a:lnTo>
                    <a:pt x="1529295" y="694258"/>
                  </a:lnTo>
                  <a:lnTo>
                    <a:pt x="1545170" y="699554"/>
                  </a:lnTo>
                  <a:lnTo>
                    <a:pt x="1545170" y="732358"/>
                  </a:lnTo>
                  <a:lnTo>
                    <a:pt x="1545170" y="771512"/>
                  </a:lnTo>
                  <a:lnTo>
                    <a:pt x="1525066" y="771512"/>
                  </a:lnTo>
                  <a:lnTo>
                    <a:pt x="1500720" y="757758"/>
                  </a:lnTo>
                  <a:lnTo>
                    <a:pt x="1476375" y="757758"/>
                  </a:lnTo>
                  <a:lnTo>
                    <a:pt x="1434045" y="793737"/>
                  </a:lnTo>
                  <a:lnTo>
                    <a:pt x="1397000" y="795858"/>
                  </a:lnTo>
                  <a:lnTo>
                    <a:pt x="1380070" y="836079"/>
                  </a:lnTo>
                  <a:lnTo>
                    <a:pt x="1323975" y="826554"/>
                  </a:lnTo>
                  <a:lnTo>
                    <a:pt x="1309154" y="850900"/>
                  </a:lnTo>
                  <a:lnTo>
                    <a:pt x="1284808" y="875246"/>
                  </a:lnTo>
                  <a:lnTo>
                    <a:pt x="1260462" y="889000"/>
                  </a:lnTo>
                  <a:lnTo>
                    <a:pt x="1212850" y="905916"/>
                  </a:lnTo>
                  <a:lnTo>
                    <a:pt x="1172629" y="915441"/>
                  </a:lnTo>
                  <a:lnTo>
                    <a:pt x="1125004" y="891096"/>
                  </a:lnTo>
                  <a:lnTo>
                    <a:pt x="1099604" y="896391"/>
                  </a:lnTo>
                  <a:lnTo>
                    <a:pt x="1071029" y="872046"/>
                  </a:lnTo>
                  <a:lnTo>
                    <a:pt x="1014933" y="849821"/>
                  </a:lnTo>
                  <a:lnTo>
                    <a:pt x="957783" y="812775"/>
                  </a:lnTo>
                  <a:lnTo>
                    <a:pt x="915454" y="795846"/>
                  </a:lnTo>
                  <a:lnTo>
                    <a:pt x="846658" y="769391"/>
                  </a:lnTo>
                  <a:lnTo>
                    <a:pt x="812787" y="735521"/>
                  </a:lnTo>
                  <a:lnTo>
                    <a:pt x="771512" y="731291"/>
                  </a:lnTo>
                  <a:lnTo>
                    <a:pt x="704837" y="687896"/>
                  </a:lnTo>
                  <a:lnTo>
                    <a:pt x="671499" y="654558"/>
                  </a:lnTo>
                  <a:lnTo>
                    <a:pt x="620166" y="631800"/>
                  </a:lnTo>
                  <a:lnTo>
                    <a:pt x="569366" y="588404"/>
                  </a:lnTo>
                  <a:lnTo>
                    <a:pt x="522795" y="593700"/>
                  </a:lnTo>
                  <a:lnTo>
                    <a:pt x="487870" y="616979"/>
                  </a:lnTo>
                  <a:lnTo>
                    <a:pt x="267741" y="618033"/>
                  </a:lnTo>
                  <a:lnTo>
                    <a:pt x="250278" y="600570"/>
                  </a:lnTo>
                  <a:lnTo>
                    <a:pt x="209550" y="582066"/>
                  </a:lnTo>
                  <a:lnTo>
                    <a:pt x="205320" y="594766"/>
                  </a:lnTo>
                  <a:lnTo>
                    <a:pt x="169341" y="607466"/>
                  </a:lnTo>
                  <a:lnTo>
                    <a:pt x="149237" y="600062"/>
                  </a:lnTo>
                  <a:lnTo>
                    <a:pt x="149237" y="600062"/>
                  </a:lnTo>
                  <a:lnTo>
                    <a:pt x="128066" y="574662"/>
                  </a:lnTo>
                  <a:lnTo>
                    <a:pt x="123837" y="570433"/>
                  </a:lnTo>
                  <a:lnTo>
                    <a:pt x="119608" y="566204"/>
                  </a:lnTo>
                  <a:lnTo>
                    <a:pt x="104787" y="551383"/>
                  </a:lnTo>
                  <a:lnTo>
                    <a:pt x="104787" y="551383"/>
                  </a:lnTo>
                  <a:lnTo>
                    <a:pt x="96316" y="515404"/>
                  </a:lnTo>
                  <a:lnTo>
                    <a:pt x="63512" y="482600"/>
                  </a:lnTo>
                  <a:lnTo>
                    <a:pt x="44462" y="458254"/>
                  </a:lnTo>
                  <a:lnTo>
                    <a:pt x="32816" y="413804"/>
                  </a:lnTo>
                  <a:lnTo>
                    <a:pt x="16941" y="378879"/>
                  </a:lnTo>
                  <a:lnTo>
                    <a:pt x="0" y="357721"/>
                  </a:lnTo>
                  <a:lnTo>
                    <a:pt x="50800" y="347129"/>
                  </a:lnTo>
                  <a:lnTo>
                    <a:pt x="93129" y="285737"/>
                  </a:lnTo>
                  <a:lnTo>
                    <a:pt x="93129" y="232829"/>
                  </a:lnTo>
                  <a:lnTo>
                    <a:pt x="110058" y="196837"/>
                  </a:lnTo>
                  <a:lnTo>
                    <a:pt x="165087" y="169329"/>
                  </a:lnTo>
                  <a:lnTo>
                    <a:pt x="165087" y="135471"/>
                  </a:lnTo>
                  <a:lnTo>
                    <a:pt x="218008" y="103721"/>
                  </a:lnTo>
                  <a:lnTo>
                    <a:pt x="218008" y="50800"/>
                  </a:lnTo>
                  <a:lnTo>
                    <a:pt x="209537" y="0"/>
                  </a:lnTo>
                  <a:lnTo>
                    <a:pt x="245516" y="0"/>
                  </a:lnTo>
                  <a:lnTo>
                    <a:pt x="257162" y="26454"/>
                  </a:lnTo>
                  <a:lnTo>
                    <a:pt x="304787" y="74079"/>
                  </a:lnTo>
                  <a:lnTo>
                    <a:pt x="340766" y="129121"/>
                  </a:lnTo>
                  <a:lnTo>
                    <a:pt x="340766" y="203187"/>
                  </a:lnTo>
                  <a:lnTo>
                    <a:pt x="328066" y="241300"/>
                  </a:lnTo>
                  <a:lnTo>
                    <a:pt x="309016" y="260337"/>
                  </a:lnTo>
                  <a:lnTo>
                    <a:pt x="277266" y="228587"/>
                  </a:lnTo>
                  <a:lnTo>
                    <a:pt x="232816" y="218021"/>
                  </a:lnTo>
                  <a:lnTo>
                    <a:pt x="165087" y="241287"/>
                  </a:lnTo>
                  <a:lnTo>
                    <a:pt x="165087" y="296329"/>
                  </a:lnTo>
                  <a:lnTo>
                    <a:pt x="182016" y="347129"/>
                  </a:lnTo>
                  <a:lnTo>
                    <a:pt x="182016" y="389471"/>
                  </a:lnTo>
                  <a:lnTo>
                    <a:pt x="230695" y="402171"/>
                  </a:lnTo>
                  <a:lnTo>
                    <a:pt x="277266" y="423329"/>
                  </a:lnTo>
                  <a:lnTo>
                    <a:pt x="330187" y="397929"/>
                  </a:lnTo>
                  <a:lnTo>
                    <a:pt x="330187" y="359829"/>
                  </a:lnTo>
                  <a:lnTo>
                    <a:pt x="385216" y="347129"/>
                  </a:lnTo>
                  <a:lnTo>
                    <a:pt x="438137" y="372529"/>
                  </a:lnTo>
                  <a:lnTo>
                    <a:pt x="429666" y="338671"/>
                  </a:lnTo>
                  <a:lnTo>
                    <a:pt x="512216" y="353479"/>
                  </a:lnTo>
                  <a:lnTo>
                    <a:pt x="556666" y="345021"/>
                  </a:lnTo>
                  <a:lnTo>
                    <a:pt x="637095" y="355587"/>
                  </a:lnTo>
                  <a:lnTo>
                    <a:pt x="683666" y="355587"/>
                  </a:lnTo>
                  <a:lnTo>
                    <a:pt x="706945" y="397929"/>
                  </a:lnTo>
                  <a:lnTo>
                    <a:pt x="728116" y="397929"/>
                  </a:lnTo>
                  <a:lnTo>
                    <a:pt x="728116" y="359829"/>
                  </a:lnTo>
                  <a:lnTo>
                    <a:pt x="795845" y="338671"/>
                  </a:lnTo>
                  <a:lnTo>
                    <a:pt x="831850" y="338671"/>
                  </a:lnTo>
                  <a:lnTo>
                    <a:pt x="846670" y="393687"/>
                  </a:lnTo>
                  <a:lnTo>
                    <a:pt x="806450" y="393687"/>
                  </a:lnTo>
                  <a:lnTo>
                    <a:pt x="793750" y="431787"/>
                  </a:lnTo>
                  <a:lnTo>
                    <a:pt x="762000" y="442379"/>
                  </a:lnTo>
                  <a:lnTo>
                    <a:pt x="810679" y="486829"/>
                  </a:lnTo>
                  <a:lnTo>
                    <a:pt x="844550" y="486829"/>
                  </a:lnTo>
                  <a:lnTo>
                    <a:pt x="908050" y="459321"/>
                  </a:lnTo>
                  <a:lnTo>
                    <a:pt x="968375" y="470954"/>
                  </a:lnTo>
                  <a:lnTo>
                    <a:pt x="1033995" y="536575"/>
                  </a:lnTo>
                  <a:lnTo>
                    <a:pt x="1056220" y="514350"/>
                  </a:lnTo>
                  <a:lnTo>
                    <a:pt x="1100670" y="514350"/>
                  </a:lnTo>
                  <a:lnTo>
                    <a:pt x="1156766" y="496354"/>
                  </a:lnTo>
                  <a:lnTo>
                    <a:pt x="1178991" y="518579"/>
                  </a:lnTo>
                  <a:lnTo>
                    <a:pt x="1172641" y="548221"/>
                  </a:lnTo>
                  <a:lnTo>
                    <a:pt x="1138770" y="571500"/>
                  </a:lnTo>
                  <a:lnTo>
                    <a:pt x="1138770" y="607479"/>
                  </a:lnTo>
                  <a:lnTo>
                    <a:pt x="1178991" y="641350"/>
                  </a:lnTo>
                  <a:lnTo>
                    <a:pt x="1182166" y="602196"/>
                  </a:lnTo>
                  <a:lnTo>
                    <a:pt x="1200162" y="584200"/>
                  </a:lnTo>
                  <a:lnTo>
                    <a:pt x="1242491" y="594779"/>
                  </a:lnTo>
                  <a:lnTo>
                    <a:pt x="1242491" y="560921"/>
                  </a:lnTo>
                  <a:lnTo>
                    <a:pt x="1282712" y="554571"/>
                  </a:lnTo>
                  <a:lnTo>
                    <a:pt x="1291183" y="503771"/>
                  </a:lnTo>
                  <a:lnTo>
                    <a:pt x="1284833" y="442379"/>
                  </a:lnTo>
                  <a:lnTo>
                    <a:pt x="1322933" y="423329"/>
                  </a:lnTo>
                  <a:lnTo>
                    <a:pt x="1355737" y="413804"/>
                  </a:lnTo>
                  <a:lnTo>
                    <a:pt x="1394891" y="452971"/>
                  </a:lnTo>
                  <a:lnTo>
                    <a:pt x="1411820" y="436029"/>
                  </a:lnTo>
                  <a:lnTo>
                    <a:pt x="1455216" y="490004"/>
                  </a:lnTo>
                  <a:lnTo>
                    <a:pt x="1504962" y="539750"/>
                  </a:lnTo>
                  <a:lnTo>
                    <a:pt x="1545183" y="5799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100" name="Вологодская область"/>
            <p:cNvSpPr/>
            <p:nvPr/>
          </p:nvSpPr>
          <p:spPr>
            <a:xfrm>
              <a:off x="-349901" y="3253625"/>
              <a:ext cx="1094336" cy="886892"/>
            </a:xfrm>
            <a:custGeom>
              <a:avLst/>
              <a:gdLst/>
              <a:ahLst/>
              <a:cxnLst/>
              <a:rect l="0" t="0" r="0" b="0"/>
              <a:pathLst>
                <a:path w="1094335" h="886892">
                  <a:moveTo>
                    <a:pt x="134151" y="482282"/>
                  </a:moveTo>
                  <a:lnTo>
                    <a:pt x="134151" y="482282"/>
                  </a:lnTo>
                  <a:lnTo>
                    <a:pt x="134151" y="482282"/>
                  </a:lnTo>
                  <a:lnTo>
                    <a:pt x="134151" y="439839"/>
                  </a:lnTo>
                  <a:lnTo>
                    <a:pt x="145098" y="404253"/>
                  </a:lnTo>
                  <a:lnTo>
                    <a:pt x="114986" y="394665"/>
                  </a:lnTo>
                  <a:lnTo>
                    <a:pt x="80760" y="401510"/>
                  </a:lnTo>
                  <a:lnTo>
                    <a:pt x="36957" y="380987"/>
                  </a:lnTo>
                  <a:lnTo>
                    <a:pt x="52020" y="365925"/>
                  </a:lnTo>
                  <a:lnTo>
                    <a:pt x="57493" y="334441"/>
                  </a:lnTo>
                  <a:lnTo>
                    <a:pt x="30112" y="290627"/>
                  </a:lnTo>
                  <a:lnTo>
                    <a:pt x="0" y="279679"/>
                  </a:lnTo>
                  <a:lnTo>
                    <a:pt x="22251" y="234429"/>
                  </a:lnTo>
                  <a:lnTo>
                    <a:pt x="44997" y="211671"/>
                  </a:lnTo>
                  <a:lnTo>
                    <a:pt x="85218" y="218021"/>
                  </a:lnTo>
                  <a:lnTo>
                    <a:pt x="97918" y="198971"/>
                  </a:lnTo>
                  <a:lnTo>
                    <a:pt x="125438" y="191566"/>
                  </a:lnTo>
                  <a:lnTo>
                    <a:pt x="152947" y="156641"/>
                  </a:lnTo>
                  <a:lnTo>
                    <a:pt x="164593" y="128066"/>
                  </a:lnTo>
                  <a:lnTo>
                    <a:pt x="183643" y="92087"/>
                  </a:lnTo>
                  <a:lnTo>
                    <a:pt x="231268" y="65621"/>
                  </a:lnTo>
                  <a:lnTo>
                    <a:pt x="263018" y="20116"/>
                  </a:lnTo>
                  <a:lnTo>
                    <a:pt x="286297" y="32816"/>
                  </a:lnTo>
                  <a:lnTo>
                    <a:pt x="325463" y="11646"/>
                  </a:lnTo>
                  <a:lnTo>
                    <a:pt x="360388" y="0"/>
                  </a:lnTo>
                  <a:lnTo>
                    <a:pt x="395313" y="6350"/>
                  </a:lnTo>
                  <a:lnTo>
                    <a:pt x="425997" y="20116"/>
                  </a:lnTo>
                  <a:lnTo>
                    <a:pt x="460922" y="12700"/>
                  </a:lnTo>
                  <a:lnTo>
                    <a:pt x="488443" y="29641"/>
                  </a:lnTo>
                  <a:lnTo>
                    <a:pt x="490563" y="48691"/>
                  </a:lnTo>
                  <a:lnTo>
                    <a:pt x="520193" y="81496"/>
                  </a:lnTo>
                  <a:lnTo>
                    <a:pt x="487909" y="146050"/>
                  </a:lnTo>
                  <a:lnTo>
                    <a:pt x="492672" y="166166"/>
                  </a:lnTo>
                  <a:lnTo>
                    <a:pt x="476276" y="182562"/>
                  </a:lnTo>
                  <a:lnTo>
                    <a:pt x="487388" y="241300"/>
                  </a:lnTo>
                  <a:lnTo>
                    <a:pt x="511722" y="256121"/>
                  </a:lnTo>
                  <a:lnTo>
                    <a:pt x="511722" y="282575"/>
                  </a:lnTo>
                  <a:lnTo>
                    <a:pt x="544538" y="299516"/>
                  </a:lnTo>
                  <a:lnTo>
                    <a:pt x="552997" y="320675"/>
                  </a:lnTo>
                  <a:lnTo>
                    <a:pt x="566763" y="329146"/>
                  </a:lnTo>
                  <a:lnTo>
                    <a:pt x="586334" y="348729"/>
                  </a:lnTo>
                  <a:lnTo>
                    <a:pt x="608038" y="348729"/>
                  </a:lnTo>
                  <a:lnTo>
                    <a:pt x="625768" y="366446"/>
                  </a:lnTo>
                  <a:lnTo>
                    <a:pt x="633438" y="390525"/>
                  </a:lnTo>
                  <a:lnTo>
                    <a:pt x="675768" y="392646"/>
                  </a:lnTo>
                  <a:lnTo>
                    <a:pt x="707518" y="401116"/>
                  </a:lnTo>
                  <a:lnTo>
                    <a:pt x="721805" y="415404"/>
                  </a:lnTo>
                  <a:lnTo>
                    <a:pt x="748793" y="422275"/>
                  </a:lnTo>
                  <a:lnTo>
                    <a:pt x="759372" y="448741"/>
                  </a:lnTo>
                  <a:lnTo>
                    <a:pt x="784251" y="473608"/>
                  </a:lnTo>
                  <a:lnTo>
                    <a:pt x="800647" y="485775"/>
                  </a:lnTo>
                  <a:lnTo>
                    <a:pt x="800647" y="506946"/>
                  </a:lnTo>
                  <a:lnTo>
                    <a:pt x="818643" y="513296"/>
                  </a:lnTo>
                  <a:lnTo>
                    <a:pt x="854622" y="513296"/>
                  </a:lnTo>
                  <a:lnTo>
                    <a:pt x="854622" y="499541"/>
                  </a:lnTo>
                  <a:lnTo>
                    <a:pt x="871563" y="504825"/>
                  </a:lnTo>
                  <a:lnTo>
                    <a:pt x="894843" y="504825"/>
                  </a:lnTo>
                  <a:lnTo>
                    <a:pt x="894843" y="532346"/>
                  </a:lnTo>
                  <a:lnTo>
                    <a:pt x="908597" y="547166"/>
                  </a:lnTo>
                  <a:lnTo>
                    <a:pt x="921297" y="547166"/>
                  </a:lnTo>
                  <a:lnTo>
                    <a:pt x="921297" y="564096"/>
                  </a:lnTo>
                  <a:lnTo>
                    <a:pt x="946697" y="576796"/>
                  </a:lnTo>
                  <a:lnTo>
                    <a:pt x="962572" y="592671"/>
                  </a:lnTo>
                  <a:lnTo>
                    <a:pt x="984797" y="570446"/>
                  </a:lnTo>
                  <a:lnTo>
                    <a:pt x="991147" y="551396"/>
                  </a:lnTo>
                  <a:lnTo>
                    <a:pt x="1014438" y="561975"/>
                  </a:lnTo>
                  <a:lnTo>
                    <a:pt x="1030313" y="589496"/>
                  </a:lnTo>
                  <a:lnTo>
                    <a:pt x="1012318" y="607491"/>
                  </a:lnTo>
                  <a:lnTo>
                    <a:pt x="1036663" y="621246"/>
                  </a:lnTo>
                  <a:lnTo>
                    <a:pt x="1036663" y="633946"/>
                  </a:lnTo>
                  <a:lnTo>
                    <a:pt x="1054647" y="633946"/>
                  </a:lnTo>
                  <a:lnTo>
                    <a:pt x="1077938" y="643471"/>
                  </a:lnTo>
                  <a:lnTo>
                    <a:pt x="1067359" y="654062"/>
                  </a:lnTo>
                  <a:lnTo>
                    <a:pt x="1094334" y="687387"/>
                  </a:lnTo>
                  <a:lnTo>
                    <a:pt x="1047814" y="733920"/>
                  </a:lnTo>
                  <a:lnTo>
                    <a:pt x="1019036" y="762685"/>
                  </a:lnTo>
                  <a:lnTo>
                    <a:pt x="978942" y="744868"/>
                  </a:lnTo>
                  <a:lnTo>
                    <a:pt x="956666" y="765289"/>
                  </a:lnTo>
                  <a:lnTo>
                    <a:pt x="1003072" y="813562"/>
                  </a:lnTo>
                  <a:lnTo>
                    <a:pt x="973379" y="828408"/>
                  </a:lnTo>
                  <a:lnTo>
                    <a:pt x="973379" y="867397"/>
                  </a:lnTo>
                  <a:lnTo>
                    <a:pt x="959447" y="881316"/>
                  </a:lnTo>
                  <a:lnTo>
                    <a:pt x="910248" y="837692"/>
                  </a:lnTo>
                  <a:lnTo>
                    <a:pt x="884263" y="878535"/>
                  </a:lnTo>
                  <a:lnTo>
                    <a:pt x="837845" y="867397"/>
                  </a:lnTo>
                  <a:lnTo>
                    <a:pt x="818363" y="886891"/>
                  </a:lnTo>
                  <a:lnTo>
                    <a:pt x="789585" y="845121"/>
                  </a:lnTo>
                  <a:lnTo>
                    <a:pt x="746888" y="820978"/>
                  </a:lnTo>
                  <a:lnTo>
                    <a:pt x="711607" y="804278"/>
                  </a:lnTo>
                  <a:lnTo>
                    <a:pt x="696761" y="763435"/>
                  </a:lnTo>
                  <a:lnTo>
                    <a:pt x="654978" y="721664"/>
                  </a:lnTo>
                  <a:lnTo>
                    <a:pt x="600215" y="711454"/>
                  </a:lnTo>
                  <a:lnTo>
                    <a:pt x="572377" y="652043"/>
                  </a:lnTo>
                  <a:lnTo>
                    <a:pt x="529679" y="672465"/>
                  </a:lnTo>
                  <a:lnTo>
                    <a:pt x="483261" y="652043"/>
                  </a:lnTo>
                  <a:lnTo>
                    <a:pt x="431280" y="665035"/>
                  </a:lnTo>
                  <a:lnTo>
                    <a:pt x="384874" y="685457"/>
                  </a:lnTo>
                  <a:lnTo>
                    <a:pt x="334734" y="635330"/>
                  </a:lnTo>
                  <a:lnTo>
                    <a:pt x="334734" y="590778"/>
                  </a:lnTo>
                  <a:lnTo>
                    <a:pt x="334734" y="551789"/>
                  </a:lnTo>
                  <a:lnTo>
                    <a:pt x="294831" y="511886"/>
                  </a:lnTo>
                  <a:lnTo>
                    <a:pt x="274409" y="532308"/>
                  </a:lnTo>
                  <a:lnTo>
                    <a:pt x="221501" y="496100"/>
                  </a:lnTo>
                  <a:lnTo>
                    <a:pt x="199225" y="473824"/>
                  </a:lnTo>
                  <a:lnTo>
                    <a:pt x="160236" y="47753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101" name="Республика Коми "/>
            <p:cNvSpPr/>
            <p:nvPr/>
          </p:nvSpPr>
          <p:spPr>
            <a:xfrm>
              <a:off x="274415" y="3089185"/>
              <a:ext cx="1913207" cy="1160463"/>
            </a:xfrm>
            <a:custGeom>
              <a:avLst/>
              <a:gdLst/>
              <a:ahLst/>
              <a:cxnLst/>
              <a:rect l="0" t="0" r="0" b="0"/>
              <a:pathLst>
                <a:path w="1944956" h="1160464">
                  <a:moveTo>
                    <a:pt x="1911096" y="169330"/>
                  </a:moveTo>
                  <a:lnTo>
                    <a:pt x="1911096" y="169330"/>
                  </a:lnTo>
                  <a:lnTo>
                    <a:pt x="1911096" y="169330"/>
                  </a:lnTo>
                  <a:lnTo>
                    <a:pt x="1886751" y="169330"/>
                  </a:lnTo>
                  <a:lnTo>
                    <a:pt x="1844421" y="205321"/>
                  </a:lnTo>
                  <a:lnTo>
                    <a:pt x="1807376" y="207430"/>
                  </a:lnTo>
                  <a:lnTo>
                    <a:pt x="1790446" y="247650"/>
                  </a:lnTo>
                  <a:lnTo>
                    <a:pt x="1734351" y="238125"/>
                  </a:lnTo>
                  <a:lnTo>
                    <a:pt x="1719530" y="262471"/>
                  </a:lnTo>
                  <a:lnTo>
                    <a:pt x="1695196" y="286817"/>
                  </a:lnTo>
                  <a:lnTo>
                    <a:pt x="1670851" y="300571"/>
                  </a:lnTo>
                  <a:lnTo>
                    <a:pt x="1623226" y="317500"/>
                  </a:lnTo>
                  <a:lnTo>
                    <a:pt x="1583005" y="327025"/>
                  </a:lnTo>
                  <a:lnTo>
                    <a:pt x="1535380" y="302680"/>
                  </a:lnTo>
                  <a:lnTo>
                    <a:pt x="1509980" y="307975"/>
                  </a:lnTo>
                  <a:lnTo>
                    <a:pt x="1481405" y="283630"/>
                  </a:lnTo>
                  <a:lnTo>
                    <a:pt x="1425321" y="261405"/>
                  </a:lnTo>
                  <a:lnTo>
                    <a:pt x="1368171" y="224371"/>
                  </a:lnTo>
                  <a:lnTo>
                    <a:pt x="1325830" y="207430"/>
                  </a:lnTo>
                  <a:lnTo>
                    <a:pt x="1257046" y="180975"/>
                  </a:lnTo>
                  <a:lnTo>
                    <a:pt x="1223176" y="147105"/>
                  </a:lnTo>
                  <a:lnTo>
                    <a:pt x="1181901" y="142875"/>
                  </a:lnTo>
                  <a:lnTo>
                    <a:pt x="1115226" y="99480"/>
                  </a:lnTo>
                  <a:lnTo>
                    <a:pt x="1081888" y="66142"/>
                  </a:lnTo>
                  <a:lnTo>
                    <a:pt x="1030555" y="43384"/>
                  </a:lnTo>
                  <a:lnTo>
                    <a:pt x="979755" y="0"/>
                  </a:lnTo>
                  <a:lnTo>
                    <a:pt x="933196" y="5284"/>
                  </a:lnTo>
                  <a:lnTo>
                    <a:pt x="898271" y="28575"/>
                  </a:lnTo>
                  <a:lnTo>
                    <a:pt x="678130" y="29630"/>
                  </a:lnTo>
                  <a:lnTo>
                    <a:pt x="654851" y="52909"/>
                  </a:lnTo>
                  <a:lnTo>
                    <a:pt x="642684" y="85192"/>
                  </a:lnTo>
                  <a:lnTo>
                    <a:pt x="628384" y="99480"/>
                  </a:lnTo>
                  <a:lnTo>
                    <a:pt x="628384" y="114300"/>
                  </a:lnTo>
                  <a:lnTo>
                    <a:pt x="613042" y="129642"/>
                  </a:lnTo>
                  <a:lnTo>
                    <a:pt x="594526" y="148159"/>
                  </a:lnTo>
                  <a:lnTo>
                    <a:pt x="603517" y="166688"/>
                  </a:lnTo>
                  <a:lnTo>
                    <a:pt x="627330" y="190500"/>
                  </a:lnTo>
                  <a:lnTo>
                    <a:pt x="637921" y="210605"/>
                  </a:lnTo>
                  <a:lnTo>
                    <a:pt x="624155" y="239180"/>
                  </a:lnTo>
                  <a:lnTo>
                    <a:pt x="630505" y="267755"/>
                  </a:lnTo>
                  <a:lnTo>
                    <a:pt x="646380" y="283630"/>
                  </a:lnTo>
                  <a:lnTo>
                    <a:pt x="627330" y="316434"/>
                  </a:lnTo>
                  <a:lnTo>
                    <a:pt x="608813" y="334963"/>
                  </a:lnTo>
                  <a:lnTo>
                    <a:pt x="595580" y="321730"/>
                  </a:lnTo>
                  <a:lnTo>
                    <a:pt x="576530" y="321730"/>
                  </a:lnTo>
                  <a:lnTo>
                    <a:pt x="550076" y="300559"/>
                  </a:lnTo>
                  <a:lnTo>
                    <a:pt x="522555" y="294209"/>
                  </a:lnTo>
                  <a:lnTo>
                    <a:pt x="500330" y="280455"/>
                  </a:lnTo>
                  <a:lnTo>
                    <a:pt x="471755" y="291034"/>
                  </a:lnTo>
                  <a:lnTo>
                    <a:pt x="447421" y="303734"/>
                  </a:lnTo>
                  <a:lnTo>
                    <a:pt x="441071" y="270930"/>
                  </a:lnTo>
                  <a:lnTo>
                    <a:pt x="407201" y="237059"/>
                  </a:lnTo>
                  <a:lnTo>
                    <a:pt x="376505" y="219075"/>
                  </a:lnTo>
                  <a:lnTo>
                    <a:pt x="340526" y="211671"/>
                  </a:lnTo>
                  <a:lnTo>
                    <a:pt x="322530" y="193675"/>
                  </a:lnTo>
                  <a:lnTo>
                    <a:pt x="297130" y="185205"/>
                  </a:lnTo>
                  <a:lnTo>
                    <a:pt x="267501" y="162980"/>
                  </a:lnTo>
                  <a:lnTo>
                    <a:pt x="241046" y="162980"/>
                  </a:lnTo>
                  <a:lnTo>
                    <a:pt x="246330" y="191555"/>
                  </a:lnTo>
                  <a:lnTo>
                    <a:pt x="246330" y="216955"/>
                  </a:lnTo>
                  <a:lnTo>
                    <a:pt x="268555" y="248705"/>
                  </a:lnTo>
                  <a:lnTo>
                    <a:pt x="290780" y="270930"/>
                  </a:lnTo>
                  <a:lnTo>
                    <a:pt x="282321" y="300559"/>
                  </a:lnTo>
                  <a:lnTo>
                    <a:pt x="282321" y="331255"/>
                  </a:lnTo>
                  <a:lnTo>
                    <a:pt x="253746" y="349250"/>
                  </a:lnTo>
                  <a:lnTo>
                    <a:pt x="245809" y="381534"/>
                  </a:lnTo>
                  <a:lnTo>
                    <a:pt x="261151" y="396875"/>
                  </a:lnTo>
                  <a:lnTo>
                    <a:pt x="265380" y="429680"/>
                  </a:lnTo>
                  <a:lnTo>
                    <a:pt x="260096" y="449796"/>
                  </a:lnTo>
                  <a:lnTo>
                    <a:pt x="230455" y="442380"/>
                  </a:lnTo>
                  <a:lnTo>
                    <a:pt x="206121" y="448730"/>
                  </a:lnTo>
                  <a:lnTo>
                    <a:pt x="198184" y="469367"/>
                  </a:lnTo>
                  <a:lnTo>
                    <a:pt x="188126" y="479425"/>
                  </a:lnTo>
                  <a:lnTo>
                    <a:pt x="192355" y="502705"/>
                  </a:lnTo>
                  <a:lnTo>
                    <a:pt x="166955" y="515405"/>
                  </a:lnTo>
                  <a:lnTo>
                    <a:pt x="170130" y="552450"/>
                  </a:lnTo>
                  <a:lnTo>
                    <a:pt x="191301" y="561975"/>
                  </a:lnTo>
                  <a:lnTo>
                    <a:pt x="211938" y="568859"/>
                  </a:lnTo>
                  <a:lnTo>
                    <a:pt x="230455" y="587375"/>
                  </a:lnTo>
                  <a:lnTo>
                    <a:pt x="249505" y="559855"/>
                  </a:lnTo>
                  <a:lnTo>
                    <a:pt x="263271" y="565150"/>
                  </a:lnTo>
                  <a:lnTo>
                    <a:pt x="274905" y="537630"/>
                  </a:lnTo>
                  <a:lnTo>
                    <a:pt x="302426" y="532346"/>
                  </a:lnTo>
                  <a:lnTo>
                    <a:pt x="321476" y="532346"/>
                  </a:lnTo>
                  <a:lnTo>
                    <a:pt x="335230" y="546100"/>
                  </a:lnTo>
                  <a:lnTo>
                    <a:pt x="356401" y="535521"/>
                  </a:lnTo>
                  <a:lnTo>
                    <a:pt x="358521" y="564096"/>
                  </a:lnTo>
                  <a:lnTo>
                    <a:pt x="376505" y="582080"/>
                  </a:lnTo>
                  <a:lnTo>
                    <a:pt x="350051" y="608546"/>
                  </a:lnTo>
                  <a:lnTo>
                    <a:pt x="331534" y="616484"/>
                  </a:lnTo>
                  <a:lnTo>
                    <a:pt x="303480" y="644525"/>
                  </a:lnTo>
                  <a:lnTo>
                    <a:pt x="270676" y="664630"/>
                  </a:lnTo>
                  <a:lnTo>
                    <a:pt x="267501" y="683680"/>
                  </a:lnTo>
                  <a:lnTo>
                    <a:pt x="242101" y="699555"/>
                  </a:lnTo>
                  <a:lnTo>
                    <a:pt x="225692" y="715963"/>
                  </a:lnTo>
                  <a:lnTo>
                    <a:pt x="249505" y="739775"/>
                  </a:lnTo>
                  <a:lnTo>
                    <a:pt x="231521" y="770471"/>
                  </a:lnTo>
                  <a:lnTo>
                    <a:pt x="210351" y="786346"/>
                  </a:lnTo>
                  <a:lnTo>
                    <a:pt x="192355" y="807505"/>
                  </a:lnTo>
                  <a:lnTo>
                    <a:pt x="171196" y="803275"/>
                  </a:lnTo>
                  <a:lnTo>
                    <a:pt x="166955" y="786346"/>
                  </a:lnTo>
                  <a:lnTo>
                    <a:pt x="133096" y="786346"/>
                  </a:lnTo>
                  <a:lnTo>
                    <a:pt x="115101" y="781050"/>
                  </a:lnTo>
                  <a:lnTo>
                    <a:pt x="117221" y="795871"/>
                  </a:lnTo>
                  <a:lnTo>
                    <a:pt x="90755" y="803275"/>
                  </a:lnTo>
                  <a:lnTo>
                    <a:pt x="94679" y="835445"/>
                  </a:lnTo>
                  <a:lnTo>
                    <a:pt x="68682" y="861442"/>
                  </a:lnTo>
                  <a:lnTo>
                    <a:pt x="68682" y="904139"/>
                  </a:lnTo>
                  <a:lnTo>
                    <a:pt x="27839" y="913410"/>
                  </a:lnTo>
                  <a:lnTo>
                    <a:pt x="27839" y="941261"/>
                  </a:lnTo>
                  <a:lnTo>
                    <a:pt x="0" y="969112"/>
                  </a:lnTo>
                  <a:lnTo>
                    <a:pt x="0" y="1000672"/>
                  </a:lnTo>
                  <a:lnTo>
                    <a:pt x="22264" y="1022947"/>
                  </a:lnTo>
                  <a:lnTo>
                    <a:pt x="22264" y="1054507"/>
                  </a:lnTo>
                  <a:lnTo>
                    <a:pt x="31547" y="1087933"/>
                  </a:lnTo>
                  <a:lnTo>
                    <a:pt x="18555" y="1117638"/>
                  </a:lnTo>
                  <a:lnTo>
                    <a:pt x="33401" y="1132485"/>
                  </a:lnTo>
                  <a:lnTo>
                    <a:pt x="57544" y="1102780"/>
                  </a:lnTo>
                  <a:lnTo>
                    <a:pt x="72390" y="1060082"/>
                  </a:lnTo>
                  <a:lnTo>
                    <a:pt x="109525" y="1050798"/>
                  </a:lnTo>
                  <a:lnTo>
                    <a:pt x="148514" y="1069366"/>
                  </a:lnTo>
                  <a:lnTo>
                    <a:pt x="172644" y="1093496"/>
                  </a:lnTo>
                  <a:lnTo>
                    <a:pt x="206058" y="1061936"/>
                  </a:lnTo>
                  <a:lnTo>
                    <a:pt x="223698" y="1079564"/>
                  </a:lnTo>
                  <a:lnTo>
                    <a:pt x="233909" y="1102780"/>
                  </a:lnTo>
                  <a:lnTo>
                    <a:pt x="265468" y="1099071"/>
                  </a:lnTo>
                  <a:lnTo>
                    <a:pt x="284963" y="1079564"/>
                  </a:lnTo>
                  <a:lnTo>
                    <a:pt x="319304" y="1079564"/>
                  </a:lnTo>
                  <a:lnTo>
                    <a:pt x="351638" y="1066800"/>
                  </a:lnTo>
                  <a:lnTo>
                    <a:pt x="351638" y="1041400"/>
                  </a:lnTo>
                  <a:lnTo>
                    <a:pt x="330213" y="1019963"/>
                  </a:lnTo>
                  <a:lnTo>
                    <a:pt x="350051" y="981075"/>
                  </a:lnTo>
                  <a:lnTo>
                    <a:pt x="392913" y="1004888"/>
                  </a:lnTo>
                  <a:lnTo>
                    <a:pt x="408000" y="989800"/>
                  </a:lnTo>
                  <a:lnTo>
                    <a:pt x="423076" y="1004888"/>
                  </a:lnTo>
                  <a:lnTo>
                    <a:pt x="443713" y="984250"/>
                  </a:lnTo>
                  <a:lnTo>
                    <a:pt x="470701" y="993775"/>
                  </a:lnTo>
                  <a:lnTo>
                    <a:pt x="481813" y="1011238"/>
                  </a:lnTo>
                  <a:lnTo>
                    <a:pt x="477051" y="1038225"/>
                  </a:lnTo>
                  <a:lnTo>
                    <a:pt x="499276" y="1065213"/>
                  </a:lnTo>
                  <a:lnTo>
                    <a:pt x="526263" y="1055688"/>
                  </a:lnTo>
                  <a:lnTo>
                    <a:pt x="572301" y="1076325"/>
                  </a:lnTo>
                  <a:lnTo>
                    <a:pt x="602463" y="1106488"/>
                  </a:lnTo>
                  <a:lnTo>
                    <a:pt x="635801" y="1089025"/>
                  </a:lnTo>
                  <a:lnTo>
                    <a:pt x="673901" y="1103313"/>
                  </a:lnTo>
                  <a:lnTo>
                    <a:pt x="695338" y="1081875"/>
                  </a:lnTo>
                  <a:lnTo>
                    <a:pt x="716763" y="1089025"/>
                  </a:lnTo>
                  <a:lnTo>
                    <a:pt x="731850" y="1104100"/>
                  </a:lnTo>
                  <a:lnTo>
                    <a:pt x="753276" y="1096963"/>
                  </a:lnTo>
                  <a:lnTo>
                    <a:pt x="765976" y="1069975"/>
                  </a:lnTo>
                  <a:lnTo>
                    <a:pt x="788201" y="1069975"/>
                  </a:lnTo>
                  <a:lnTo>
                    <a:pt x="837413" y="1103313"/>
                  </a:lnTo>
                  <a:lnTo>
                    <a:pt x="885038" y="1128713"/>
                  </a:lnTo>
                  <a:lnTo>
                    <a:pt x="939013" y="1149350"/>
                  </a:lnTo>
                  <a:lnTo>
                    <a:pt x="1012038" y="1160463"/>
                  </a:lnTo>
                  <a:lnTo>
                    <a:pt x="1023151" y="1130300"/>
                  </a:lnTo>
                  <a:lnTo>
                    <a:pt x="1043000" y="1110450"/>
                  </a:lnTo>
                  <a:lnTo>
                    <a:pt x="1050138" y="1073150"/>
                  </a:lnTo>
                  <a:lnTo>
                    <a:pt x="1102526" y="1020763"/>
                  </a:lnTo>
                  <a:lnTo>
                    <a:pt x="1102526" y="992188"/>
                  </a:lnTo>
                  <a:lnTo>
                    <a:pt x="1119988" y="958850"/>
                  </a:lnTo>
                  <a:lnTo>
                    <a:pt x="1112051" y="922338"/>
                  </a:lnTo>
                  <a:lnTo>
                    <a:pt x="1140626" y="868363"/>
                  </a:lnTo>
                  <a:lnTo>
                    <a:pt x="1183488" y="841375"/>
                  </a:lnTo>
                  <a:lnTo>
                    <a:pt x="1188251" y="803275"/>
                  </a:lnTo>
                  <a:lnTo>
                    <a:pt x="1239051" y="771525"/>
                  </a:lnTo>
                  <a:lnTo>
                    <a:pt x="1231113" y="725488"/>
                  </a:lnTo>
                  <a:lnTo>
                    <a:pt x="1250163" y="688975"/>
                  </a:lnTo>
                  <a:lnTo>
                    <a:pt x="1293825" y="645313"/>
                  </a:lnTo>
                  <a:lnTo>
                    <a:pt x="1326363" y="612775"/>
                  </a:lnTo>
                  <a:lnTo>
                    <a:pt x="1353351" y="622300"/>
                  </a:lnTo>
                  <a:lnTo>
                    <a:pt x="1353351" y="655638"/>
                  </a:lnTo>
                  <a:lnTo>
                    <a:pt x="1389863" y="650875"/>
                  </a:lnTo>
                  <a:lnTo>
                    <a:pt x="1429551" y="611188"/>
                  </a:lnTo>
                  <a:lnTo>
                    <a:pt x="1469238" y="590550"/>
                  </a:lnTo>
                  <a:lnTo>
                    <a:pt x="1491463" y="565150"/>
                  </a:lnTo>
                  <a:lnTo>
                    <a:pt x="1532205" y="558800"/>
                  </a:lnTo>
                  <a:lnTo>
                    <a:pt x="1587246" y="560921"/>
                  </a:lnTo>
                  <a:lnTo>
                    <a:pt x="1587246" y="514350"/>
                  </a:lnTo>
                  <a:lnTo>
                    <a:pt x="1654976" y="476250"/>
                  </a:lnTo>
                  <a:lnTo>
                    <a:pt x="1722705" y="461430"/>
                  </a:lnTo>
                  <a:lnTo>
                    <a:pt x="1794676" y="461430"/>
                  </a:lnTo>
                  <a:lnTo>
                    <a:pt x="1809496" y="414859"/>
                  </a:lnTo>
                  <a:lnTo>
                    <a:pt x="1849705" y="414859"/>
                  </a:lnTo>
                  <a:lnTo>
                    <a:pt x="1887805" y="376759"/>
                  </a:lnTo>
                  <a:lnTo>
                    <a:pt x="1938605" y="351359"/>
                  </a:lnTo>
                  <a:lnTo>
                    <a:pt x="1905801" y="318555"/>
                  </a:lnTo>
                  <a:lnTo>
                    <a:pt x="1944955" y="302680"/>
                  </a:lnTo>
                  <a:lnTo>
                    <a:pt x="1944955" y="275159"/>
                  </a:lnTo>
                  <a:lnTo>
                    <a:pt x="1902626" y="254000"/>
                  </a:lnTo>
                  <a:lnTo>
                    <a:pt x="1908976" y="214846"/>
                  </a:lnTo>
                  <a:lnTo>
                    <a:pt x="1925905" y="206375"/>
                  </a:lnTo>
                  <a:lnTo>
                    <a:pt x="1935430" y="183096"/>
                  </a:lnTo>
                  <a:close/>
                </a:path>
              </a:pathLst>
            </a:custGeom>
            <a:solidFill>
              <a:srgbClr val="FFFF00"/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102" name="Ленинградская область"/>
            <p:cNvSpPr/>
            <p:nvPr/>
          </p:nvSpPr>
          <p:spPr>
            <a:xfrm>
              <a:off x="-1221722" y="2543537"/>
              <a:ext cx="626531" cy="682092"/>
            </a:xfrm>
            <a:custGeom>
              <a:avLst/>
              <a:gdLst/>
              <a:ahLst/>
              <a:cxnLst/>
              <a:rect l="0" t="0" r="0" b="0"/>
              <a:pathLst>
                <a:path w="626531" h="682093">
                  <a:moveTo>
                    <a:pt x="226480" y="0"/>
                  </a:moveTo>
                  <a:lnTo>
                    <a:pt x="226480" y="0"/>
                  </a:lnTo>
                  <a:lnTo>
                    <a:pt x="226480" y="0"/>
                  </a:lnTo>
                  <a:lnTo>
                    <a:pt x="420256" y="0"/>
                  </a:lnTo>
                  <a:lnTo>
                    <a:pt x="420256" y="62307"/>
                  </a:lnTo>
                  <a:lnTo>
                    <a:pt x="443129" y="141237"/>
                  </a:lnTo>
                  <a:lnTo>
                    <a:pt x="523202" y="372301"/>
                  </a:lnTo>
                  <a:lnTo>
                    <a:pt x="573532" y="395174"/>
                  </a:lnTo>
                  <a:lnTo>
                    <a:pt x="603276" y="451219"/>
                  </a:lnTo>
                  <a:lnTo>
                    <a:pt x="626530" y="539750"/>
                  </a:lnTo>
                  <a:lnTo>
                    <a:pt x="595834" y="604304"/>
                  </a:lnTo>
                  <a:lnTo>
                    <a:pt x="568325" y="639229"/>
                  </a:lnTo>
                  <a:lnTo>
                    <a:pt x="540805" y="642239"/>
                  </a:lnTo>
                  <a:lnTo>
                    <a:pt x="528105" y="665684"/>
                  </a:lnTo>
                  <a:lnTo>
                    <a:pt x="487884" y="659334"/>
                  </a:lnTo>
                  <a:lnTo>
                    <a:pt x="465138" y="682092"/>
                  </a:lnTo>
                  <a:lnTo>
                    <a:pt x="448730" y="619125"/>
                  </a:lnTo>
                  <a:lnTo>
                    <a:pt x="431800" y="602184"/>
                  </a:lnTo>
                  <a:lnTo>
                    <a:pt x="407455" y="593725"/>
                  </a:lnTo>
                  <a:lnTo>
                    <a:pt x="420155" y="567259"/>
                  </a:lnTo>
                  <a:lnTo>
                    <a:pt x="420155" y="541859"/>
                  </a:lnTo>
                  <a:lnTo>
                    <a:pt x="393700" y="530225"/>
                  </a:lnTo>
                  <a:lnTo>
                    <a:pt x="390525" y="504825"/>
                  </a:lnTo>
                  <a:lnTo>
                    <a:pt x="359830" y="502704"/>
                  </a:lnTo>
                  <a:lnTo>
                    <a:pt x="341834" y="520700"/>
                  </a:lnTo>
                  <a:lnTo>
                    <a:pt x="318555" y="492125"/>
                  </a:lnTo>
                  <a:lnTo>
                    <a:pt x="325959" y="437084"/>
                  </a:lnTo>
                  <a:lnTo>
                    <a:pt x="306909" y="432854"/>
                  </a:lnTo>
                  <a:lnTo>
                    <a:pt x="285217" y="411163"/>
                  </a:lnTo>
                  <a:lnTo>
                    <a:pt x="264580" y="428625"/>
                  </a:lnTo>
                  <a:lnTo>
                    <a:pt x="243409" y="433909"/>
                  </a:lnTo>
                  <a:lnTo>
                    <a:pt x="210605" y="420154"/>
                  </a:lnTo>
                  <a:lnTo>
                    <a:pt x="176734" y="416979"/>
                  </a:lnTo>
                  <a:lnTo>
                    <a:pt x="128055" y="416979"/>
                  </a:lnTo>
                  <a:lnTo>
                    <a:pt x="113234" y="387350"/>
                  </a:lnTo>
                  <a:lnTo>
                    <a:pt x="95250" y="395809"/>
                  </a:lnTo>
                  <a:lnTo>
                    <a:pt x="79909" y="411163"/>
                  </a:lnTo>
                  <a:lnTo>
                    <a:pt x="51855" y="408509"/>
                  </a:lnTo>
                  <a:lnTo>
                    <a:pt x="43384" y="367234"/>
                  </a:lnTo>
                  <a:lnTo>
                    <a:pt x="55030" y="329134"/>
                  </a:lnTo>
                  <a:lnTo>
                    <a:pt x="41275" y="298450"/>
                  </a:lnTo>
                  <a:lnTo>
                    <a:pt x="39155" y="267754"/>
                  </a:lnTo>
                  <a:lnTo>
                    <a:pt x="12167" y="240767"/>
                  </a:lnTo>
                  <a:lnTo>
                    <a:pt x="25400" y="211659"/>
                  </a:lnTo>
                  <a:lnTo>
                    <a:pt x="0" y="182029"/>
                  </a:lnTo>
                  <a:lnTo>
                    <a:pt x="42330" y="156629"/>
                  </a:lnTo>
                  <a:lnTo>
                    <a:pt x="99480" y="169329"/>
                  </a:lnTo>
                  <a:lnTo>
                    <a:pt x="107950" y="137579"/>
                  </a:lnTo>
                  <a:lnTo>
                    <a:pt x="127000" y="118529"/>
                  </a:lnTo>
                  <a:lnTo>
                    <a:pt x="162980" y="135459"/>
                  </a:lnTo>
                  <a:lnTo>
                    <a:pt x="192609" y="167209"/>
                  </a:lnTo>
                  <a:lnTo>
                    <a:pt x="239180" y="182029"/>
                  </a:lnTo>
                  <a:lnTo>
                    <a:pt x="256109" y="220129"/>
                  </a:lnTo>
                  <a:lnTo>
                    <a:pt x="248705" y="227534"/>
                  </a:lnTo>
                  <a:lnTo>
                    <a:pt x="248705" y="239179"/>
                  </a:lnTo>
                  <a:lnTo>
                    <a:pt x="239180" y="277279"/>
                  </a:lnTo>
                  <a:lnTo>
                    <a:pt x="254000" y="274104"/>
                  </a:lnTo>
                  <a:lnTo>
                    <a:pt x="273050" y="287859"/>
                  </a:lnTo>
                  <a:lnTo>
                    <a:pt x="281509" y="281509"/>
                  </a:lnTo>
                  <a:lnTo>
                    <a:pt x="289980" y="281509"/>
                  </a:lnTo>
                  <a:lnTo>
                    <a:pt x="309030" y="273038"/>
                  </a:lnTo>
                  <a:lnTo>
                    <a:pt x="309030" y="256109"/>
                  </a:lnTo>
                  <a:lnTo>
                    <a:pt x="318555" y="244463"/>
                  </a:lnTo>
                  <a:lnTo>
                    <a:pt x="318555" y="228588"/>
                  </a:lnTo>
                  <a:lnTo>
                    <a:pt x="313259" y="221184"/>
                  </a:lnTo>
                  <a:lnTo>
                    <a:pt x="298450" y="237071"/>
                  </a:lnTo>
                  <a:lnTo>
                    <a:pt x="294209" y="175679"/>
                  </a:lnTo>
                  <a:lnTo>
                    <a:pt x="256109" y="141809"/>
                  </a:lnTo>
                  <a:lnTo>
                    <a:pt x="256109" y="69850"/>
                  </a:lnTo>
                  <a:lnTo>
                    <a:pt x="289980" y="61379"/>
                  </a:lnTo>
                  <a:lnTo>
                    <a:pt x="300559" y="50800"/>
                  </a:lnTo>
                  <a:lnTo>
                    <a:pt x="254000" y="31750"/>
                  </a:lnTo>
                  <a:close/>
                </a:path>
              </a:pathLst>
            </a:custGeom>
            <a:solidFill>
              <a:srgbClr val="92D050"/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  <p:sp>
          <p:nvSpPr>
            <p:cNvPr id="103" name="Республика Карелия"/>
            <p:cNvSpPr/>
            <p:nvPr/>
          </p:nvSpPr>
          <p:spPr>
            <a:xfrm>
              <a:off x="-847249" y="1811777"/>
              <a:ext cx="955576" cy="1140893"/>
            </a:xfrm>
            <a:custGeom>
              <a:avLst/>
              <a:gdLst/>
              <a:ahLst/>
              <a:cxnLst/>
              <a:rect l="0" t="0" r="0" b="0"/>
              <a:pathLst>
                <a:path w="955575" h="1140892">
                  <a:moveTo>
                    <a:pt x="0" y="601141"/>
                  </a:moveTo>
                  <a:lnTo>
                    <a:pt x="0" y="601141"/>
                  </a:lnTo>
                  <a:lnTo>
                    <a:pt x="0" y="601141"/>
                  </a:lnTo>
                  <a:lnTo>
                    <a:pt x="0" y="663448"/>
                  </a:lnTo>
                  <a:lnTo>
                    <a:pt x="22873" y="742378"/>
                  </a:lnTo>
                  <a:lnTo>
                    <a:pt x="102946" y="973442"/>
                  </a:lnTo>
                  <a:lnTo>
                    <a:pt x="153276" y="996315"/>
                  </a:lnTo>
                  <a:lnTo>
                    <a:pt x="183020" y="1052360"/>
                  </a:lnTo>
                  <a:lnTo>
                    <a:pt x="206274" y="1140891"/>
                  </a:lnTo>
                  <a:lnTo>
                    <a:pt x="253899" y="1114425"/>
                  </a:lnTo>
                  <a:lnTo>
                    <a:pt x="285649" y="1068920"/>
                  </a:lnTo>
                  <a:lnTo>
                    <a:pt x="308928" y="1081620"/>
                  </a:lnTo>
                  <a:lnTo>
                    <a:pt x="348094" y="1060450"/>
                  </a:lnTo>
                  <a:lnTo>
                    <a:pt x="383019" y="1048804"/>
                  </a:lnTo>
                  <a:lnTo>
                    <a:pt x="417944" y="1055154"/>
                  </a:lnTo>
                  <a:lnTo>
                    <a:pt x="448628" y="1068920"/>
                  </a:lnTo>
                  <a:lnTo>
                    <a:pt x="483553" y="1061504"/>
                  </a:lnTo>
                  <a:lnTo>
                    <a:pt x="511074" y="1078445"/>
                  </a:lnTo>
                  <a:lnTo>
                    <a:pt x="513194" y="1097495"/>
                  </a:lnTo>
                  <a:lnTo>
                    <a:pt x="542824" y="1130312"/>
                  </a:lnTo>
                  <a:lnTo>
                    <a:pt x="558699" y="1112304"/>
                  </a:lnTo>
                  <a:lnTo>
                    <a:pt x="574040" y="1108608"/>
                  </a:lnTo>
                  <a:lnTo>
                    <a:pt x="615849" y="1066812"/>
                  </a:lnTo>
                  <a:lnTo>
                    <a:pt x="623253" y="1032929"/>
                  </a:lnTo>
                  <a:lnTo>
                    <a:pt x="619024" y="1004354"/>
                  </a:lnTo>
                  <a:lnTo>
                    <a:pt x="653949" y="993787"/>
                  </a:lnTo>
                  <a:lnTo>
                    <a:pt x="670357" y="950912"/>
                  </a:lnTo>
                  <a:lnTo>
                    <a:pt x="629603" y="910170"/>
                  </a:lnTo>
                  <a:lnTo>
                    <a:pt x="634899" y="857262"/>
                  </a:lnTo>
                  <a:lnTo>
                    <a:pt x="645478" y="833970"/>
                  </a:lnTo>
                  <a:lnTo>
                    <a:pt x="671944" y="820204"/>
                  </a:lnTo>
                  <a:lnTo>
                    <a:pt x="684644" y="790587"/>
                  </a:lnTo>
                  <a:lnTo>
                    <a:pt x="682524" y="757770"/>
                  </a:lnTo>
                  <a:lnTo>
                    <a:pt x="695224" y="742962"/>
                  </a:lnTo>
                  <a:lnTo>
                    <a:pt x="711099" y="764120"/>
                  </a:lnTo>
                  <a:lnTo>
                    <a:pt x="720624" y="754595"/>
                  </a:lnTo>
                  <a:lnTo>
                    <a:pt x="742849" y="769416"/>
                  </a:lnTo>
                  <a:lnTo>
                    <a:pt x="770369" y="731316"/>
                  </a:lnTo>
                  <a:lnTo>
                    <a:pt x="801053" y="677341"/>
                  </a:lnTo>
                  <a:lnTo>
                    <a:pt x="769303" y="577850"/>
                  </a:lnTo>
                  <a:lnTo>
                    <a:pt x="808457" y="538695"/>
                  </a:lnTo>
                  <a:lnTo>
                    <a:pt x="824344" y="463550"/>
                  </a:lnTo>
                  <a:lnTo>
                    <a:pt x="865619" y="422275"/>
                  </a:lnTo>
                  <a:lnTo>
                    <a:pt x="917474" y="406400"/>
                  </a:lnTo>
                  <a:lnTo>
                    <a:pt x="947103" y="340791"/>
                  </a:lnTo>
                  <a:lnTo>
                    <a:pt x="955574" y="294220"/>
                  </a:lnTo>
                  <a:lnTo>
                    <a:pt x="924878" y="263525"/>
                  </a:lnTo>
                  <a:lnTo>
                    <a:pt x="948157" y="240245"/>
                  </a:lnTo>
                  <a:lnTo>
                    <a:pt x="947103" y="186270"/>
                  </a:lnTo>
                  <a:lnTo>
                    <a:pt x="920649" y="188379"/>
                  </a:lnTo>
                  <a:lnTo>
                    <a:pt x="898424" y="175158"/>
                  </a:lnTo>
                  <a:lnTo>
                    <a:pt x="862965" y="183629"/>
                  </a:lnTo>
                  <a:lnTo>
                    <a:pt x="840219" y="160870"/>
                  </a:lnTo>
                  <a:lnTo>
                    <a:pt x="851332" y="129641"/>
                  </a:lnTo>
                  <a:lnTo>
                    <a:pt x="856094" y="91541"/>
                  </a:lnTo>
                  <a:lnTo>
                    <a:pt x="754494" y="0"/>
                  </a:lnTo>
                  <a:lnTo>
                    <a:pt x="676174" y="146050"/>
                  </a:lnTo>
                  <a:lnTo>
                    <a:pt x="640194" y="129120"/>
                  </a:lnTo>
                  <a:lnTo>
                    <a:pt x="566103" y="188391"/>
                  </a:lnTo>
                  <a:lnTo>
                    <a:pt x="532244" y="190500"/>
                  </a:lnTo>
                  <a:lnTo>
                    <a:pt x="532244" y="262470"/>
                  </a:lnTo>
                  <a:lnTo>
                    <a:pt x="494144" y="277291"/>
                  </a:lnTo>
                  <a:lnTo>
                    <a:pt x="494144" y="332320"/>
                  </a:lnTo>
                  <a:lnTo>
                    <a:pt x="443344" y="372541"/>
                  </a:lnTo>
                  <a:lnTo>
                    <a:pt x="384074" y="372541"/>
                  </a:lnTo>
                  <a:lnTo>
                    <a:pt x="369253" y="512241"/>
                  </a:lnTo>
                  <a:lnTo>
                    <a:pt x="369253" y="567270"/>
                  </a:lnTo>
                  <a:lnTo>
                    <a:pt x="280353" y="59902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2700" cap="rnd">
              <a:solidFill>
                <a:schemeClr val="tx1">
                  <a:lumMod val="95000"/>
                  <a:lumOff val="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/>
            </a:p>
          </p:txBody>
        </p:sp>
      </p:grpSp>
    </p:spTree>
    <p:extLst>
      <p:ext uri="{BB962C8B-B14F-4D97-AF65-F5344CB8AC3E}">
        <p14:creationId xmlns:p14="http://schemas.microsoft.com/office/powerpoint/2010/main" val="414690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12507" y="6451885"/>
            <a:ext cx="2133600" cy="365125"/>
          </a:xfrm>
        </p:spPr>
        <p:txBody>
          <a:bodyPr/>
          <a:lstStyle/>
          <a:p>
            <a:pPr>
              <a:defRPr/>
            </a:pPr>
            <a:fld id="{8D6E1011-FF58-4E20-8951-3D10BBF01E05}" type="slidenum"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8</a:t>
            </a:fld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354846" y="1670711"/>
            <a:ext cx="7615447" cy="49332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КООРДИНАЦИЯ  МЕРОПРИЯТИЙ  ПО ИНФОРМАТИЗАЦИИ</a:t>
            </a:r>
          </a:p>
          <a:p>
            <a:pPr marL="914400" lvl="2" indent="0">
              <a:buNone/>
            </a:pPr>
            <a:endParaRPr lang="ru-RU" b="0" i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2" indent="0">
              <a:buNone/>
            </a:pPr>
            <a:r>
              <a:rPr lang="ru-RU" b="0" i="1" dirty="0" smtClean="0">
                <a:latin typeface="Times New Roman" pitchFamily="18" charset="0"/>
                <a:cs typeface="Times New Roman" pitchFamily="18" charset="0"/>
              </a:rPr>
              <a:t>обеспечение единства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целей</a:t>
            </a:r>
            <a:r>
              <a:rPr lang="ru-RU" b="0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приоритетов</a:t>
            </a:r>
          </a:p>
          <a:p>
            <a:pPr marL="914400" lvl="2" indent="0">
              <a:buNone/>
            </a:pPr>
            <a:r>
              <a:rPr lang="ru-RU" sz="1300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14400" lvl="2" indent="0">
              <a:buNone/>
            </a:pPr>
            <a:r>
              <a:rPr lang="ru-RU" b="0" i="1" dirty="0" smtClean="0">
                <a:latin typeface="Times New Roman" pitchFamily="18" charset="0"/>
                <a:cs typeface="Times New Roman" pitchFamily="18" charset="0"/>
              </a:rPr>
              <a:t>обеспечение  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единства  и  комплексности  </a:t>
            </a:r>
            <a:r>
              <a:rPr lang="ru-RU" b="0" i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планировании и реализации </a:t>
            </a:r>
            <a:r>
              <a:rPr lang="ru-RU" b="0" i="1" dirty="0" smtClean="0">
                <a:latin typeface="Times New Roman" pitchFamily="18" charset="0"/>
                <a:cs typeface="Times New Roman" pitchFamily="18" charset="0"/>
              </a:rPr>
              <a:t>мероприятий</a:t>
            </a:r>
          </a:p>
          <a:p>
            <a:pPr marL="914400" lvl="2" indent="0">
              <a:buNone/>
            </a:pPr>
            <a:endParaRPr lang="ru-RU" sz="1300" b="0" i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2" indent="0">
              <a:buNone/>
            </a:pPr>
            <a:r>
              <a:rPr lang="ru-RU" b="0" i="1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эффективности деятельности государственных </a:t>
            </a:r>
            <a:r>
              <a:rPr lang="ru-RU" b="0" i="1" dirty="0" smtClean="0">
                <a:latin typeface="Times New Roman" pitchFamily="18" charset="0"/>
                <a:cs typeface="Times New Roman" pitchFamily="18" charset="0"/>
              </a:rPr>
              <a:t>органов</a:t>
            </a:r>
          </a:p>
          <a:p>
            <a:pPr marL="914400" lvl="2" indent="0">
              <a:buNone/>
            </a:pPr>
            <a:endParaRPr lang="ru-RU" sz="1200" b="0" i="1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2" indent="0">
              <a:buNone/>
            </a:pPr>
            <a:r>
              <a:rPr lang="ru-RU" sz="1800" b="0" i="1" dirty="0" smtClean="0">
                <a:latin typeface="Times New Roman" pitchFamily="18" charset="0"/>
                <a:cs typeface="Times New Roman" pitchFamily="18" charset="0"/>
              </a:rPr>
              <a:t>обеспечение  совместимости информационных систем</a:t>
            </a:r>
          </a:p>
          <a:p>
            <a:pPr marL="914400" lvl="2" indent="0">
              <a:buNone/>
            </a:pPr>
            <a:endParaRPr lang="ru-RU" sz="900" b="0" i="1" dirty="0">
              <a:latin typeface="Times New Roman" pitchFamily="18" charset="0"/>
              <a:cs typeface="Times New Roman" pitchFamily="18" charset="0"/>
            </a:endParaRPr>
          </a:p>
          <a:p>
            <a:pPr marL="914400" lvl="2" indent="0">
              <a:buNone/>
            </a:pPr>
            <a:r>
              <a:rPr lang="ru-RU" sz="1800" b="0" i="1" dirty="0" smtClean="0">
                <a:latin typeface="Times New Roman" pitchFamily="18" charset="0"/>
                <a:cs typeface="Times New Roman" pitchFamily="18" charset="0"/>
              </a:rPr>
              <a:t>многократное использование информационных систем</a:t>
            </a:r>
          </a:p>
          <a:p>
            <a:pPr marL="914400" lvl="2" indent="0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354845" y="413513"/>
            <a:ext cx="80658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Координация – КАК ДОЛЖНО БЫТЬ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8" name="Рисунок 86" descr="3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444" y="2931058"/>
            <a:ext cx="448372" cy="4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6" descr="3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042" y="3743708"/>
            <a:ext cx="448372" cy="4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86" descr="3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796" y="4610931"/>
            <a:ext cx="448372" cy="4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86" descr="3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796" y="5541921"/>
            <a:ext cx="448372" cy="4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37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12507" y="6451885"/>
            <a:ext cx="2133600" cy="365125"/>
          </a:xfrm>
        </p:spPr>
        <p:txBody>
          <a:bodyPr/>
          <a:lstStyle/>
          <a:p>
            <a:pPr>
              <a:defRPr/>
            </a:pPr>
            <a:fld id="{8D6E1011-FF58-4E20-8951-3D10BBF01E05}" type="slidenum"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9</a:t>
            </a:fld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3559947" y="6216436"/>
            <a:ext cx="3986072" cy="4995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Муниципальный уровень</a:t>
            </a: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354846" y="413513"/>
            <a:ext cx="53092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Согласование приоритетов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grpSp>
        <p:nvGrpSpPr>
          <p:cNvPr id="2" name="Группа 25"/>
          <p:cNvGrpSpPr/>
          <p:nvPr/>
        </p:nvGrpSpPr>
        <p:grpSpPr>
          <a:xfrm>
            <a:off x="1010439" y="1735845"/>
            <a:ext cx="6336811" cy="4568882"/>
            <a:chOff x="6182166" y="1709816"/>
            <a:chExt cx="7087340" cy="5101454"/>
          </a:xfrm>
        </p:grpSpPr>
        <p:graphicFrame>
          <p:nvGraphicFramePr>
            <p:cNvPr id="25" name="Схема 24"/>
            <p:cNvGraphicFramePr/>
            <p:nvPr/>
          </p:nvGraphicFramePr>
          <p:xfrm>
            <a:off x="6182166" y="1709816"/>
            <a:ext cx="7087340" cy="51014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7" name="Picture 6" descr="G:\Файлы\Работа\presentation\new\slide 3\3-4-8_1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6366" y="2210158"/>
              <a:ext cx="1215419" cy="1268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Объект 2"/>
          <p:cNvSpPr txBox="1">
            <a:spLocks/>
          </p:cNvSpPr>
          <p:nvPr/>
        </p:nvSpPr>
        <p:spPr>
          <a:xfrm>
            <a:off x="5175682" y="2459548"/>
            <a:ext cx="3240349" cy="418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Федеральный уровень</a:t>
            </a: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159798" y="3844031"/>
            <a:ext cx="2820140" cy="745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Региональный уровень</a:t>
            </a:r>
          </a:p>
          <a:p>
            <a:pPr marL="0" indent="0"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204" y="3706029"/>
            <a:ext cx="610931" cy="7697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118" y="4576107"/>
            <a:ext cx="479979" cy="527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5" y="5169967"/>
            <a:ext cx="582080" cy="8213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244" y="4589755"/>
            <a:ext cx="452438" cy="56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9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5543</TotalTime>
  <Words>974</Words>
  <Application>Microsoft Office PowerPoint</Application>
  <PresentationFormat>Экран (4:3)</PresentationFormat>
  <Paragraphs>320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ЗАО "Энвижн Груп"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TVostrukhina</dc:creator>
  <cp:lastModifiedBy>adm</cp:lastModifiedBy>
  <cp:revision>487</cp:revision>
  <dcterms:created xsi:type="dcterms:W3CDTF">2011-01-31T11:17:51Z</dcterms:created>
  <dcterms:modified xsi:type="dcterms:W3CDTF">2012-10-17T05:38:29Z</dcterms:modified>
</cp:coreProperties>
</file>