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31C2-2C72-4354-B2B3-D852FDC198B6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6648-C3BB-4147-A0E2-3766D2B455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31C2-2C72-4354-B2B3-D852FDC198B6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6648-C3BB-4147-A0E2-3766D2B45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31C2-2C72-4354-B2B3-D852FDC198B6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6648-C3BB-4147-A0E2-3766D2B45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31C2-2C72-4354-B2B3-D852FDC198B6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6648-C3BB-4147-A0E2-3766D2B45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31C2-2C72-4354-B2B3-D852FDC198B6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6648-C3BB-4147-A0E2-3766D2B455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31C2-2C72-4354-B2B3-D852FDC198B6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6648-C3BB-4147-A0E2-3766D2B45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31C2-2C72-4354-B2B3-D852FDC198B6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6648-C3BB-4147-A0E2-3766D2B45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31C2-2C72-4354-B2B3-D852FDC198B6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6648-C3BB-4147-A0E2-3766D2B45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31C2-2C72-4354-B2B3-D852FDC198B6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6648-C3BB-4147-A0E2-3766D2B45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31C2-2C72-4354-B2B3-D852FDC198B6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6648-C3BB-4147-A0E2-3766D2B455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31C2-2C72-4354-B2B3-D852FDC198B6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BA6648-C3BB-4147-A0E2-3766D2B455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7031C2-2C72-4354-B2B3-D852FDC198B6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BA6648-C3BB-4147-A0E2-3766D2B455F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946993_2003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96" y="0"/>
            <a:ext cx="915509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3263" y="188640"/>
            <a:ext cx="81599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Пилотный</a:t>
            </a:r>
            <a:r>
              <a:rPr lang="ru-RU" sz="4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 элементов </a:t>
            </a:r>
          </a:p>
          <a:p>
            <a:pPr algn="ctr"/>
            <a:r>
              <a:rPr lang="ru-RU" sz="4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«Безопасного города»</a:t>
            </a:r>
            <a:endParaRPr lang="ru-RU" sz="4400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661248"/>
            <a:ext cx="1080120" cy="10801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6093296"/>
            <a:ext cx="28071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ЗАТО г.Железногорск</a:t>
            </a:r>
          </a:p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endParaRPr lang="ru-RU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0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4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73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81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96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Площад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708920"/>
            <a:ext cx="9143999" cy="2665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14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arwa</dc:creator>
  <cp:lastModifiedBy>arwa</cp:lastModifiedBy>
  <cp:revision>3</cp:revision>
  <dcterms:created xsi:type="dcterms:W3CDTF">2014-10-14T06:29:49Z</dcterms:created>
  <dcterms:modified xsi:type="dcterms:W3CDTF">2014-10-14T06:54:06Z</dcterms:modified>
</cp:coreProperties>
</file>