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48" r:id="rId2"/>
  </p:sldMasterIdLst>
  <p:notesMasterIdLst>
    <p:notesMasterId r:id="rId18"/>
  </p:notesMasterIdLst>
  <p:handoutMasterIdLst>
    <p:handoutMasterId r:id="rId19"/>
  </p:handoutMasterIdLst>
  <p:sldIdLst>
    <p:sldId id="256" r:id="rId3"/>
    <p:sldId id="336" r:id="rId4"/>
    <p:sldId id="337" r:id="rId5"/>
    <p:sldId id="338" r:id="rId6"/>
    <p:sldId id="339" r:id="rId7"/>
    <p:sldId id="340" r:id="rId8"/>
    <p:sldId id="341" r:id="rId9"/>
    <p:sldId id="349" r:id="rId10"/>
    <p:sldId id="344" r:id="rId11"/>
    <p:sldId id="345" r:id="rId12"/>
    <p:sldId id="346" r:id="rId13"/>
    <p:sldId id="347" r:id="rId14"/>
    <p:sldId id="348" r:id="rId15"/>
    <p:sldId id="350" r:id="rId16"/>
    <p:sldId id="351" r:id="rId17"/>
  </p:sldIdLst>
  <p:sldSz cx="10693400" cy="7561263"/>
  <p:notesSz cx="6858000" cy="9144000"/>
  <p:defaultTextStyle>
    <a:defPPr>
      <a:defRPr lang="ru-RU"/>
    </a:defPPr>
    <a:lvl1pPr marL="0" algn="l" defTabSz="49784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49784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49784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49784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49784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49784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49784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49784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49784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7626B"/>
    <a:srgbClr val="F3EF57"/>
    <a:srgbClr val="8FC864"/>
    <a:srgbClr val="98CD71"/>
    <a:srgbClr val="2D935E"/>
    <a:srgbClr val="ED242D"/>
    <a:srgbClr val="74D0D4"/>
    <a:srgbClr val="00FF99"/>
    <a:srgbClr val="D8DA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7" autoAdjust="0"/>
    <p:restoredTop sz="86482" autoAdjust="0"/>
  </p:normalViewPr>
  <p:slideViewPr>
    <p:cSldViewPr snapToObjects="1">
      <p:cViewPr>
        <p:scale>
          <a:sx n="75" d="100"/>
          <a:sy n="75" d="100"/>
        </p:scale>
        <p:origin x="-852" y="288"/>
      </p:cViewPr>
      <p:guideLst>
        <p:guide orient="horz" pos="4632"/>
        <p:guide orient="horz" pos="431"/>
        <p:guide orient="horz" pos="131"/>
        <p:guide orient="horz" pos="4282"/>
        <p:guide orient="horz" pos="831"/>
        <p:guide orient="horz" pos="2432"/>
        <p:guide orient="horz" pos="4431"/>
        <p:guide pos="125"/>
        <p:guide pos="3353"/>
        <p:guide pos="65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034FB-DE91-334D-BF77-A2011B8416EC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82A58-ED0F-9A43-B06C-4D707FB711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507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A741A-4D65-5347-9F37-CA0514DE9384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89B71-D43D-3442-A245-FC93726302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223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978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4978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4978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4978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4978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4978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4978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4978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4978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9B71-D43D-3442-A245-FC937263027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46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9B71-D43D-3442-A245-FC937263027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46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9B71-D43D-3442-A245-FC937263027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46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9B71-D43D-3442-A245-FC937263027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46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9B71-D43D-3442-A245-FC937263027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46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9B71-D43D-3442-A245-FC937263027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46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9B71-D43D-3442-A245-FC937263027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46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9B71-D43D-3442-A245-FC937263027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46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9B71-D43D-3442-A245-FC937263027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46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9B71-D43D-3442-A245-FC937263027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46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9B71-D43D-3442-A245-FC937263027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46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9B71-D43D-3442-A245-FC937263027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46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9B71-D43D-3442-A245-FC937263027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46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9B71-D43D-3442-A245-FC937263027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46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Возможно,</a:t>
            </a:r>
            <a:r>
              <a:rPr lang="ru-RU" baseline="0" dirty="0" smtClean="0"/>
              <a:t> оставить 1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E268B-8F5C-4DDB-AED2-F5A525C43DA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024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ложка темная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-3414" y="-2318"/>
            <a:ext cx="10692516" cy="7596000"/>
          </a:xfrm>
          <a:prstGeom prst="rect">
            <a:avLst/>
          </a:prstGeom>
          <a:gradFill flip="none" rotWithShape="1">
            <a:gsLst>
              <a:gs pos="22000">
                <a:srgbClr val="A8D4D6"/>
              </a:gs>
              <a:gs pos="100000">
                <a:srgbClr val="00696F"/>
              </a:gs>
              <a:gs pos="61000">
                <a:srgbClr val="279299"/>
              </a:gs>
            </a:gsLst>
            <a:lin ang="216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14151" y="1334470"/>
            <a:ext cx="5364597" cy="252633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151" y="3860801"/>
            <a:ext cx="5364598" cy="210418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4144"/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14152" y="6861436"/>
            <a:ext cx="2615646" cy="455996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 sz="1600">
                <a:solidFill>
                  <a:srgbClr val="005A5F"/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270136" y="-963488"/>
            <a:ext cx="8424936" cy="8280920"/>
            <a:chOff x="270136" y="-963488"/>
            <a:chExt cx="8424936" cy="8280920"/>
          </a:xfrm>
        </p:grpSpPr>
        <p:sp>
          <p:nvSpPr>
            <p:cNvPr id="13" name="Block Arc 1"/>
            <p:cNvSpPr/>
            <p:nvPr userDrawn="1"/>
          </p:nvSpPr>
          <p:spPr>
            <a:xfrm>
              <a:off x="414152" y="-963488"/>
              <a:ext cx="8280920" cy="8280920"/>
            </a:xfrm>
            <a:prstGeom prst="blockArc">
              <a:avLst>
                <a:gd name="adj1" fmla="val 18015293"/>
                <a:gd name="adj2" fmla="val 193417"/>
                <a:gd name="adj3" fmla="val 3708"/>
              </a:avLst>
            </a:prstGeom>
            <a:solidFill>
              <a:srgbClr val="D7D7D7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Block Arc 7"/>
            <p:cNvSpPr/>
            <p:nvPr userDrawn="1"/>
          </p:nvSpPr>
          <p:spPr>
            <a:xfrm>
              <a:off x="918208" y="1196752"/>
              <a:ext cx="5472608" cy="5472608"/>
            </a:xfrm>
            <a:prstGeom prst="blockArc">
              <a:avLst>
                <a:gd name="adj1" fmla="val 18438798"/>
                <a:gd name="adj2" fmla="val 1055422"/>
                <a:gd name="adj3" fmla="val 1285"/>
              </a:avLst>
            </a:prstGeom>
            <a:gradFill flip="none" rotWithShape="1">
              <a:gsLst>
                <a:gs pos="0">
                  <a:srgbClr val="17939D"/>
                </a:gs>
                <a:gs pos="100000">
                  <a:srgbClr val="58B6D4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Block Arc 8"/>
            <p:cNvSpPr/>
            <p:nvPr userDrawn="1"/>
          </p:nvSpPr>
          <p:spPr>
            <a:xfrm>
              <a:off x="270136" y="548680"/>
              <a:ext cx="6768752" cy="6768752"/>
            </a:xfrm>
            <a:prstGeom prst="blockArc">
              <a:avLst>
                <a:gd name="adj1" fmla="val 21084533"/>
                <a:gd name="adj2" fmla="val 2795464"/>
                <a:gd name="adj3" fmla="val 2911"/>
              </a:avLst>
            </a:prstGeom>
            <a:gradFill flip="none" rotWithShape="1">
              <a:gsLst>
                <a:gs pos="0">
                  <a:srgbClr val="F26B16"/>
                </a:gs>
                <a:gs pos="100000">
                  <a:srgbClr val="FAC10A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6" name="Изображение 4" descr="logo_pptx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85" y="548680"/>
            <a:ext cx="3379443" cy="54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лайд без колонтиту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198438" y="207963"/>
            <a:ext cx="10255250" cy="1916484"/>
          </a:xfrm>
        </p:spPr>
        <p:txBody>
          <a:bodyPr anchor="b" anchorCtr="0">
            <a:normAutofit/>
          </a:bodyPr>
          <a:lstStyle>
            <a:lvl1pPr>
              <a:defRPr sz="4000" cap="all" baseline="0">
                <a:solidFill>
                  <a:srgbClr val="00AAB4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r>
              <a:rPr lang="ru-RU" dirty="0" smtClean="0"/>
              <a:t> в 1-3 строки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98438" y="2340472"/>
            <a:ext cx="10273345" cy="4457666"/>
          </a:xfrm>
        </p:spPr>
        <p:txBody>
          <a:bodyPr/>
          <a:lstStyle>
            <a:lvl1pPr>
              <a:defRPr sz="3200" b="1" cap="none" baseline="0">
                <a:solidFill>
                  <a:srgbClr val="005A5F"/>
                </a:solidFill>
              </a:defRPr>
            </a:lvl1pPr>
            <a:lvl2pPr marL="369888" indent="-369888">
              <a:buFont typeface="Wingdings" pitchFamily="2" charset="2"/>
              <a:buChar char="ü"/>
              <a:defRPr sz="2800" b="0">
                <a:solidFill>
                  <a:srgbClr val="002C2E"/>
                </a:solidFill>
              </a:defRPr>
            </a:lvl2pPr>
            <a:lvl3pPr>
              <a:defRPr/>
            </a:lvl3pPr>
            <a:lvl4pPr marL="617538" indent="-247650">
              <a:defRPr/>
            </a:lvl4pPr>
            <a:lvl5pPr marL="620713" indent="-247650">
              <a:defRPr/>
            </a:lvl5pPr>
          </a:lstStyle>
          <a:p>
            <a:pPr lvl="0"/>
            <a:r>
              <a:rPr lang="ru-RU" dirty="0" smtClean="0"/>
              <a:t>Подзаголовок, выделение</a:t>
            </a:r>
            <a:endParaRPr lang="en-US" dirty="0" smtClean="0"/>
          </a:p>
          <a:p>
            <a:pPr lvl="1"/>
            <a:r>
              <a:rPr lang="ru-RU" dirty="0" smtClean="0"/>
              <a:t>Основной текст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r>
              <a:rPr lang="ru-RU" dirty="0" smtClean="0"/>
              <a:t> текста, список или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r>
              <a:rPr lang="ru-RU" dirty="0" smtClean="0"/>
              <a:t>, список, подпункты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0" name="Block Arc 26"/>
          <p:cNvSpPr/>
          <p:nvPr userDrawn="1"/>
        </p:nvSpPr>
        <p:spPr>
          <a:xfrm rot="4517577">
            <a:off x="10084251" y="7006013"/>
            <a:ext cx="374201" cy="374201"/>
          </a:xfrm>
          <a:prstGeom prst="blockArc">
            <a:avLst>
              <a:gd name="adj1" fmla="val 10800000"/>
              <a:gd name="adj2" fmla="val 18778007"/>
              <a:gd name="adj3" fmla="val 15373"/>
            </a:avLst>
          </a:prstGeom>
          <a:solidFill>
            <a:srgbClr val="7DD1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0"/>
          </p:nvPr>
        </p:nvSpPr>
        <p:spPr>
          <a:xfrm>
            <a:off x="9091116" y="7034213"/>
            <a:ext cx="1355313" cy="318767"/>
          </a:xfrm>
        </p:spPr>
        <p:txBody>
          <a:bodyPr anchor="t" anchorCtr="0"/>
          <a:lstStyle/>
          <a:p>
            <a:fld id="{E5DE546F-654A-B84A-84BF-17634C1C708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38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ложка бел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14151" y="1334470"/>
            <a:ext cx="5364597" cy="252633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rgbClr val="005A5F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151" y="3860801"/>
            <a:ext cx="5364598" cy="210418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2C2E"/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14152" y="6861436"/>
            <a:ext cx="2615646" cy="455996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 sz="1600">
                <a:solidFill>
                  <a:srgbClr val="005A5F"/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270136" y="-963488"/>
            <a:ext cx="8424936" cy="8280920"/>
            <a:chOff x="270136" y="-963488"/>
            <a:chExt cx="8424936" cy="8280920"/>
          </a:xfrm>
        </p:grpSpPr>
        <p:sp>
          <p:nvSpPr>
            <p:cNvPr id="8" name="Block Arc 1"/>
            <p:cNvSpPr/>
            <p:nvPr userDrawn="1"/>
          </p:nvSpPr>
          <p:spPr>
            <a:xfrm>
              <a:off x="414152" y="-963488"/>
              <a:ext cx="8280920" cy="8280920"/>
            </a:xfrm>
            <a:prstGeom prst="blockArc">
              <a:avLst>
                <a:gd name="adj1" fmla="val 18015293"/>
                <a:gd name="adj2" fmla="val 193417"/>
                <a:gd name="adj3" fmla="val 3708"/>
              </a:avLst>
            </a:prstGeom>
            <a:solidFill>
              <a:srgbClr val="D7D7D7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Block Arc 7"/>
            <p:cNvSpPr/>
            <p:nvPr userDrawn="1"/>
          </p:nvSpPr>
          <p:spPr>
            <a:xfrm>
              <a:off x="918208" y="1196752"/>
              <a:ext cx="5472608" cy="5472608"/>
            </a:xfrm>
            <a:prstGeom prst="blockArc">
              <a:avLst>
                <a:gd name="adj1" fmla="val 18438798"/>
                <a:gd name="adj2" fmla="val 1055422"/>
                <a:gd name="adj3" fmla="val 1285"/>
              </a:avLst>
            </a:prstGeom>
            <a:gradFill flip="none" rotWithShape="1">
              <a:gsLst>
                <a:gs pos="0">
                  <a:srgbClr val="17939D"/>
                </a:gs>
                <a:gs pos="100000">
                  <a:srgbClr val="58B6D4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Block Arc 8"/>
            <p:cNvSpPr/>
            <p:nvPr userDrawn="1"/>
          </p:nvSpPr>
          <p:spPr>
            <a:xfrm>
              <a:off x="270136" y="548680"/>
              <a:ext cx="6768752" cy="6768752"/>
            </a:xfrm>
            <a:prstGeom prst="blockArc">
              <a:avLst>
                <a:gd name="adj1" fmla="val 21084533"/>
                <a:gd name="adj2" fmla="val 2795464"/>
                <a:gd name="adj3" fmla="val 2911"/>
              </a:avLst>
            </a:prstGeom>
            <a:gradFill flip="none" rotWithShape="1">
              <a:gsLst>
                <a:gs pos="0">
                  <a:srgbClr val="F26B16"/>
                </a:gs>
                <a:gs pos="100000">
                  <a:srgbClr val="FAC10A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Изображение 4" descr="logo_pptx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85" y="548680"/>
            <a:ext cx="3379443" cy="54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0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ложка темная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-3414" y="-2318"/>
            <a:ext cx="10692516" cy="7596000"/>
          </a:xfrm>
          <a:prstGeom prst="rect">
            <a:avLst/>
          </a:prstGeom>
          <a:gradFill flip="none" rotWithShape="1">
            <a:gsLst>
              <a:gs pos="24000">
                <a:srgbClr val="00777E"/>
              </a:gs>
              <a:gs pos="100000">
                <a:srgbClr val="000D0D"/>
              </a:gs>
              <a:gs pos="69000">
                <a:srgbClr val="00474C"/>
              </a:gs>
            </a:gsLst>
            <a:lin ang="216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14151" y="1334470"/>
            <a:ext cx="5364597" cy="252633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151" y="3860801"/>
            <a:ext cx="5364598" cy="210418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14152" y="6861436"/>
            <a:ext cx="2615646" cy="455996"/>
          </a:xfrm>
          <a:prstGeom prst="rect">
            <a:avLst/>
          </a:prstGeom>
        </p:spPr>
        <p:txBody>
          <a:bodyPr lIns="99569" tIns="49785" rIns="99569" bIns="49785"/>
          <a:lstStyle>
            <a:lvl1pPr>
              <a:defRPr sz="1600">
                <a:solidFill>
                  <a:srgbClr val="005A5F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11" name="Изображение 10" descr="logo_pptx_white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95" y="548680"/>
            <a:ext cx="3383999" cy="551897"/>
          </a:xfrm>
          <a:prstGeom prst="rect">
            <a:avLst/>
          </a:prstGeom>
        </p:spPr>
      </p:pic>
      <p:grpSp>
        <p:nvGrpSpPr>
          <p:cNvPr id="12" name="Группа 11"/>
          <p:cNvGrpSpPr/>
          <p:nvPr userDrawn="1"/>
        </p:nvGrpSpPr>
        <p:grpSpPr>
          <a:xfrm>
            <a:off x="270136" y="-963488"/>
            <a:ext cx="8424936" cy="8280920"/>
            <a:chOff x="270136" y="-963488"/>
            <a:chExt cx="8424936" cy="8280920"/>
          </a:xfrm>
        </p:grpSpPr>
        <p:sp>
          <p:nvSpPr>
            <p:cNvPr id="13" name="Block Arc 1"/>
            <p:cNvSpPr/>
            <p:nvPr userDrawn="1"/>
          </p:nvSpPr>
          <p:spPr>
            <a:xfrm>
              <a:off x="414152" y="-963488"/>
              <a:ext cx="8280920" cy="8280920"/>
            </a:xfrm>
            <a:prstGeom prst="blockArc">
              <a:avLst>
                <a:gd name="adj1" fmla="val 18015293"/>
                <a:gd name="adj2" fmla="val 193417"/>
                <a:gd name="adj3" fmla="val 3708"/>
              </a:avLst>
            </a:prstGeom>
            <a:solidFill>
              <a:srgbClr val="D7D7D7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Block Arc 7"/>
            <p:cNvSpPr/>
            <p:nvPr userDrawn="1"/>
          </p:nvSpPr>
          <p:spPr>
            <a:xfrm>
              <a:off x="918208" y="1196752"/>
              <a:ext cx="5472608" cy="5472608"/>
            </a:xfrm>
            <a:prstGeom prst="blockArc">
              <a:avLst>
                <a:gd name="adj1" fmla="val 18438798"/>
                <a:gd name="adj2" fmla="val 1055422"/>
                <a:gd name="adj3" fmla="val 1285"/>
              </a:avLst>
            </a:prstGeom>
            <a:gradFill flip="none" rotWithShape="1">
              <a:gsLst>
                <a:gs pos="0">
                  <a:srgbClr val="17939D"/>
                </a:gs>
                <a:gs pos="100000">
                  <a:srgbClr val="58B6D4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Block Arc 8"/>
            <p:cNvSpPr/>
            <p:nvPr userDrawn="1"/>
          </p:nvSpPr>
          <p:spPr>
            <a:xfrm>
              <a:off x="270136" y="548680"/>
              <a:ext cx="6768752" cy="6768752"/>
            </a:xfrm>
            <a:prstGeom prst="blockArc">
              <a:avLst>
                <a:gd name="adj1" fmla="val 21084533"/>
                <a:gd name="adj2" fmla="val 2795464"/>
                <a:gd name="adj3" fmla="val 2911"/>
              </a:avLst>
            </a:prstGeom>
            <a:gradFill flip="none" rotWithShape="1">
              <a:gsLst>
                <a:gs pos="0">
                  <a:srgbClr val="F26B16"/>
                </a:gs>
                <a:gs pos="100000">
                  <a:srgbClr val="FAC10A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857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ложка голуб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-3414" y="-2318"/>
            <a:ext cx="10692516" cy="7596000"/>
          </a:xfrm>
          <a:prstGeom prst="rect">
            <a:avLst/>
          </a:prstGeom>
          <a:gradFill flip="none" rotWithShape="1">
            <a:gsLst>
              <a:gs pos="23000">
                <a:srgbClr val="018390"/>
              </a:gs>
              <a:gs pos="100000">
                <a:srgbClr val="31A3CB"/>
              </a:gs>
            </a:gsLst>
            <a:lin ang="2046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270136" y="-971897"/>
            <a:ext cx="8424936" cy="8280920"/>
            <a:chOff x="270136" y="-963488"/>
            <a:chExt cx="8424936" cy="8280920"/>
          </a:xfrm>
          <a:solidFill>
            <a:srgbClr val="8DD1E2"/>
          </a:solidFill>
        </p:grpSpPr>
        <p:sp>
          <p:nvSpPr>
            <p:cNvPr id="20" name="Block Arc 1"/>
            <p:cNvSpPr/>
            <p:nvPr userDrawn="1"/>
          </p:nvSpPr>
          <p:spPr>
            <a:xfrm>
              <a:off x="414152" y="-963488"/>
              <a:ext cx="8280920" cy="8280920"/>
            </a:xfrm>
            <a:prstGeom prst="blockArc">
              <a:avLst>
                <a:gd name="adj1" fmla="val 18015293"/>
                <a:gd name="adj2" fmla="val 193417"/>
                <a:gd name="adj3" fmla="val 3708"/>
              </a:avLst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Block Arc 7"/>
            <p:cNvSpPr/>
            <p:nvPr userDrawn="1"/>
          </p:nvSpPr>
          <p:spPr>
            <a:xfrm>
              <a:off x="918208" y="1196752"/>
              <a:ext cx="5472608" cy="5472608"/>
            </a:xfrm>
            <a:prstGeom prst="blockArc">
              <a:avLst>
                <a:gd name="adj1" fmla="val 18438798"/>
                <a:gd name="adj2" fmla="val 1055422"/>
                <a:gd name="adj3" fmla="val 1285"/>
              </a:avLst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Block Arc 8"/>
            <p:cNvSpPr/>
            <p:nvPr userDrawn="1"/>
          </p:nvSpPr>
          <p:spPr>
            <a:xfrm>
              <a:off x="270136" y="548680"/>
              <a:ext cx="6768752" cy="6768752"/>
            </a:xfrm>
            <a:prstGeom prst="blockArc">
              <a:avLst>
                <a:gd name="adj1" fmla="val 21084533"/>
                <a:gd name="adj2" fmla="val 2795464"/>
                <a:gd name="adj3" fmla="val 2911"/>
              </a:avLst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14151" y="1334470"/>
            <a:ext cx="5364597" cy="252633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151" y="3860801"/>
            <a:ext cx="5364598" cy="210418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67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ложка оранжев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-3414" y="-2318"/>
            <a:ext cx="10692516" cy="7596000"/>
          </a:xfrm>
          <a:prstGeom prst="rect">
            <a:avLst/>
          </a:prstGeom>
          <a:gradFill flip="none" rotWithShape="1">
            <a:gsLst>
              <a:gs pos="23000">
                <a:srgbClr val="F88301"/>
              </a:gs>
              <a:gs pos="100000">
                <a:srgbClr val="FFB602"/>
              </a:gs>
            </a:gsLst>
            <a:lin ang="2046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270136" y="-971897"/>
            <a:ext cx="8424936" cy="8280920"/>
            <a:chOff x="270136" y="-963488"/>
            <a:chExt cx="8424936" cy="8280920"/>
          </a:xfrm>
          <a:solidFill>
            <a:srgbClr val="FFD970"/>
          </a:solidFill>
        </p:grpSpPr>
        <p:sp>
          <p:nvSpPr>
            <p:cNvPr id="20" name="Block Arc 1"/>
            <p:cNvSpPr/>
            <p:nvPr userDrawn="1"/>
          </p:nvSpPr>
          <p:spPr>
            <a:xfrm>
              <a:off x="414152" y="-963488"/>
              <a:ext cx="8280920" cy="8280920"/>
            </a:xfrm>
            <a:prstGeom prst="blockArc">
              <a:avLst>
                <a:gd name="adj1" fmla="val 18015293"/>
                <a:gd name="adj2" fmla="val 193417"/>
                <a:gd name="adj3" fmla="val 3708"/>
              </a:avLst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Block Arc 7"/>
            <p:cNvSpPr/>
            <p:nvPr userDrawn="1"/>
          </p:nvSpPr>
          <p:spPr>
            <a:xfrm>
              <a:off x="918208" y="1196752"/>
              <a:ext cx="5472608" cy="5472608"/>
            </a:xfrm>
            <a:prstGeom prst="blockArc">
              <a:avLst>
                <a:gd name="adj1" fmla="val 18438798"/>
                <a:gd name="adj2" fmla="val 1055422"/>
                <a:gd name="adj3" fmla="val 1285"/>
              </a:avLst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Block Arc 8"/>
            <p:cNvSpPr/>
            <p:nvPr userDrawn="1"/>
          </p:nvSpPr>
          <p:spPr>
            <a:xfrm>
              <a:off x="270136" y="548680"/>
              <a:ext cx="6768752" cy="6768752"/>
            </a:xfrm>
            <a:prstGeom prst="blockArc">
              <a:avLst>
                <a:gd name="adj1" fmla="val 21084533"/>
                <a:gd name="adj2" fmla="val 2795464"/>
                <a:gd name="adj3" fmla="val 2911"/>
              </a:avLst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14151" y="1334470"/>
            <a:ext cx="5364597" cy="252633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151" y="3860801"/>
            <a:ext cx="5364598" cy="210418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25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ложка сер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-3414" y="-2318"/>
            <a:ext cx="10692516" cy="7596000"/>
          </a:xfrm>
          <a:prstGeom prst="rect">
            <a:avLst/>
          </a:prstGeom>
          <a:solidFill>
            <a:srgbClr val="C7C8C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7C8CA"/>
              </a:solidFill>
            </a:endParaRPr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270136" y="-971897"/>
            <a:ext cx="8424936" cy="8280920"/>
            <a:chOff x="270136" y="-963488"/>
            <a:chExt cx="8424936" cy="8280920"/>
          </a:xfrm>
          <a:solidFill>
            <a:srgbClr val="E3E4E6"/>
          </a:solidFill>
        </p:grpSpPr>
        <p:sp>
          <p:nvSpPr>
            <p:cNvPr id="20" name="Block Arc 1"/>
            <p:cNvSpPr/>
            <p:nvPr userDrawn="1"/>
          </p:nvSpPr>
          <p:spPr>
            <a:xfrm>
              <a:off x="414152" y="-963488"/>
              <a:ext cx="8280920" cy="8280920"/>
            </a:xfrm>
            <a:prstGeom prst="blockArc">
              <a:avLst>
                <a:gd name="adj1" fmla="val 18015293"/>
                <a:gd name="adj2" fmla="val 193417"/>
                <a:gd name="adj3" fmla="val 3708"/>
              </a:avLst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Block Arc 7"/>
            <p:cNvSpPr/>
            <p:nvPr userDrawn="1"/>
          </p:nvSpPr>
          <p:spPr>
            <a:xfrm>
              <a:off x="918208" y="1196752"/>
              <a:ext cx="5472608" cy="5472608"/>
            </a:xfrm>
            <a:prstGeom prst="blockArc">
              <a:avLst>
                <a:gd name="adj1" fmla="val 18438798"/>
                <a:gd name="adj2" fmla="val 1055422"/>
                <a:gd name="adj3" fmla="val 1285"/>
              </a:avLst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Block Arc 8"/>
            <p:cNvSpPr/>
            <p:nvPr userDrawn="1"/>
          </p:nvSpPr>
          <p:spPr>
            <a:xfrm>
              <a:off x="270136" y="548680"/>
              <a:ext cx="6768752" cy="6768752"/>
            </a:xfrm>
            <a:prstGeom prst="blockArc">
              <a:avLst>
                <a:gd name="adj1" fmla="val 21084533"/>
                <a:gd name="adj2" fmla="val 2795464"/>
                <a:gd name="adj3" fmla="val 2911"/>
              </a:avLst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14151" y="1334470"/>
            <a:ext cx="5364597" cy="252633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rgbClr val="0A0A0A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151" y="3860801"/>
            <a:ext cx="5364598" cy="210418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A0A0A"/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71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ложка зеле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-3414" y="-2318"/>
            <a:ext cx="10692516" cy="7596000"/>
          </a:xfrm>
          <a:prstGeom prst="rect">
            <a:avLst/>
          </a:prstGeom>
          <a:gradFill flip="none" rotWithShape="1">
            <a:gsLst>
              <a:gs pos="100000">
                <a:srgbClr val="0F9F9F"/>
              </a:gs>
              <a:gs pos="0">
                <a:srgbClr val="8FC864"/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270136" y="-971897"/>
            <a:ext cx="8424936" cy="8280920"/>
            <a:chOff x="270136" y="-963488"/>
            <a:chExt cx="8424936" cy="8280920"/>
          </a:xfrm>
          <a:solidFill>
            <a:srgbClr val="71D3B0"/>
          </a:solidFill>
        </p:grpSpPr>
        <p:sp>
          <p:nvSpPr>
            <p:cNvPr id="20" name="Block Arc 1"/>
            <p:cNvSpPr/>
            <p:nvPr userDrawn="1"/>
          </p:nvSpPr>
          <p:spPr>
            <a:xfrm>
              <a:off x="414152" y="-963488"/>
              <a:ext cx="8280920" cy="8280920"/>
            </a:xfrm>
            <a:prstGeom prst="blockArc">
              <a:avLst>
                <a:gd name="adj1" fmla="val 18015293"/>
                <a:gd name="adj2" fmla="val 193417"/>
                <a:gd name="adj3" fmla="val 3708"/>
              </a:avLst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Block Arc 7"/>
            <p:cNvSpPr/>
            <p:nvPr userDrawn="1"/>
          </p:nvSpPr>
          <p:spPr>
            <a:xfrm>
              <a:off x="918208" y="1196752"/>
              <a:ext cx="5472608" cy="5472608"/>
            </a:xfrm>
            <a:prstGeom prst="blockArc">
              <a:avLst>
                <a:gd name="adj1" fmla="val 18438798"/>
                <a:gd name="adj2" fmla="val 1055422"/>
                <a:gd name="adj3" fmla="val 1285"/>
              </a:avLst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Block Arc 8"/>
            <p:cNvSpPr/>
            <p:nvPr userDrawn="1"/>
          </p:nvSpPr>
          <p:spPr>
            <a:xfrm>
              <a:off x="270136" y="548680"/>
              <a:ext cx="6768752" cy="6768752"/>
            </a:xfrm>
            <a:prstGeom prst="blockArc">
              <a:avLst>
                <a:gd name="adj1" fmla="val 21084533"/>
                <a:gd name="adj2" fmla="val 2795464"/>
                <a:gd name="adj3" fmla="val 2911"/>
              </a:avLst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14151" y="1334470"/>
            <a:ext cx="5364597" cy="252633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151" y="3860801"/>
            <a:ext cx="5364598" cy="210418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65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ложка крас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-3414" y="1055"/>
            <a:ext cx="10692516" cy="7596000"/>
          </a:xfrm>
          <a:prstGeom prst="rect">
            <a:avLst/>
          </a:prstGeom>
          <a:gradFill flip="none" rotWithShape="1">
            <a:gsLst>
              <a:gs pos="0">
                <a:srgbClr val="D73A2E"/>
              </a:gs>
              <a:gs pos="100000">
                <a:srgbClr val="D42F86"/>
              </a:gs>
            </a:gsLst>
            <a:lin ang="2004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270136" y="-971897"/>
            <a:ext cx="8424936" cy="8280920"/>
            <a:chOff x="270136" y="-963488"/>
            <a:chExt cx="8424936" cy="8280920"/>
          </a:xfrm>
          <a:solidFill>
            <a:srgbClr val="EA94B5"/>
          </a:solidFill>
        </p:grpSpPr>
        <p:sp>
          <p:nvSpPr>
            <p:cNvPr id="20" name="Block Arc 1"/>
            <p:cNvSpPr/>
            <p:nvPr userDrawn="1"/>
          </p:nvSpPr>
          <p:spPr>
            <a:xfrm>
              <a:off x="414152" y="-963488"/>
              <a:ext cx="8280920" cy="8280920"/>
            </a:xfrm>
            <a:prstGeom prst="blockArc">
              <a:avLst>
                <a:gd name="adj1" fmla="val 18015293"/>
                <a:gd name="adj2" fmla="val 193417"/>
                <a:gd name="adj3" fmla="val 3708"/>
              </a:avLst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Block Arc 7"/>
            <p:cNvSpPr/>
            <p:nvPr userDrawn="1"/>
          </p:nvSpPr>
          <p:spPr>
            <a:xfrm>
              <a:off x="918208" y="1196752"/>
              <a:ext cx="5472608" cy="5472608"/>
            </a:xfrm>
            <a:prstGeom prst="blockArc">
              <a:avLst>
                <a:gd name="adj1" fmla="val 18438798"/>
                <a:gd name="adj2" fmla="val 1055422"/>
                <a:gd name="adj3" fmla="val 1285"/>
              </a:avLst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Block Arc 8"/>
            <p:cNvSpPr/>
            <p:nvPr userDrawn="1"/>
          </p:nvSpPr>
          <p:spPr>
            <a:xfrm>
              <a:off x="270136" y="548680"/>
              <a:ext cx="6768752" cy="6768752"/>
            </a:xfrm>
            <a:prstGeom prst="blockArc">
              <a:avLst>
                <a:gd name="adj1" fmla="val 21084533"/>
                <a:gd name="adj2" fmla="val 2795464"/>
                <a:gd name="adj3" fmla="val 2911"/>
              </a:avLst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14151" y="1334470"/>
            <a:ext cx="5364597" cy="252633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151" y="3860801"/>
            <a:ext cx="5364598" cy="210418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60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лайд с верхним колонтиту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94173" y="0"/>
            <a:ext cx="7632848" cy="61228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r>
              <a:rPr lang="ru-RU" dirty="0" smtClean="0"/>
              <a:t> или название раздела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98438" y="864307"/>
            <a:ext cx="10273345" cy="5933831"/>
          </a:xfrm>
        </p:spPr>
        <p:txBody>
          <a:bodyPr/>
          <a:lstStyle>
            <a:lvl1pPr>
              <a:defRPr baseline="0"/>
            </a:lvl1pPr>
            <a:lvl2pPr marL="0" indent="0">
              <a:buNone/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r>
              <a:rPr lang="ru-RU" dirty="0" smtClean="0"/>
              <a:t> текста, подзаголовок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r>
              <a:rPr lang="ru-RU" dirty="0" smtClean="0"/>
              <a:t> текста, список или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r>
              <a:rPr lang="ru-RU" dirty="0" smtClean="0"/>
              <a:t>, список, подпункты</a:t>
            </a:r>
            <a:endParaRPr lang="en-US" dirty="0" smtClean="0"/>
          </a:p>
          <a:p>
            <a:pPr lvl="4"/>
            <a:r>
              <a:rPr lang="en-US" err="1" smtClean="0"/>
              <a:t>Пятый</a:t>
            </a:r>
            <a:r>
              <a:rPr lang="en-US" smtClean="0"/>
              <a:t> уровень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98438" y="684287"/>
            <a:ext cx="10247991" cy="0"/>
          </a:xfrm>
          <a:prstGeom prst="line">
            <a:avLst/>
          </a:prstGeom>
          <a:ln w="19050">
            <a:solidFill>
              <a:srgbClr val="00AAB4"/>
            </a:solidFill>
          </a:ln>
          <a:effectLst>
            <a:outerShdw blurRad="50800" dist="127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26" name="Picture 2" descr="C:\Users\assmirnov\Dropbox\Temp\AT Consulting Temp\PPTX\PPTX ATC Clipart\logo_pptx.emf"/>
          <p:cNvPicPr>
            <a:picLocks noChangeAspect="1" noChangeArrowheads="1"/>
          </p:cNvPicPr>
          <p:nvPr userDrawn="1"/>
        </p:nvPicPr>
        <p:blipFill>
          <a:blip r:embed="rId2"/>
          <a:srcRect r="82199"/>
          <a:stretch>
            <a:fillRect/>
          </a:stretch>
        </p:blipFill>
        <p:spPr bwMode="auto">
          <a:xfrm>
            <a:off x="198438" y="207963"/>
            <a:ext cx="435307" cy="396000"/>
          </a:xfrm>
          <a:prstGeom prst="rect">
            <a:avLst/>
          </a:prstGeom>
          <a:noFill/>
        </p:spPr>
      </p:pic>
      <p:sp>
        <p:nvSpPr>
          <p:cNvPr id="10" name="Block Arc 26"/>
          <p:cNvSpPr/>
          <p:nvPr userDrawn="1"/>
        </p:nvSpPr>
        <p:spPr>
          <a:xfrm rot="4517577">
            <a:off x="10084251" y="7006013"/>
            <a:ext cx="374201" cy="374201"/>
          </a:xfrm>
          <a:prstGeom prst="blockArc">
            <a:avLst>
              <a:gd name="adj1" fmla="val 10800000"/>
              <a:gd name="adj2" fmla="val 18778007"/>
              <a:gd name="adj3" fmla="val 15373"/>
            </a:avLst>
          </a:prstGeom>
          <a:solidFill>
            <a:srgbClr val="7DD1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0"/>
          </p:nvPr>
        </p:nvSpPr>
        <p:spPr>
          <a:xfrm>
            <a:off x="9091116" y="7034213"/>
            <a:ext cx="1355313" cy="318767"/>
          </a:xfrm>
        </p:spPr>
        <p:txBody>
          <a:bodyPr anchor="t" anchorCtr="0"/>
          <a:lstStyle/>
          <a:p>
            <a:fld id="{E5DE546F-654A-B84A-84BF-17634C1C708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38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646" y="208287"/>
            <a:ext cx="10255267" cy="873013"/>
          </a:xfrm>
          <a:prstGeom prst="rect">
            <a:avLst/>
          </a:prstGeom>
        </p:spPr>
        <p:txBody>
          <a:bodyPr vert="horz" lIns="99569" tIns="36000" rIns="99569" bIns="54000" rtlCol="0" anchor="ctr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439" y="1319722"/>
            <a:ext cx="10247990" cy="5478415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91116" y="7034213"/>
            <a:ext cx="1296143" cy="3187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500" i="1">
                <a:solidFill>
                  <a:srgbClr val="00AAB4"/>
                </a:solidFill>
              </a:defRPr>
            </a:lvl1pPr>
          </a:lstStyle>
          <a:p>
            <a:fld id="{E5DE546F-654A-B84A-84BF-17634C1C708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77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97845" rtl="0" eaLnBrk="1" latinLnBrk="0" hangingPunct="1">
        <a:spcBef>
          <a:spcPct val="0"/>
        </a:spcBef>
        <a:buNone/>
        <a:defRPr sz="2000" kern="1200" cap="all">
          <a:solidFill>
            <a:srgbClr val="005A5F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497845" rtl="0" eaLnBrk="1" latinLnBrk="0" hangingPunct="1">
        <a:spcBef>
          <a:spcPct val="20000"/>
        </a:spcBef>
        <a:buFont typeface="Arial"/>
        <a:buNone/>
        <a:defRPr sz="4000" kern="1200" cap="none" baseline="0">
          <a:solidFill>
            <a:srgbClr val="00AAB4"/>
          </a:solidFill>
          <a:latin typeface="+mn-lt"/>
          <a:ea typeface="+mn-ea"/>
          <a:cs typeface="+mn-cs"/>
        </a:defRPr>
      </a:lvl1pPr>
      <a:lvl2pPr marL="0" indent="0" algn="l" defTabSz="497845" rtl="0" eaLnBrk="1" latinLnBrk="0" hangingPunct="1">
        <a:spcBef>
          <a:spcPct val="20000"/>
        </a:spcBef>
        <a:buClr>
          <a:srgbClr val="00AAB4"/>
        </a:buClr>
        <a:buFont typeface="Wingdings" pitchFamily="2" charset="2"/>
        <a:buNone/>
        <a:defRPr sz="3200" b="1" kern="1200">
          <a:solidFill>
            <a:srgbClr val="005A5F"/>
          </a:solidFill>
          <a:latin typeface="+mn-lt"/>
          <a:ea typeface="+mn-ea"/>
          <a:cs typeface="+mn-cs"/>
        </a:defRPr>
      </a:lvl2pPr>
      <a:lvl3pPr marL="349250" indent="-349250" algn="l" defTabSz="497845" rtl="0" eaLnBrk="1" latinLnBrk="0" hangingPunct="1">
        <a:spcBef>
          <a:spcPct val="20000"/>
        </a:spcBef>
        <a:buClr>
          <a:srgbClr val="00AAB4"/>
        </a:buClr>
        <a:buSzPct val="80000"/>
        <a:buFont typeface="Wingdings" pitchFamily="2" charset="2"/>
        <a:buChar char="n"/>
        <a:defRPr sz="2400" kern="1200">
          <a:solidFill>
            <a:srgbClr val="002C2E"/>
          </a:solidFill>
          <a:latin typeface="+mn-lt"/>
          <a:ea typeface="+mn-ea"/>
          <a:cs typeface="+mn-cs"/>
        </a:defRPr>
      </a:lvl3pPr>
      <a:lvl4pPr marL="623888" indent="-260350" algn="l" defTabSz="497845" rtl="0" eaLnBrk="1" latinLnBrk="0" hangingPunct="1">
        <a:spcBef>
          <a:spcPct val="20000"/>
        </a:spcBef>
        <a:buFont typeface="Arial"/>
        <a:buChar char="–"/>
        <a:defRPr sz="2200" kern="1200">
          <a:solidFill>
            <a:srgbClr val="2E4C46"/>
          </a:solidFill>
          <a:latin typeface="+mn-lt"/>
          <a:ea typeface="+mn-ea"/>
          <a:cs typeface="+mn-cs"/>
        </a:defRPr>
      </a:lvl4pPr>
      <a:lvl5pPr marL="623888" indent="-260350" algn="l" defTabSz="497845" rtl="0" eaLnBrk="1" latinLnBrk="0" hangingPunct="1">
        <a:spcBef>
          <a:spcPct val="20000"/>
        </a:spcBef>
        <a:buFont typeface="Arial"/>
        <a:buChar char="»"/>
        <a:defRPr sz="1800" i="1" u="sng" kern="1200">
          <a:solidFill>
            <a:srgbClr val="00AAB4"/>
          </a:solidFill>
          <a:latin typeface="+mn-lt"/>
          <a:ea typeface="+mn-ea"/>
          <a:cs typeface="+mn-cs"/>
        </a:defRPr>
      </a:lvl5pPr>
      <a:lvl6pPr marL="2738148" indent="-248923" algn="l" defTabSz="49784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49784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49784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49784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646" y="208287"/>
            <a:ext cx="10255267" cy="873013"/>
          </a:xfrm>
          <a:prstGeom prst="rect">
            <a:avLst/>
          </a:prstGeom>
        </p:spPr>
        <p:txBody>
          <a:bodyPr vert="horz" lIns="99569" tIns="36000" rIns="99569" bIns="54000" rtlCol="0" anchor="ctr">
            <a:normAutofit/>
          </a:bodyPr>
          <a:lstStyle/>
          <a:p>
            <a:r>
              <a:rPr lang="en-US" err="1" smtClean="0"/>
              <a:t>Образец</a:t>
            </a:r>
            <a:r>
              <a:rPr lang="en-US" smtClean="0"/>
              <a:t> заголовка</a:t>
            </a:r>
            <a:r>
              <a:rPr lang="ru-RU" smtClean="0"/>
              <a:t> (колонтитул)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439" y="1319722"/>
            <a:ext cx="10247990" cy="5478415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ru-RU" smtClean="0"/>
              <a:t>Заголовок, уровень 1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err="1" smtClean="0"/>
              <a:t>Пятый</a:t>
            </a:r>
            <a:r>
              <a:rPr lang="en-US" smtClean="0"/>
              <a:t> уровень</a:t>
            </a:r>
            <a:endParaRPr lang="ru-RU" smtClean="0"/>
          </a:p>
          <a:p>
            <a:pPr lvl="5"/>
            <a:r>
              <a:rPr lang="ru-RU" smtClean="0"/>
              <a:t>Шестой уровень</a:t>
            </a:r>
            <a:r>
              <a:rPr lang="en-US" smtClean="0"/>
              <a:t>: </a:t>
            </a:r>
            <a:r>
              <a:rPr lang="ru-RU" smtClean="0"/>
              <a:t>выделение, «ВНИМАНИЕ»</a:t>
            </a:r>
          </a:p>
          <a:p>
            <a:pPr lvl="6"/>
            <a:r>
              <a:rPr lang="ru-RU" smtClean="0"/>
              <a:t>*Седьмой уровень, сноска</a:t>
            </a:r>
          </a:p>
          <a:p>
            <a:pPr lvl="7"/>
            <a:r>
              <a:rPr lang="ru-RU" smtClean="0"/>
              <a:t>Восьмой уровень</a:t>
            </a:r>
            <a:endParaRPr lang="ru-RU" dirty="0"/>
          </a:p>
          <a:p>
            <a:pPr lvl="8"/>
            <a:r>
              <a:rPr lang="ru-RU" smtClean="0"/>
              <a:t>Девятый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91116" y="7034213"/>
            <a:ext cx="1296143" cy="3187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500" i="1">
                <a:solidFill>
                  <a:srgbClr val="00AAB4"/>
                </a:solidFill>
              </a:defRPr>
            </a:lvl1pPr>
          </a:lstStyle>
          <a:p>
            <a:fld id="{E5DE546F-654A-B84A-84BF-17634C1C708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43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97845" rtl="0" eaLnBrk="1" latinLnBrk="0" hangingPunct="1">
        <a:spcBef>
          <a:spcPct val="0"/>
        </a:spcBef>
        <a:buNone/>
        <a:defRPr sz="2000" kern="1200">
          <a:solidFill>
            <a:srgbClr val="005A5F"/>
          </a:solidFill>
          <a:latin typeface="+mj-lt"/>
          <a:ea typeface="+mj-ea"/>
          <a:cs typeface="+mj-cs"/>
        </a:defRPr>
      </a:lvl1pPr>
    </p:titleStyle>
    <p:bodyStyle>
      <a:lvl1pPr marL="0" indent="0" algn="l" defTabSz="497845" rtl="0" eaLnBrk="1" latinLnBrk="0" hangingPunct="1">
        <a:spcBef>
          <a:spcPct val="20000"/>
        </a:spcBef>
        <a:buFont typeface="Arial"/>
        <a:buNone/>
        <a:defRPr sz="4000" kern="1200" cap="all" baseline="0">
          <a:solidFill>
            <a:srgbClr val="00AAB4"/>
          </a:solidFill>
          <a:latin typeface="+mn-lt"/>
          <a:ea typeface="+mn-ea"/>
          <a:cs typeface="+mn-cs"/>
        </a:defRPr>
      </a:lvl1pPr>
      <a:lvl2pPr marL="0" indent="0" algn="l" defTabSz="497845" rtl="0" eaLnBrk="1" latinLnBrk="0" hangingPunct="1">
        <a:spcBef>
          <a:spcPct val="20000"/>
        </a:spcBef>
        <a:buClr>
          <a:srgbClr val="00AAB4"/>
        </a:buClr>
        <a:buFont typeface="Wingdings" pitchFamily="2" charset="2"/>
        <a:buNone/>
        <a:defRPr sz="3200" b="1" kern="1200">
          <a:solidFill>
            <a:srgbClr val="005A5F"/>
          </a:solidFill>
          <a:latin typeface="+mn-lt"/>
          <a:ea typeface="+mn-ea"/>
          <a:cs typeface="+mn-cs"/>
        </a:defRPr>
      </a:lvl2pPr>
      <a:lvl3pPr marL="349250" indent="-349250" algn="l" defTabSz="497845" rtl="0" eaLnBrk="1" latinLnBrk="0" hangingPunct="1">
        <a:spcBef>
          <a:spcPct val="20000"/>
        </a:spcBef>
        <a:buClr>
          <a:srgbClr val="00AAB4"/>
        </a:buClr>
        <a:buSzPct val="80000"/>
        <a:buFont typeface="Wingdings" pitchFamily="2" charset="2"/>
        <a:buChar char="n"/>
        <a:defRPr sz="2400" kern="1200">
          <a:solidFill>
            <a:srgbClr val="002C2E"/>
          </a:solidFill>
          <a:latin typeface="+mn-lt"/>
          <a:ea typeface="+mn-ea"/>
          <a:cs typeface="+mn-cs"/>
        </a:defRPr>
      </a:lvl3pPr>
      <a:lvl4pPr marL="623888" indent="-260350" algn="l" defTabSz="497845" rtl="0" eaLnBrk="1" latinLnBrk="0" hangingPunct="1">
        <a:spcBef>
          <a:spcPct val="20000"/>
        </a:spcBef>
        <a:buFont typeface="Arial"/>
        <a:buChar char="–"/>
        <a:defRPr sz="2200" kern="1200">
          <a:solidFill>
            <a:srgbClr val="2E4C46"/>
          </a:solidFill>
          <a:latin typeface="+mn-lt"/>
          <a:ea typeface="+mn-ea"/>
          <a:cs typeface="+mn-cs"/>
        </a:defRPr>
      </a:lvl4pPr>
      <a:lvl5pPr marL="363538" indent="0" algn="l" defTabSz="497845" rtl="0" eaLnBrk="1" latinLnBrk="0" hangingPunct="1">
        <a:spcBef>
          <a:spcPct val="20000"/>
        </a:spcBef>
        <a:buFont typeface="Arial"/>
        <a:buNone/>
        <a:defRPr sz="1800" i="1" u="sng" kern="1200">
          <a:solidFill>
            <a:srgbClr val="00AAB4"/>
          </a:solidFill>
          <a:latin typeface="+mn-lt"/>
          <a:ea typeface="+mn-ea"/>
          <a:cs typeface="+mn-cs"/>
        </a:defRPr>
      </a:lvl5pPr>
      <a:lvl6pPr marL="0" indent="0" algn="l" defTabSz="497845" rtl="0" eaLnBrk="1" latinLnBrk="0" hangingPunct="1">
        <a:spcBef>
          <a:spcPct val="20000"/>
        </a:spcBef>
        <a:buFont typeface="Arial"/>
        <a:buNone/>
        <a:defRPr sz="2000" kern="1200" baseline="0">
          <a:solidFill>
            <a:srgbClr val="963E16"/>
          </a:solidFill>
          <a:latin typeface="+mn-lt"/>
          <a:ea typeface="+mn-ea"/>
          <a:cs typeface="+mn-cs"/>
        </a:defRPr>
      </a:lvl6pPr>
      <a:lvl7pPr marL="434975" indent="-71438" algn="l" defTabSz="497845" rtl="0" eaLnBrk="1" latinLnBrk="0" hangingPunct="1">
        <a:spcBef>
          <a:spcPct val="20000"/>
        </a:spcBef>
        <a:buSzPct val="100000"/>
        <a:buFont typeface="Calibri" pitchFamily="34" charset="0"/>
        <a:buNone/>
        <a:defRPr sz="1200" kern="1200" baseline="0">
          <a:solidFill>
            <a:srgbClr val="5B6869"/>
          </a:solidFill>
          <a:latin typeface="+mn-lt"/>
          <a:ea typeface="+mn-ea"/>
          <a:cs typeface="+mn-cs"/>
        </a:defRPr>
      </a:lvl7pPr>
      <a:lvl8pPr marL="360363" indent="-342900" algn="l" defTabSz="497845" rtl="0" eaLnBrk="1" latinLnBrk="0" hangingPunct="1">
        <a:lnSpc>
          <a:spcPct val="80000"/>
        </a:lnSpc>
        <a:spcBef>
          <a:spcPct val="20000"/>
        </a:spcBef>
        <a:buFont typeface="Calibri" pitchFamily="34" charset="0"/>
        <a:buChar char="|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15875" indent="0" algn="l" defTabSz="497845" rtl="0" eaLnBrk="1" latinLnBrk="0" hangingPunct="1">
        <a:spcBef>
          <a:spcPct val="20000"/>
        </a:spcBef>
        <a:buFont typeface="Arial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microsoft.com/office/2007/relationships/hdphoto" Target="../media/hdphoto7.wdp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 чем мы сегодня поговорим?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E546F-654A-B84A-84BF-17634C1C7082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36402" y="1368363"/>
            <a:ext cx="3010098" cy="612280"/>
          </a:xfrm>
          <a:prstGeom prst="rect">
            <a:avLst/>
          </a:prstGeom>
        </p:spPr>
        <p:txBody>
          <a:bodyPr vert="horz" lIns="99569" tIns="36000" rIns="99569" bIns="54000" rtlCol="0" anchor="b" anchorCtr="0">
            <a:noAutofit/>
          </a:bodyPr>
          <a:lstStyle>
            <a:lvl1pPr algn="l" defTabSz="497845" rtl="0" eaLnBrk="1" latinLnBrk="0" hangingPunct="1">
              <a:spcBef>
                <a:spcPct val="0"/>
              </a:spcBef>
              <a:buNone/>
              <a:defRPr sz="2000" kern="1200">
                <a:solidFill>
                  <a:srgbClr val="005A5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 мифах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011603" y="2846618"/>
            <a:ext cx="3636404" cy="612280"/>
          </a:xfrm>
          <a:prstGeom prst="rect">
            <a:avLst/>
          </a:prstGeom>
        </p:spPr>
        <p:txBody>
          <a:bodyPr vert="horz" lIns="99569" tIns="36000" rIns="99569" bIns="54000" rtlCol="0" anchor="b" anchorCtr="0">
            <a:noAutofit/>
          </a:bodyPr>
          <a:lstStyle>
            <a:lvl1pPr algn="l" defTabSz="497845" rtl="0" eaLnBrk="1" latinLnBrk="0" hangingPunct="1">
              <a:spcBef>
                <a:spcPct val="0"/>
              </a:spcBef>
              <a:buNone/>
              <a:defRPr sz="2000" kern="1200">
                <a:solidFill>
                  <a:srgbClr val="005A5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F3E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 вызовах</a:t>
            </a:r>
            <a:endParaRPr lang="ru-RU" sz="4000" b="1" dirty="0">
              <a:solidFill>
                <a:srgbClr val="F3E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829805" y="4608723"/>
            <a:ext cx="5616624" cy="612280"/>
          </a:xfrm>
          <a:prstGeom prst="rect">
            <a:avLst/>
          </a:prstGeom>
        </p:spPr>
        <p:txBody>
          <a:bodyPr vert="horz" lIns="99569" tIns="36000" rIns="99569" bIns="54000" rtlCol="0" anchor="b" anchorCtr="0">
            <a:noAutofit/>
          </a:bodyPr>
          <a:lstStyle>
            <a:lvl1pPr algn="l" defTabSz="497845" rtl="0" eaLnBrk="1" latinLnBrk="0" hangingPunct="1">
              <a:spcBef>
                <a:spcPct val="0"/>
              </a:spcBef>
              <a:buNone/>
              <a:defRPr sz="2000" kern="1200">
                <a:solidFill>
                  <a:srgbClr val="005A5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делать</a:t>
            </a:r>
            <a:endParaRPr lang="ru-RU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905" y="827910"/>
            <a:ext cx="2608219" cy="271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2" r="8420"/>
          <a:stretch/>
        </p:blipFill>
        <p:spPr bwMode="auto">
          <a:xfrm>
            <a:off x="585756" y="3730340"/>
            <a:ext cx="3888431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39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 descr="http://aprais.ru/attachments/Image/company_256.png?template=generi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9" r="12093" b="4755"/>
          <a:stretch/>
        </p:blipFill>
        <p:spPr bwMode="auto">
          <a:xfrm flipH="1">
            <a:off x="1293649" y="1200345"/>
            <a:ext cx="1106533" cy="147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http://aprais.ru/attachments/Image/company_256.png?template=generi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9" r="12093" b="4755"/>
          <a:stretch/>
        </p:blipFill>
        <p:spPr bwMode="auto">
          <a:xfrm flipH="1">
            <a:off x="2408662" y="1243540"/>
            <a:ext cx="1106533" cy="147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http://aprais.ru/attachments/Image/company_256.png?template=generi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9" r="12093" b="4755"/>
          <a:stretch/>
        </p:blipFill>
        <p:spPr bwMode="auto">
          <a:xfrm flipH="1">
            <a:off x="1848823" y="1578046"/>
            <a:ext cx="1106533" cy="147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122454" y="1116335"/>
            <a:ext cx="3824646" cy="210360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3175" cmpd="sng">
                <a:noFill/>
              </a:ln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Единая муниципальная ИС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E546F-654A-B84A-84BF-17634C1C7082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8415099" y="2676403"/>
            <a:ext cx="468052" cy="4320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5667964" y="1696890"/>
            <a:ext cx="468052" cy="4320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6901530" y="2311109"/>
            <a:ext cx="468052" cy="4320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1414583" y="3014940"/>
            <a:ext cx="19881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центр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8364413" y="2730844"/>
            <a:ext cx="59400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sz="1500" b="1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МО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5604986" y="1751331"/>
            <a:ext cx="59400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sz="1500" b="1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МО</a:t>
            </a:r>
          </a:p>
        </p:txBody>
      </p:sp>
      <p:sp>
        <p:nvSpPr>
          <p:cNvPr id="40" name="TextBox 39"/>
          <p:cNvSpPr txBox="1"/>
          <p:nvPr/>
        </p:nvSpPr>
        <p:spPr bwMode="auto">
          <a:xfrm>
            <a:off x="6838552" y="2347736"/>
            <a:ext cx="59400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sz="1500" b="1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МО</a:t>
            </a:r>
          </a:p>
        </p:txBody>
      </p:sp>
      <p:pic>
        <p:nvPicPr>
          <p:cNvPr id="44" name="Picture 4" descr="http://paulavila.webstarts.com/uploads/comp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13" b="12679"/>
          <a:stretch/>
        </p:blipFill>
        <p:spPr bwMode="auto">
          <a:xfrm>
            <a:off x="8114723" y="2316363"/>
            <a:ext cx="499380" cy="49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http://paulavila.webstarts.com/uploads/comp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13" b="12679"/>
          <a:stretch/>
        </p:blipFill>
        <p:spPr bwMode="auto">
          <a:xfrm>
            <a:off x="5252228" y="1502790"/>
            <a:ext cx="499380" cy="49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http://paulavila.webstarts.com/uploads/comp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13" b="12679"/>
          <a:stretch/>
        </p:blipFill>
        <p:spPr bwMode="auto">
          <a:xfrm>
            <a:off x="6580559" y="2012237"/>
            <a:ext cx="499380" cy="49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t="1694" r="2960" b="3519"/>
          <a:stretch/>
        </p:blipFill>
        <p:spPr bwMode="auto">
          <a:xfrm>
            <a:off x="4079609" y="3933055"/>
            <a:ext cx="1326762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TextBox 50"/>
          <p:cNvSpPr txBox="1"/>
          <p:nvPr/>
        </p:nvSpPr>
        <p:spPr bwMode="auto">
          <a:xfrm>
            <a:off x="3462690" y="5934182"/>
            <a:ext cx="273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b="1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ЕМИС</a:t>
            </a:r>
          </a:p>
        </p:txBody>
      </p:sp>
      <p:cxnSp>
        <p:nvCxnSpPr>
          <p:cNvPr id="52" name="Прямая со стрелкой 51"/>
          <p:cNvCxnSpPr>
            <a:stCxn id="45" idx="2"/>
            <a:endCxn id="50" idx="0"/>
          </p:cNvCxnSpPr>
          <p:nvPr/>
        </p:nvCxnSpPr>
        <p:spPr>
          <a:xfrm flipH="1">
            <a:off x="4742990" y="1999872"/>
            <a:ext cx="758928" cy="1933183"/>
          </a:xfrm>
          <a:prstGeom prst="straightConnector1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>
            <a:off x="5252228" y="2260777"/>
            <a:ext cx="1314332" cy="1771882"/>
          </a:xfrm>
          <a:prstGeom prst="straightConnector1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44" idx="1"/>
            <a:endCxn id="50" idx="3"/>
          </p:cNvCxnSpPr>
          <p:nvPr/>
        </p:nvCxnSpPr>
        <p:spPr>
          <a:xfrm flipH="1">
            <a:off x="5406371" y="2564904"/>
            <a:ext cx="2708352" cy="2016224"/>
          </a:xfrm>
          <a:prstGeom prst="straightConnector1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3042444" y="2743157"/>
            <a:ext cx="1476164" cy="1189898"/>
          </a:xfrm>
          <a:prstGeom prst="straightConnector1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 bwMode="auto">
          <a:xfrm>
            <a:off x="6570836" y="1267742"/>
            <a:ext cx="22114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sz="18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район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5913" l="3175" r="961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6" t="16427" r="7844" b="13651"/>
          <a:stretch/>
        </p:blipFill>
        <p:spPr bwMode="auto">
          <a:xfrm>
            <a:off x="3515327" y="4449361"/>
            <a:ext cx="2715260" cy="181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3D мало человеческого характера X9 в сети, держа планшетных компьютеров Люди серия Фотография, картинки, изображения и сток-фото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429" y="4176675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Box 86"/>
          <p:cNvSpPr txBox="1"/>
          <p:nvPr/>
        </p:nvSpPr>
        <p:spPr bwMode="auto">
          <a:xfrm>
            <a:off x="7280973" y="6661261"/>
            <a:ext cx="273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b="1" dirty="0" err="1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Краудсорсинг</a:t>
            </a:r>
            <a:endParaRPr lang="ru-RU" b="1" dirty="0" smtClean="0">
              <a:solidFill>
                <a:srgbClr val="5959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46" y="5078672"/>
            <a:ext cx="2532142" cy="158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TextBox 88"/>
          <p:cNvSpPr txBox="1"/>
          <p:nvPr/>
        </p:nvSpPr>
        <p:spPr bwMode="auto">
          <a:xfrm>
            <a:off x="478763" y="6836378"/>
            <a:ext cx="273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b="1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СПО</a:t>
            </a:r>
          </a:p>
        </p:txBody>
      </p:sp>
    </p:spTree>
    <p:extLst>
      <p:ext uri="{BB962C8B-B14F-4D97-AF65-F5344CB8AC3E}">
        <p14:creationId xmlns:p14="http://schemas.microsoft.com/office/powerpoint/2010/main" val="230720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Этап 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E546F-654A-B84A-84BF-17634C1C7082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4" name="Полилиния 33"/>
          <p:cNvSpPr/>
          <p:nvPr/>
        </p:nvSpPr>
        <p:spPr>
          <a:xfrm>
            <a:off x="2678707" y="2406304"/>
            <a:ext cx="1810044" cy="1813942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ln>
            <a:solidFill>
              <a:schemeClr val="bg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04240" tIns="234759" rIns="204241" bIns="23475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latin typeface="Times New Roman" pitchFamily="18" charset="0"/>
                <a:cs typeface="Times New Roman" pitchFamily="18" charset="0"/>
              </a:rPr>
              <a:t>Хозяйственная деятельность</a:t>
            </a:r>
            <a:endParaRPr lang="ru-RU" sz="14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4488751" y="2401368"/>
            <a:ext cx="1810044" cy="1813942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ln>
            <a:solidFill>
              <a:schemeClr val="bg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204240" tIns="234759" rIns="204241" bIns="23475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Финансовая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</p:txBody>
      </p:sp>
      <p:sp>
        <p:nvSpPr>
          <p:cNvPr id="41" name="Полилиния 40"/>
          <p:cNvSpPr/>
          <p:nvPr/>
        </p:nvSpPr>
        <p:spPr>
          <a:xfrm>
            <a:off x="6298795" y="2405907"/>
            <a:ext cx="1810044" cy="1813942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ln>
            <a:solidFill>
              <a:schemeClr val="bg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04240" tIns="234759" rIns="204241" bIns="234758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Военкоматы</a:t>
            </a:r>
          </a:p>
        </p:txBody>
      </p:sp>
      <p:sp>
        <p:nvSpPr>
          <p:cNvPr id="42" name="Полилиния 41"/>
          <p:cNvSpPr/>
          <p:nvPr/>
        </p:nvSpPr>
        <p:spPr>
          <a:xfrm>
            <a:off x="1671564" y="3806801"/>
            <a:ext cx="1912165" cy="1813942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04240" tIns="234759" rIns="204241" bIns="234758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Оказание муниципальных  услуг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3594792" y="3806801"/>
            <a:ext cx="1810044" cy="1813942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ln>
            <a:solidFill>
              <a:schemeClr val="bg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04240" tIns="234759" rIns="204241" bIns="23475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Электронный документооборот</a:t>
            </a:r>
          </a:p>
        </p:txBody>
      </p:sp>
      <p:sp>
        <p:nvSpPr>
          <p:cNvPr id="46" name="Полилиния 45"/>
          <p:cNvSpPr/>
          <p:nvPr/>
        </p:nvSpPr>
        <p:spPr>
          <a:xfrm>
            <a:off x="5404836" y="3806801"/>
            <a:ext cx="1810044" cy="1813942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04240" tIns="234759" rIns="204241" bIns="234758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Центр </a:t>
            </a:r>
          </a:p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«Одно окно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олилиния 46"/>
          <p:cNvSpPr/>
          <p:nvPr/>
        </p:nvSpPr>
        <p:spPr>
          <a:xfrm>
            <a:off x="7214880" y="3806801"/>
            <a:ext cx="1873508" cy="1813942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ln>
            <a:solidFill>
              <a:schemeClr val="bg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04240" tIns="234759" rIns="204241" bIns="23475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Межведомственное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взаимодействие</a:t>
            </a: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олилиния 48"/>
          <p:cNvSpPr/>
          <p:nvPr/>
        </p:nvSpPr>
        <p:spPr>
          <a:xfrm>
            <a:off x="2689770" y="5248871"/>
            <a:ext cx="1810044" cy="1813942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ln>
            <a:solidFill>
              <a:schemeClr val="bg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04240" tIns="234759" rIns="204241" bIns="23475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ЗАГС,</a:t>
            </a: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Паспортный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стол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олилиния 54"/>
          <p:cNvSpPr/>
          <p:nvPr/>
        </p:nvSpPr>
        <p:spPr>
          <a:xfrm>
            <a:off x="4488751" y="5220271"/>
            <a:ext cx="1810044" cy="1813942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ln>
            <a:solidFill>
              <a:schemeClr val="bg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204240" tIns="234759" rIns="204241" bIns="234758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Единый портал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олилиния 55"/>
          <p:cNvSpPr/>
          <p:nvPr/>
        </p:nvSpPr>
        <p:spPr>
          <a:xfrm>
            <a:off x="6298795" y="5220271"/>
            <a:ext cx="1810044" cy="1813942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ln>
            <a:solidFill>
              <a:schemeClr val="bg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04240" tIns="234759" rIns="204241" bIns="234758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Обратная связь от населения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6160" y="1077929"/>
            <a:ext cx="93250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376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Перенос </a:t>
            </a:r>
            <a:r>
              <a:rPr lang="ru-RU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реализованных</a:t>
            </a:r>
            <a:r>
              <a:rPr lang="ru-RU" sz="4000" b="1" dirty="0" smtClean="0">
                <a:solidFill>
                  <a:srgbClr val="376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ИТ решений в единую систему</a:t>
            </a:r>
            <a:endParaRPr lang="ru-RU" sz="4000" b="1" dirty="0">
              <a:solidFill>
                <a:srgbClr val="376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02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Этап 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E546F-654A-B84A-84BF-17634C1C7082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486160" y="1077929"/>
            <a:ext cx="932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376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и типизация</a:t>
            </a:r>
            <a:endParaRPr lang="ru-RU" sz="4000" b="1" dirty="0">
              <a:solidFill>
                <a:srgbClr val="376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C:\Users\Дмитрий\Desktop\схема процесса больш.pn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98528" y="1980431"/>
            <a:ext cx="3210195" cy="46226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980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Этап 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E546F-654A-B84A-84BF-17634C1C7082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486160" y="1077929"/>
            <a:ext cx="93250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376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Передача муниципалитетам </a:t>
            </a:r>
            <a:r>
              <a:rPr lang="ru-RU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</a:t>
            </a:r>
            <a:r>
              <a:rPr lang="ru-RU" sz="4000" b="1" dirty="0" smtClean="0">
                <a:solidFill>
                  <a:srgbClr val="376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изменениями</a:t>
            </a:r>
            <a:endParaRPr lang="ru-RU" sz="4000" b="1" dirty="0">
              <a:solidFill>
                <a:srgbClr val="376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464" y="2844527"/>
            <a:ext cx="4098032" cy="307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34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Обращение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E546F-654A-B84A-84BF-17634C1C7082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486160" y="1077929"/>
            <a:ext cx="93250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376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Давайте вместе разработаем сервисную </a:t>
            </a:r>
            <a:r>
              <a:rPr lang="ru-RU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</a:t>
            </a:r>
            <a:r>
              <a:rPr lang="ru-RU" sz="4000" b="1" dirty="0" smtClean="0">
                <a:solidFill>
                  <a:srgbClr val="376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методику</a:t>
            </a:r>
            <a:r>
              <a:rPr lang="ru-RU" sz="4000" b="1" dirty="0" smtClean="0">
                <a:solidFill>
                  <a:srgbClr val="376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МО и…</a:t>
            </a:r>
            <a:endParaRPr lang="ru-RU" sz="4000" b="1" dirty="0">
              <a:solidFill>
                <a:srgbClr val="376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824" y="6031221"/>
            <a:ext cx="932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376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передадим её </a:t>
            </a:r>
            <a:r>
              <a:rPr lang="ru-RU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регионам</a:t>
            </a:r>
            <a:endParaRPr lang="ru-RU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84" y="3924647"/>
            <a:ext cx="1970139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://www.cursosypostgrados.ec/images/negocio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41" y="2985221"/>
            <a:ext cx="3492388" cy="305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556" y="3601169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2862424" y="4518713"/>
            <a:ext cx="1188132" cy="396044"/>
          </a:xfrm>
          <a:prstGeom prst="rightArrow">
            <a:avLst/>
          </a:prstGeom>
          <a:solidFill>
            <a:srgbClr val="00ACB5"/>
          </a:solidFill>
          <a:ln w="12700" cmpd="sng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 cmpd="sng">
                <a:noFill/>
              </a:ln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5922764" y="4518713"/>
            <a:ext cx="1188132" cy="396044"/>
          </a:xfrm>
          <a:prstGeom prst="rightArrow">
            <a:avLst/>
          </a:prstGeom>
          <a:solidFill>
            <a:srgbClr val="00ACB5"/>
          </a:solidFill>
          <a:ln w="12700" cmpd="sng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 cmpd="sng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3610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85" y="2292350"/>
            <a:ext cx="2905457" cy="141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Моя личная информационная политика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E546F-654A-B84A-84BF-17634C1C7082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1385" y="6031221"/>
            <a:ext cx="932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76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в ответе за нашу молодёжь!</a:t>
            </a:r>
            <a:endParaRPr lang="ru-RU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042" b="75417" l="5313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511" b="23630"/>
          <a:stretch/>
        </p:blipFill>
        <p:spPr bwMode="auto">
          <a:xfrm>
            <a:off x="159748" y="1562100"/>
            <a:ext cx="3486166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099" y="1206722"/>
            <a:ext cx="3063846" cy="307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588" y="3071737"/>
            <a:ext cx="2434394" cy="267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17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594173" y="1125846"/>
            <a:ext cx="9469051" cy="1188132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муниципалитеты 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одинаковы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Миф первый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E546F-654A-B84A-84BF-17634C1C7082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8" t="6828" r="6567" b="8436"/>
          <a:stretch/>
        </p:blipFill>
        <p:spPr bwMode="auto">
          <a:xfrm>
            <a:off x="3618508" y="2313978"/>
            <a:ext cx="4876800" cy="403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1134232" y="6804967"/>
            <a:ext cx="8136904" cy="229246"/>
          </a:xfrm>
          <a:prstGeom prst="rightArrow">
            <a:avLst/>
          </a:prstGeom>
          <a:solidFill>
            <a:srgbClr val="00ACB5"/>
          </a:solidFill>
          <a:ln w="12700" cmpd="sng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 cmpd="sng">
                <a:noFill/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86760" y="643893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ОМСУ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50456" y="6439394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ОМСУ 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66652" y="6439394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ОМСУ 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00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939" y="2766932"/>
            <a:ext cx="5580866" cy="391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594173" y="1125846"/>
            <a:ext cx="9469051" cy="1188132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Автоматизация МО – дело рук самих МО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Миф второй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E546F-654A-B84A-84BF-17634C1C7082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" t="3564" r="4389" b="6164"/>
          <a:stretch/>
        </p:blipFill>
        <p:spPr bwMode="auto">
          <a:xfrm>
            <a:off x="3369513" y="3413647"/>
            <a:ext cx="3267456" cy="254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47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594173" y="1125846"/>
            <a:ext cx="9469051" cy="1188132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 нуждается в автоматизации*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Миф третий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E546F-654A-B84A-84BF-17634C1C7082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7" name="Picture 2" descr="http://iconclipart.ru/files/golden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" t="12037" r="5949" b="12288"/>
          <a:stretch/>
        </p:blipFill>
        <p:spPr bwMode="auto">
          <a:xfrm>
            <a:off x="1026220" y="2844527"/>
            <a:ext cx="2504481" cy="158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articleking.biz/wp-content/uploads/2012/05/welcom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92" t="6915" b="13008"/>
          <a:stretch/>
        </p:blipFill>
        <p:spPr bwMode="auto">
          <a:xfrm>
            <a:off x="5094672" y="3136914"/>
            <a:ext cx="1539115" cy="155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" r="8301"/>
          <a:stretch/>
        </p:blipFill>
        <p:spPr>
          <a:xfrm>
            <a:off x="8515594" y="3219410"/>
            <a:ext cx="1467030" cy="19467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2124" y="2630014"/>
            <a:ext cx="1927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Затраты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2584" y="2552139"/>
            <a:ext cx="5268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Достоверная отчётность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15594" y="5305318"/>
            <a:ext cx="19272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Потеря времени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8" r="15669"/>
          <a:stretch/>
        </p:blipFill>
        <p:spPr bwMode="auto">
          <a:xfrm>
            <a:off x="4554612" y="4926561"/>
            <a:ext cx="2999233" cy="24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42144" y="5085062"/>
            <a:ext cx="4395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Кадры и компетенция руководителя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144" y="7059722"/>
            <a:ext cx="4395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*Кроме крупных городов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4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Вызов первый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E546F-654A-B84A-84BF-17634C1C7082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20" y="1152339"/>
            <a:ext cx="4248780" cy="35901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94372" y="5184787"/>
            <a:ext cx="6048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376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Денег больше 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ru-RU" sz="4000" b="1" dirty="0" smtClean="0">
                <a:solidFill>
                  <a:srgbClr val="376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будет</a:t>
            </a:r>
            <a:endParaRPr lang="ru-RU" sz="4000" b="1" dirty="0">
              <a:solidFill>
                <a:srgbClr val="376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48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Вызов второй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E546F-654A-B84A-84BF-17634C1C7082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5898" y="5616835"/>
            <a:ext cx="93250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Усиление</a:t>
            </a:r>
            <a:r>
              <a:rPr lang="ru-RU" sz="4000" b="1" dirty="0" smtClean="0">
                <a:solidFill>
                  <a:srgbClr val="376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контроля качества работы</a:t>
            </a:r>
            <a:endParaRPr lang="ru-RU" sz="4000" b="1" dirty="0">
              <a:solidFill>
                <a:srgbClr val="376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7" name="Picture 7" descr="Статьи,СТАТЬ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878" y="1296355"/>
            <a:ext cx="5693076" cy="415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5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Вызов третий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E546F-654A-B84A-84BF-17634C1C7082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3232" y="5616834"/>
            <a:ext cx="93250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376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технологии </a:t>
            </a:r>
            <a:r>
              <a:rPr lang="ru-RU" sz="4000" b="1" dirty="0" smtClean="0">
                <a:solidFill>
                  <a:srgbClr val="376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уже- 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массовое</a:t>
            </a:r>
            <a:r>
              <a:rPr lang="ru-RU" sz="4000" b="1" dirty="0" smtClean="0">
                <a:solidFill>
                  <a:srgbClr val="376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явление</a:t>
            </a:r>
            <a:endParaRPr lang="ru-RU" sz="4000" b="1" dirty="0">
              <a:solidFill>
                <a:srgbClr val="376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1.bp.blogspot.com/-PRjUkaVFh40/UV7BzS6xW3I/AAAAAAAAIXE/VNMj8OQ_Gj8/s400/%D1%83%D1%82%D1%80%D0%BE+%D1%81%D0%B5%D0%BC%D1%8C%D0%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480" y="1312746"/>
            <a:ext cx="4026443" cy="383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21" y="1207362"/>
            <a:ext cx="1339942" cy="198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052122"/>
            <a:ext cx="2682404" cy="187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6" r="16946"/>
          <a:stretch/>
        </p:blipFill>
        <p:spPr bwMode="auto">
          <a:xfrm>
            <a:off x="415028" y="3243529"/>
            <a:ext cx="2088232" cy="207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http://hameleons.com/uploads/posts/2012-07/1341684588_4b006d47019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7" r="13674" b="65120"/>
          <a:stretch/>
        </p:blipFill>
        <p:spPr bwMode="auto">
          <a:xfrm>
            <a:off x="8369673" y="3552742"/>
            <a:ext cx="2048256" cy="176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77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Вызов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постоянный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E546F-654A-B84A-84BF-17634C1C7082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3232" y="5616834"/>
            <a:ext cx="932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376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 политика</a:t>
            </a:r>
            <a:endParaRPr lang="ru-RU" sz="4000" b="1" dirty="0">
              <a:solidFill>
                <a:srgbClr val="376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499" y="843512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055"/>
            <a:ext cx="223224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105" y="1343337"/>
            <a:ext cx="3008949" cy="200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56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2220" y="2488259"/>
            <a:ext cx="6231492" cy="736267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ru-RU" sz="41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«Что делать?» (с)</a:t>
            </a:r>
            <a:endParaRPr lang="ru-RU" sz="4100" b="1" dirty="0" smtClean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Арка 5"/>
          <p:cNvSpPr/>
          <p:nvPr/>
        </p:nvSpPr>
        <p:spPr>
          <a:xfrm>
            <a:off x="4167770" y="931860"/>
            <a:ext cx="4722905" cy="5538759"/>
          </a:xfrm>
          <a:prstGeom prst="blockArc">
            <a:avLst>
              <a:gd name="adj1" fmla="val 16743755"/>
              <a:gd name="adj2" fmla="val 2664383"/>
              <a:gd name="adj3" fmla="val 534"/>
            </a:avLst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7" name="Арка 6"/>
          <p:cNvSpPr/>
          <p:nvPr/>
        </p:nvSpPr>
        <p:spPr>
          <a:xfrm>
            <a:off x="4757235" y="1099888"/>
            <a:ext cx="4722905" cy="5538759"/>
          </a:xfrm>
          <a:prstGeom prst="blockArc">
            <a:avLst>
              <a:gd name="adj1" fmla="val 20135183"/>
              <a:gd name="adj2" fmla="val 4668125"/>
              <a:gd name="adj3" fmla="val 1120"/>
            </a:avLst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8" name="Арка 7"/>
          <p:cNvSpPr/>
          <p:nvPr/>
        </p:nvSpPr>
        <p:spPr>
          <a:xfrm>
            <a:off x="6020376" y="0"/>
            <a:ext cx="4441097" cy="5667351"/>
          </a:xfrm>
          <a:prstGeom prst="blockArc">
            <a:avLst>
              <a:gd name="adj1" fmla="val 16593267"/>
              <a:gd name="adj2" fmla="val 20754935"/>
              <a:gd name="adj3" fmla="val 3819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758" y="3701239"/>
            <a:ext cx="17240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7299" y="5943889"/>
            <a:ext cx="3298967" cy="474656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Где-то это уже было….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06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C Covers">
  <a:themeElements>
    <a:clrScheme name="ATC2">
      <a:dk1>
        <a:srgbClr val="004144"/>
      </a:dk1>
      <a:lt1>
        <a:sysClr val="window" lastClr="FFFFFF"/>
      </a:lt1>
      <a:dk2>
        <a:srgbClr val="00797D"/>
      </a:dk2>
      <a:lt2>
        <a:srgbClr val="419BB8"/>
      </a:lt2>
      <a:accent1>
        <a:srgbClr val="F00C0C"/>
      </a:accent1>
      <a:accent2>
        <a:srgbClr val="F1830B"/>
      </a:accent2>
      <a:accent3>
        <a:srgbClr val="EBF00C"/>
      </a:accent3>
      <a:accent4>
        <a:srgbClr val="42D22A"/>
      </a:accent4>
      <a:accent5>
        <a:srgbClr val="2BE7C8"/>
      </a:accent5>
      <a:accent6>
        <a:srgbClr val="00ABB4"/>
      </a:accent6>
      <a:hlink>
        <a:srgbClr val="0521AF"/>
      </a:hlink>
      <a:folHlink>
        <a:srgbClr val="BD2D6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TC Slides">
  <a:themeElements>
    <a:clrScheme name="ATC">
      <a:dk1>
        <a:srgbClr val="004144"/>
      </a:dk1>
      <a:lt1>
        <a:sysClr val="window" lastClr="FFFFFF"/>
      </a:lt1>
      <a:dk2>
        <a:srgbClr val="00797D"/>
      </a:dk2>
      <a:lt2>
        <a:srgbClr val="419BB8"/>
      </a:lt2>
      <a:accent1>
        <a:srgbClr val="DC5A20"/>
      </a:accent1>
      <a:accent2>
        <a:srgbClr val="C0C1BF"/>
      </a:accent2>
      <a:accent3>
        <a:srgbClr val="9FC62C"/>
      </a:accent3>
      <a:accent4>
        <a:srgbClr val="1FA072"/>
      </a:accent4>
      <a:accent5>
        <a:srgbClr val="4BACC6"/>
      </a:accent5>
      <a:accent6>
        <a:srgbClr val="F6BC1E"/>
      </a:accent6>
      <a:hlink>
        <a:srgbClr val="00478A"/>
      </a:hlink>
      <a:folHlink>
        <a:srgbClr val="BD2D6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ACB5"/>
        </a:solidFill>
        <a:ln w="12700" cmpd="sng"/>
      </a:spPr>
      <a:bodyPr rtlCol="0" anchor="ctr"/>
      <a:lstStyle>
        <a:defPPr algn="ctr">
          <a:defRPr>
            <a:ln w="3175" cmpd="sng">
              <a:noFill/>
            </a:ln>
          </a:defRPr>
        </a:defPPr>
      </a:lstStyle>
      <a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30597</TotalTime>
  <Words>213</Words>
  <Application>Microsoft Office PowerPoint</Application>
  <PresentationFormat>Произвольный</PresentationFormat>
  <Paragraphs>91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ATC Covers</vt:lpstr>
      <vt:lpstr>ATC Slides</vt:lpstr>
      <vt:lpstr>О чем мы сегодня поговорим?</vt:lpstr>
      <vt:lpstr>Миф первый</vt:lpstr>
      <vt:lpstr>Миф второй</vt:lpstr>
      <vt:lpstr>Миф третий</vt:lpstr>
      <vt:lpstr>Вызов первый</vt:lpstr>
      <vt:lpstr>Вызов второй</vt:lpstr>
      <vt:lpstr>Вызов третий</vt:lpstr>
      <vt:lpstr>Вызов постоянный</vt:lpstr>
      <vt:lpstr>Презентация PowerPoint</vt:lpstr>
      <vt:lpstr>Единая муниципальная ИС</vt:lpstr>
      <vt:lpstr>Этап 1</vt:lpstr>
      <vt:lpstr>Этап 2</vt:lpstr>
      <vt:lpstr>Этап 3</vt:lpstr>
      <vt:lpstr>Обращение</vt:lpstr>
      <vt:lpstr>Моя личная информационная политика</vt:lpstr>
    </vt:vector>
  </TitlesOfParts>
  <Company>at-consulting.ru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Smirnov</dc:creator>
  <cp:lastModifiedBy>user</cp:lastModifiedBy>
  <cp:revision>539</cp:revision>
  <cp:lastPrinted>2013-11-18T10:56:21Z</cp:lastPrinted>
  <dcterms:created xsi:type="dcterms:W3CDTF">2012-11-27T06:32:25Z</dcterms:created>
  <dcterms:modified xsi:type="dcterms:W3CDTF">2014-10-15T03:29:05Z</dcterms:modified>
</cp:coreProperties>
</file>