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8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notesSlides/notesSlide9.xml" ContentType="application/vnd.openxmlformats-officedocument.presentationml.notesSlide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rts/colors1.xml" ContentType="application/vnd.ms-office.chartcolorstyle+xml"/>
  <Override PartName="/ppt/charts/style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3682" r:id="rId5"/>
  </p:sldMasterIdLst>
  <p:notesMasterIdLst>
    <p:notesMasterId r:id="rId40"/>
  </p:notesMasterIdLst>
  <p:handoutMasterIdLst>
    <p:handoutMasterId r:id="rId41"/>
  </p:handoutMasterIdLst>
  <p:sldIdLst>
    <p:sldId id="448" r:id="rId6"/>
    <p:sldId id="495" r:id="rId7"/>
    <p:sldId id="496" r:id="rId8"/>
    <p:sldId id="527" r:id="rId9"/>
    <p:sldId id="530" r:id="rId10"/>
    <p:sldId id="498" r:id="rId11"/>
    <p:sldId id="499" r:id="rId12"/>
    <p:sldId id="500" r:id="rId13"/>
    <p:sldId id="501" r:id="rId14"/>
    <p:sldId id="502" r:id="rId15"/>
    <p:sldId id="503" r:id="rId16"/>
    <p:sldId id="516" r:id="rId17"/>
    <p:sldId id="517" r:id="rId18"/>
    <p:sldId id="504" r:id="rId19"/>
    <p:sldId id="505" r:id="rId20"/>
    <p:sldId id="506" r:id="rId21"/>
    <p:sldId id="507" r:id="rId22"/>
    <p:sldId id="510" r:id="rId23"/>
    <p:sldId id="511" r:id="rId24"/>
    <p:sldId id="512" r:id="rId25"/>
    <p:sldId id="518" r:id="rId26"/>
    <p:sldId id="531" r:id="rId27"/>
    <p:sldId id="519" r:id="rId28"/>
    <p:sldId id="532" r:id="rId29"/>
    <p:sldId id="508" r:id="rId30"/>
    <p:sldId id="520" r:id="rId31"/>
    <p:sldId id="521" r:id="rId32"/>
    <p:sldId id="522" r:id="rId33"/>
    <p:sldId id="523" r:id="rId34"/>
    <p:sldId id="509" r:id="rId35"/>
    <p:sldId id="513" r:id="rId36"/>
    <p:sldId id="524" r:id="rId37"/>
    <p:sldId id="514" r:id="rId38"/>
    <p:sldId id="515" r:id="rId39"/>
  </p:sldIdLst>
  <p:sldSz cx="12168188" cy="6840538"/>
  <p:notesSz cx="6797675" cy="9928225"/>
  <p:defaultTextStyle>
    <a:defPPr>
      <a:defRPr lang="en-US"/>
    </a:defPPr>
    <a:lvl1pPr marL="0" algn="l" defTabSz="912388" rtl="0" eaLnBrk="1" latinLnBrk="0" hangingPunct="1">
      <a:defRPr sz="1796" kern="1200">
        <a:solidFill>
          <a:schemeClr val="tx1"/>
        </a:solidFill>
        <a:latin typeface="+mn-lt"/>
        <a:ea typeface="+mn-ea"/>
        <a:cs typeface="+mn-cs"/>
      </a:defRPr>
    </a:lvl1pPr>
    <a:lvl2pPr marL="456194" algn="l" defTabSz="912388" rtl="0" eaLnBrk="1" latinLnBrk="0" hangingPunct="1">
      <a:defRPr sz="1796" kern="1200">
        <a:solidFill>
          <a:schemeClr val="tx1"/>
        </a:solidFill>
        <a:latin typeface="+mn-lt"/>
        <a:ea typeface="+mn-ea"/>
        <a:cs typeface="+mn-cs"/>
      </a:defRPr>
    </a:lvl2pPr>
    <a:lvl3pPr marL="912388" algn="l" defTabSz="912388" rtl="0" eaLnBrk="1" latinLnBrk="0" hangingPunct="1">
      <a:defRPr sz="1796" kern="1200">
        <a:solidFill>
          <a:schemeClr val="tx1"/>
        </a:solidFill>
        <a:latin typeface="+mn-lt"/>
        <a:ea typeface="+mn-ea"/>
        <a:cs typeface="+mn-cs"/>
      </a:defRPr>
    </a:lvl3pPr>
    <a:lvl4pPr marL="1368582" algn="l" defTabSz="912388" rtl="0" eaLnBrk="1" latinLnBrk="0" hangingPunct="1">
      <a:defRPr sz="1796" kern="1200">
        <a:solidFill>
          <a:schemeClr val="tx1"/>
        </a:solidFill>
        <a:latin typeface="+mn-lt"/>
        <a:ea typeface="+mn-ea"/>
        <a:cs typeface="+mn-cs"/>
      </a:defRPr>
    </a:lvl4pPr>
    <a:lvl5pPr marL="1824777" algn="l" defTabSz="912388" rtl="0" eaLnBrk="1" latinLnBrk="0" hangingPunct="1">
      <a:defRPr sz="1796" kern="1200">
        <a:solidFill>
          <a:schemeClr val="tx1"/>
        </a:solidFill>
        <a:latin typeface="+mn-lt"/>
        <a:ea typeface="+mn-ea"/>
        <a:cs typeface="+mn-cs"/>
      </a:defRPr>
    </a:lvl5pPr>
    <a:lvl6pPr marL="2280971" algn="l" defTabSz="912388" rtl="0" eaLnBrk="1" latinLnBrk="0" hangingPunct="1">
      <a:defRPr sz="1796" kern="1200">
        <a:solidFill>
          <a:schemeClr val="tx1"/>
        </a:solidFill>
        <a:latin typeface="+mn-lt"/>
        <a:ea typeface="+mn-ea"/>
        <a:cs typeface="+mn-cs"/>
      </a:defRPr>
    </a:lvl6pPr>
    <a:lvl7pPr marL="2737165" algn="l" defTabSz="912388" rtl="0" eaLnBrk="1" latinLnBrk="0" hangingPunct="1">
      <a:defRPr sz="1796" kern="1200">
        <a:solidFill>
          <a:schemeClr val="tx1"/>
        </a:solidFill>
        <a:latin typeface="+mn-lt"/>
        <a:ea typeface="+mn-ea"/>
        <a:cs typeface="+mn-cs"/>
      </a:defRPr>
    </a:lvl7pPr>
    <a:lvl8pPr marL="3193359" algn="l" defTabSz="912388" rtl="0" eaLnBrk="1" latinLnBrk="0" hangingPunct="1">
      <a:defRPr sz="1796" kern="1200">
        <a:solidFill>
          <a:schemeClr val="tx1"/>
        </a:solidFill>
        <a:latin typeface="+mn-lt"/>
        <a:ea typeface="+mn-ea"/>
        <a:cs typeface="+mn-cs"/>
      </a:defRPr>
    </a:lvl8pPr>
    <a:lvl9pPr marL="3649553" algn="l" defTabSz="912388" rtl="0" eaLnBrk="1" latinLnBrk="0" hangingPunct="1">
      <a:defRPr sz="1796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713" userDrawn="1">
          <p15:clr>
            <a:srgbClr val="A4A3A4"/>
          </p15:clr>
        </p15:guide>
        <p15:guide id="2" orient="horz" pos="4055" userDrawn="1">
          <p15:clr>
            <a:srgbClr val="A4A3A4"/>
          </p15:clr>
        </p15:guide>
        <p15:guide id="3" orient="horz" pos="4145" userDrawn="1">
          <p15:clr>
            <a:srgbClr val="A4A3A4"/>
          </p15:clr>
        </p15:guide>
        <p15:guide id="4" orient="horz" pos="571" userDrawn="1">
          <p15:clr>
            <a:srgbClr val="A4A3A4"/>
          </p15:clr>
        </p15:guide>
        <p15:guide id="5" orient="horz" pos="1477" userDrawn="1">
          <p15:clr>
            <a:srgbClr val="A4A3A4"/>
          </p15:clr>
        </p15:guide>
        <p15:guide id="6" orient="horz" pos="1318" userDrawn="1">
          <p15:clr>
            <a:srgbClr val="A4A3A4"/>
          </p15:clr>
        </p15:guide>
        <p15:guide id="7" orient="horz" pos="1974" userDrawn="1">
          <p15:clr>
            <a:srgbClr val="A4A3A4"/>
          </p15:clr>
        </p15:guide>
        <p15:guide id="8" orient="horz" pos="2064" userDrawn="1">
          <p15:clr>
            <a:srgbClr val="A4A3A4"/>
          </p15:clr>
        </p15:guide>
        <p15:guide id="9" orient="horz" pos="2646" userDrawn="1">
          <p15:clr>
            <a:srgbClr val="A4A3A4"/>
          </p15:clr>
        </p15:guide>
        <p15:guide id="10" orient="horz" pos="2743" userDrawn="1">
          <p15:clr>
            <a:srgbClr val="A4A3A4"/>
          </p15:clr>
        </p15:guide>
        <p15:guide id="11" orient="horz" pos="3330" userDrawn="1">
          <p15:clr>
            <a:srgbClr val="A4A3A4"/>
          </p15:clr>
        </p15:guide>
        <p15:guide id="12" orient="horz" pos="3421" userDrawn="1">
          <p15:clr>
            <a:srgbClr val="A4A3A4"/>
          </p15:clr>
        </p15:guide>
        <p15:guide id="13" orient="horz" pos="3754" userDrawn="1">
          <p15:clr>
            <a:srgbClr val="A4A3A4"/>
          </p15:clr>
        </p15:guide>
        <p15:guide id="14" pos="271" userDrawn="1">
          <p15:clr>
            <a:srgbClr val="A4A3A4"/>
          </p15:clr>
        </p15:guide>
        <p15:guide id="15" pos="7394" userDrawn="1">
          <p15:clr>
            <a:srgbClr val="A4A3A4"/>
          </p15:clr>
        </p15:guide>
        <p15:guide id="16" pos="3773" userDrawn="1">
          <p15:clr>
            <a:srgbClr val="A4A3A4"/>
          </p15:clr>
        </p15:guide>
        <p15:guide id="17" pos="3892" userDrawn="1">
          <p15:clr>
            <a:srgbClr val="A4A3A4"/>
          </p15:clr>
        </p15:guide>
        <p15:guide id="18" pos="4979" userDrawn="1">
          <p15:clr>
            <a:srgbClr val="A4A3A4"/>
          </p15:clr>
        </p15:guide>
        <p15:guide id="19" pos="5101" userDrawn="1">
          <p15:clr>
            <a:srgbClr val="A4A3A4"/>
          </p15:clr>
        </p15:guide>
        <p15:guide id="20" pos="6187" userDrawn="1">
          <p15:clr>
            <a:srgbClr val="A4A3A4"/>
          </p15:clr>
        </p15:guide>
        <p15:guide id="21" pos="6308" userDrawn="1">
          <p15:clr>
            <a:srgbClr val="A4A3A4"/>
          </p15:clr>
        </p15:guide>
        <p15:guide id="22" pos="2686" userDrawn="1">
          <p15:clr>
            <a:srgbClr val="A4A3A4"/>
          </p15:clr>
        </p15:guide>
        <p15:guide id="23" pos="2564" userDrawn="1">
          <p15:clr>
            <a:srgbClr val="A4A3A4"/>
          </p15:clr>
        </p15:guide>
        <p15:guide id="24" pos="1478" userDrawn="1">
          <p15:clr>
            <a:srgbClr val="A4A3A4"/>
          </p15:clr>
        </p15:guide>
        <p15:guide id="25" pos="1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5939">
          <p15:clr>
            <a:srgbClr val="A4A3A4"/>
          </p15:clr>
        </p15:guide>
        <p15:guide id="2" orient="horz" pos="517">
          <p15:clr>
            <a:srgbClr val="A4A3A4"/>
          </p15:clr>
        </p15:guide>
        <p15:guide id="3" pos="282">
          <p15:clr>
            <a:srgbClr val="A4A3A4"/>
          </p15:clr>
        </p15:guide>
        <p15:guide id="4" pos="400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CFD3"/>
    <a:srgbClr val="93DFF1"/>
    <a:srgbClr val="FFFFFF"/>
    <a:srgbClr val="B2D0E0"/>
    <a:srgbClr val="8BB8D1"/>
    <a:srgbClr val="A1C6DB"/>
    <a:srgbClr val="90BCD4"/>
    <a:srgbClr val="5B80A1"/>
    <a:srgbClr val="00704A"/>
    <a:srgbClr val="F9B20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322" autoAdjust="0"/>
    <p:restoredTop sz="91369" autoAdjust="0"/>
  </p:normalViewPr>
  <p:slideViewPr>
    <p:cSldViewPr snapToGrid="0" showGuides="1">
      <p:cViewPr varScale="1">
        <p:scale>
          <a:sx n="82" d="100"/>
          <a:sy n="82" d="100"/>
        </p:scale>
        <p:origin x="-106" y="-163"/>
      </p:cViewPr>
      <p:guideLst>
        <p:guide orient="horz" pos="713"/>
        <p:guide orient="horz" pos="4055"/>
        <p:guide orient="horz" pos="4145"/>
        <p:guide orient="horz" pos="571"/>
        <p:guide orient="horz" pos="1477"/>
        <p:guide orient="horz" pos="1318"/>
        <p:guide orient="horz" pos="1974"/>
        <p:guide orient="horz" pos="2064"/>
        <p:guide orient="horz" pos="2646"/>
        <p:guide orient="horz" pos="2743"/>
        <p:guide orient="horz" pos="3330"/>
        <p:guide orient="horz" pos="3421"/>
        <p:guide orient="horz" pos="3754"/>
        <p:guide pos="271"/>
        <p:guide pos="7394"/>
        <p:guide pos="3773"/>
        <p:guide pos="3892"/>
        <p:guide pos="4979"/>
        <p:guide pos="5101"/>
        <p:guide pos="6187"/>
        <p:guide pos="6308"/>
        <p:guide pos="2686"/>
        <p:guide pos="2564"/>
        <p:guide pos="1478"/>
        <p:guide pos="128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60" d="100"/>
        <a:sy n="160" d="100"/>
      </p:scale>
      <p:origin x="0" y="0"/>
    </p:cViewPr>
  </p:sorterViewPr>
  <p:notesViewPr>
    <p:cSldViewPr snapToGrid="0" showGuides="1">
      <p:cViewPr>
        <p:scale>
          <a:sx n="140" d="100"/>
          <a:sy n="140" d="100"/>
        </p:scale>
        <p:origin x="2724" y="-6"/>
      </p:cViewPr>
      <p:guideLst>
        <p:guide orient="horz" pos="5939"/>
        <p:guide orient="horz" pos="517"/>
        <p:guide pos="282"/>
        <p:guide pos="400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41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864770880157733"/>
          <c:y val="0.13394025958539954"/>
          <c:w val="0.3025355759061667"/>
          <c:h val="0.65551923560472714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</c:v>
                </c:pt>
              </c:strCache>
            </c:strRef>
          </c:tx>
          <c:explosion val="1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2.5432565692400211E-2"/>
                  <c:y val="0.4433395805952958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600" b="1" i="0" u="none" strike="noStrike" kern="1200" baseline="0">
                        <a:solidFill>
                          <a:schemeClr val="accent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defRPr>
                    </a:pPr>
                    <a:r>
                      <a:rPr lang="ru-RU" dirty="0"/>
                      <a:t>Общеобразовательные </a:t>
                    </a:r>
                    <a:r>
                      <a:rPr lang="ru-RU" dirty="0" smtClean="0"/>
                      <a:t>учреждения </a:t>
                    </a:r>
                    <a:r>
                      <a:rPr lang="ru-RU" dirty="0"/>
                      <a:t>210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5.6117236418634607E-2"/>
                  <c:y val="0.17777478231791549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400" b="0" i="0" u="none" strike="noStrike" kern="1200" baseline="0">
                        <a:solidFill>
                          <a:schemeClr val="accent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defRPr>
                    </a:pPr>
                    <a:r>
                      <a:rPr lang="ru-RU" dirty="0"/>
                      <a:t>Дошкольные образовательные </a:t>
                    </a:r>
                    <a:r>
                      <a:rPr lang="ru-RU" dirty="0" smtClean="0"/>
                      <a:t>учреждения</a:t>
                    </a:r>
                    <a:r>
                      <a:rPr lang="ru-RU" baseline="0" dirty="0" smtClean="0"/>
                      <a:t> </a:t>
                    </a:r>
                    <a:r>
                      <a:rPr lang="ru-RU" dirty="0" smtClean="0"/>
                      <a:t>247</a:t>
                    </a:r>
                    <a:endParaRPr lang="ru-RU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14830983910639139"/>
                  <c:y val="-2.6337004787839353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400" b="0" i="0" u="none" strike="noStrike" kern="1200" baseline="0">
                        <a:solidFill>
                          <a:schemeClr val="accent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defRPr>
                    </a:pPr>
                    <a:r>
                      <a:rPr lang="ru-RU" dirty="0"/>
                      <a:t>Учреждения дополнительного </a:t>
                    </a:r>
                    <a:r>
                      <a:rPr lang="ru-RU" dirty="0" smtClean="0"/>
                      <a:t>образования </a:t>
                    </a:r>
                    <a:r>
                      <a:rPr lang="ru-RU" baseline="0" dirty="0" smtClean="0"/>
                      <a:t> </a:t>
                    </a:r>
                    <a:r>
                      <a:rPr lang="ru-RU" dirty="0" smtClean="0"/>
                      <a:t>44</a:t>
                    </a:r>
                    <a:endParaRPr lang="ru-RU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.14430146507648892"/>
                  <c:y val="-7.4621513565544834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400" b="0" i="0" u="none" strike="noStrike" kern="1200" baseline="0">
                        <a:solidFill>
                          <a:schemeClr val="accent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defRPr>
                    </a:pPr>
                    <a:r>
                      <a:rPr lang="ru-RU" dirty="0"/>
                      <a:t>Прочие учреждения </a:t>
                    </a:r>
                    <a:r>
                      <a:rPr lang="ru-RU" dirty="0" smtClean="0"/>
                      <a:t> </a:t>
                    </a:r>
                    <a:r>
                      <a:rPr lang="ru-RU" dirty="0"/>
                      <a:t>6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Общеобразовательные учреждения </c:v>
                </c:pt>
                <c:pt idx="1">
                  <c:v>Дошкольные образовательные учреждения</c:v>
                </c:pt>
                <c:pt idx="2">
                  <c:v>Учреждения дополнительного образования</c:v>
                </c:pt>
                <c:pt idx="3">
                  <c:v>Прочие учреждения 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210</c:v>
                </c:pt>
                <c:pt idx="1">
                  <c:v>247</c:v>
                </c:pt>
                <c:pt idx="2">
                  <c:v>44</c:v>
                </c:pt>
                <c:pt idx="3">
                  <c:v>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Calibri" panose="020F0502020204030204" pitchFamily="34" charset="0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2326589991779218"/>
          <c:y val="3.7501820395057381E-2"/>
          <c:w val="0.59287685198523932"/>
          <c:h val="0.94622076057251381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</c:v>
                </c:pt>
              </c:strCache>
            </c:strRef>
          </c:tx>
          <c:explosion val="25"/>
          <c:dPt>
            <c:idx val="0"/>
            <c:bubble3D val="0"/>
            <c:explosion val="0"/>
          </c:dPt>
          <c:dLbls>
            <c:dLbl>
              <c:idx val="0"/>
              <c:layout>
                <c:manualLayout>
                  <c:x val="-5.874143771596034E-2"/>
                  <c:y val="-0.299580623730437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Лист1!$A$2:$A$10</c:f>
              <c:strCache>
                <c:ptCount val="9"/>
                <c:pt idx="0">
                  <c:v>Общеобразовательные школы</c:v>
                </c:pt>
                <c:pt idx="1">
                  <c:v>Гимназии </c:v>
                </c:pt>
                <c:pt idx="2">
                  <c:v>Лицеи </c:v>
                </c:pt>
                <c:pt idx="3">
                  <c:v>Образовательные центры</c:v>
                </c:pt>
                <c:pt idx="4">
                  <c:v>Вечерние школы</c:v>
                </c:pt>
                <c:pt idx="5">
                  <c:v>Учреждения "Начальная школа - детский сад"</c:v>
                </c:pt>
                <c:pt idx="6">
                  <c:v>Специальные коррекционные школы </c:v>
                </c:pt>
                <c:pt idx="7">
                  <c:v>Школы-интернаты</c:v>
                </c:pt>
                <c:pt idx="8">
                  <c:v>Школы с углубленным изучением отдельных предметов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123</c:v>
                </c:pt>
                <c:pt idx="1">
                  <c:v>16</c:v>
                </c:pt>
                <c:pt idx="2">
                  <c:v>20</c:v>
                </c:pt>
                <c:pt idx="3">
                  <c:v>2</c:v>
                </c:pt>
                <c:pt idx="4">
                  <c:v>12</c:v>
                </c:pt>
                <c:pt idx="5">
                  <c:v>2</c:v>
                </c:pt>
                <c:pt idx="6">
                  <c:v>15</c:v>
                </c:pt>
                <c:pt idx="7">
                  <c:v>2</c:v>
                </c:pt>
                <c:pt idx="8">
                  <c:v>18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r"/>
      <c:legendEntry>
        <c:idx val="0"/>
        <c:txPr>
          <a:bodyPr/>
          <a:lstStyle/>
          <a:p>
            <a:pPr>
              <a:defRPr sz="900">
                <a:latin typeface="Calibri" panose="020F0502020204030204" pitchFamily="34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900">
                <a:latin typeface="Calibri" panose="020F0502020204030204" pitchFamily="34" charset="0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900">
                <a:latin typeface="Calibri" panose="020F0502020204030204" pitchFamily="34" charset="0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900">
                <a:latin typeface="Calibri" panose="020F0502020204030204" pitchFamily="34" charset="0"/>
              </a:defRPr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900">
                <a:latin typeface="Calibri" panose="020F0502020204030204" pitchFamily="34" charset="0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900">
                <a:latin typeface="Calibri" panose="020F0502020204030204" pitchFamily="34" charset="0"/>
              </a:defRPr>
            </a:pPr>
            <a:endParaRPr lang="ru-RU"/>
          </a:p>
        </c:txPr>
      </c:legendEntry>
      <c:legendEntry>
        <c:idx val="6"/>
        <c:txPr>
          <a:bodyPr/>
          <a:lstStyle/>
          <a:p>
            <a:pPr>
              <a:defRPr sz="900">
                <a:latin typeface="Calibri" panose="020F0502020204030204" pitchFamily="34" charset="0"/>
              </a:defRPr>
            </a:pPr>
            <a:endParaRPr lang="ru-RU"/>
          </a:p>
        </c:txPr>
      </c:legendEntry>
      <c:legendEntry>
        <c:idx val="7"/>
        <c:txPr>
          <a:bodyPr/>
          <a:lstStyle/>
          <a:p>
            <a:pPr>
              <a:defRPr sz="900">
                <a:latin typeface="Calibri" panose="020F0502020204030204" pitchFamily="34" charset="0"/>
              </a:defRPr>
            </a:pPr>
            <a:endParaRPr lang="ru-RU"/>
          </a:p>
        </c:txPr>
      </c:legendEntry>
      <c:legendEntry>
        <c:idx val="8"/>
        <c:txPr>
          <a:bodyPr/>
          <a:lstStyle/>
          <a:p>
            <a:pPr>
              <a:defRPr sz="900">
                <a:latin typeface="Calibri" panose="020F0502020204030204" pitchFamily="34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9.2605782957007721E-2"/>
          <c:y val="6.0224249952669999E-2"/>
          <c:w val="0.3320796601733309"/>
          <c:h val="0.85521524884120437"/>
        </c:manualLayout>
      </c:layout>
      <c:overlay val="0"/>
      <c:txPr>
        <a:bodyPr/>
        <a:lstStyle/>
        <a:p>
          <a:pPr>
            <a:defRPr sz="900">
              <a:latin typeface="Calibri" panose="020F0502020204030204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000"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782AF31-AA3E-4A01-B2EF-1CAEB09F8EF7}" type="doc">
      <dgm:prSet loTypeId="urn:microsoft.com/office/officeart/2005/8/layout/vList2" loCatId="list" qsTypeId="urn:microsoft.com/office/officeart/2005/8/quickstyle/3d1" qsCatId="3D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40E8E650-0646-4873-A8F2-754EE7C5DD95}">
      <dgm:prSet custT="1"/>
      <dgm:spPr/>
      <dgm:t>
        <a:bodyPr/>
        <a:lstStyle/>
        <a:p>
          <a:pPr rtl="0"/>
          <a:r>
            <a:rPr lang="ru-RU" sz="1400" b="1" i="0" u="none" dirty="0" smtClean="0">
              <a:latin typeface="Calibri" panose="020F0502020204030204" pitchFamily="34" charset="0"/>
            </a:rPr>
            <a:t>Распоряжение Правительства Российской Федерации от 29.12.2014 №2769-р «Концепция региональной информатизации»</a:t>
          </a:r>
          <a:endParaRPr lang="ru-RU" sz="1400" b="1" i="0" u="none" dirty="0">
            <a:latin typeface="Calibri" panose="020F0502020204030204" pitchFamily="34" charset="0"/>
          </a:endParaRPr>
        </a:p>
      </dgm:t>
    </dgm:pt>
    <dgm:pt modelId="{7616EA6C-ABB6-40C9-B981-9B84D24209DC}" type="parTrans" cxnId="{BE5E70E4-54EE-4552-86D7-05B874D6406C}">
      <dgm:prSet/>
      <dgm:spPr/>
      <dgm:t>
        <a:bodyPr/>
        <a:lstStyle/>
        <a:p>
          <a:endParaRPr lang="ru-RU" sz="1400" b="1">
            <a:latin typeface="Calibri" panose="020F0502020204030204" pitchFamily="34" charset="0"/>
          </a:endParaRPr>
        </a:p>
      </dgm:t>
    </dgm:pt>
    <dgm:pt modelId="{1B0FA204-A9AB-4707-8BBC-A631427BDC50}" type="sibTrans" cxnId="{BE5E70E4-54EE-4552-86D7-05B874D6406C}">
      <dgm:prSet/>
      <dgm:spPr/>
      <dgm:t>
        <a:bodyPr/>
        <a:lstStyle/>
        <a:p>
          <a:endParaRPr lang="ru-RU" sz="1400" b="1">
            <a:latin typeface="Calibri" panose="020F0502020204030204" pitchFamily="34" charset="0"/>
          </a:endParaRPr>
        </a:p>
      </dgm:t>
    </dgm:pt>
    <dgm:pt modelId="{28EB76A7-0B95-408A-817E-895B78AB107E}">
      <dgm:prSet custT="1"/>
      <dgm:spPr/>
      <dgm:t>
        <a:bodyPr/>
        <a:lstStyle/>
        <a:p>
          <a:pPr rtl="0"/>
          <a:r>
            <a:rPr lang="ru-RU" sz="1400" b="1" i="0" u="none" dirty="0" smtClean="0">
              <a:latin typeface="Calibri" panose="020F0502020204030204" pitchFamily="34" charset="0"/>
            </a:rPr>
            <a:t>Федеральный закон от 08.05.10 №83-ФЗ в части повышения эффективности деятельности учреждений</a:t>
          </a:r>
          <a:endParaRPr lang="ru-RU" sz="1400" b="1" i="0" u="none" dirty="0">
            <a:latin typeface="Calibri" panose="020F0502020204030204" pitchFamily="34" charset="0"/>
          </a:endParaRPr>
        </a:p>
      </dgm:t>
    </dgm:pt>
    <dgm:pt modelId="{B5CD8EDF-AC66-4A68-BF15-C7861F4F743C}" type="parTrans" cxnId="{97D557FC-EB82-4CF5-8126-2329F902EF0E}">
      <dgm:prSet/>
      <dgm:spPr/>
      <dgm:t>
        <a:bodyPr/>
        <a:lstStyle/>
        <a:p>
          <a:endParaRPr lang="ru-RU" sz="1400" b="1">
            <a:latin typeface="Calibri" panose="020F0502020204030204" pitchFamily="34" charset="0"/>
          </a:endParaRPr>
        </a:p>
      </dgm:t>
    </dgm:pt>
    <dgm:pt modelId="{D7DD9DAA-AFEA-4D41-BCC4-87426C5E2451}" type="sibTrans" cxnId="{97D557FC-EB82-4CF5-8126-2329F902EF0E}">
      <dgm:prSet/>
      <dgm:spPr/>
      <dgm:t>
        <a:bodyPr/>
        <a:lstStyle/>
        <a:p>
          <a:endParaRPr lang="ru-RU" sz="1400" b="1">
            <a:latin typeface="Calibri" panose="020F0502020204030204" pitchFamily="34" charset="0"/>
          </a:endParaRPr>
        </a:p>
      </dgm:t>
    </dgm:pt>
    <dgm:pt modelId="{E651F9B1-5F31-45C1-A375-80F5445793BF}">
      <dgm:prSet custT="1"/>
      <dgm:spPr/>
      <dgm:t>
        <a:bodyPr/>
        <a:lstStyle/>
        <a:p>
          <a:pPr rtl="0"/>
          <a:r>
            <a:rPr lang="ru-RU" sz="1400" b="1" i="0" u="none" dirty="0" smtClean="0">
              <a:latin typeface="Calibri" panose="020F0502020204030204" pitchFamily="34" charset="0"/>
            </a:rPr>
            <a:t>Распоряжение Правительства Российской Федерации от 20.07.11 №1275-р «О концепции создания и развития государственной интегрированной системы управления общественными финансами»</a:t>
          </a:r>
          <a:endParaRPr lang="ru-RU" sz="1400" b="1" i="0" u="none" dirty="0">
            <a:latin typeface="Calibri" panose="020F0502020204030204" pitchFamily="34" charset="0"/>
          </a:endParaRPr>
        </a:p>
      </dgm:t>
    </dgm:pt>
    <dgm:pt modelId="{1BA2F40C-7DF0-4072-AD95-D1899598D324}" type="parTrans" cxnId="{CDD2ACF0-F1E0-4F12-AA77-88D9AEC8184E}">
      <dgm:prSet/>
      <dgm:spPr/>
      <dgm:t>
        <a:bodyPr/>
        <a:lstStyle/>
        <a:p>
          <a:endParaRPr lang="ru-RU" sz="1400" b="1">
            <a:latin typeface="Calibri" panose="020F0502020204030204" pitchFamily="34" charset="0"/>
          </a:endParaRPr>
        </a:p>
      </dgm:t>
    </dgm:pt>
    <dgm:pt modelId="{E36E60C7-8A77-4F22-AF61-AD037E078B35}" type="sibTrans" cxnId="{CDD2ACF0-F1E0-4F12-AA77-88D9AEC8184E}">
      <dgm:prSet/>
      <dgm:spPr/>
      <dgm:t>
        <a:bodyPr/>
        <a:lstStyle/>
        <a:p>
          <a:endParaRPr lang="ru-RU" sz="1400" b="1">
            <a:latin typeface="Calibri" panose="020F0502020204030204" pitchFamily="34" charset="0"/>
          </a:endParaRPr>
        </a:p>
      </dgm:t>
    </dgm:pt>
    <dgm:pt modelId="{9BA12309-A06A-4CBF-879F-09CBE8CA06A8}">
      <dgm:prSet custT="1"/>
      <dgm:spPr/>
      <dgm:t>
        <a:bodyPr/>
        <a:lstStyle/>
        <a:p>
          <a:pPr rtl="0"/>
          <a:r>
            <a:rPr lang="ru-RU" sz="1400" b="1" i="0" u="none" dirty="0" smtClean="0">
              <a:latin typeface="Calibri" panose="020F0502020204030204" pitchFamily="34" charset="0"/>
            </a:rPr>
            <a:t>Распоряжение Правительства Российской Федерации от 20.10.10 №1815-р 2О государственной программе Российской Федерации “Информационное сообщество (2011-2020 гг.)»</a:t>
          </a:r>
          <a:endParaRPr lang="ru-RU" sz="1400" b="1" i="0" u="none" dirty="0">
            <a:latin typeface="Calibri" panose="020F0502020204030204" pitchFamily="34" charset="0"/>
          </a:endParaRPr>
        </a:p>
      </dgm:t>
    </dgm:pt>
    <dgm:pt modelId="{CB72BCE2-83ED-4643-852D-ACE8D3CC310C}" type="parTrans" cxnId="{8BA461A7-C391-49B2-AB71-8BCA5BF67C2F}">
      <dgm:prSet/>
      <dgm:spPr/>
      <dgm:t>
        <a:bodyPr/>
        <a:lstStyle/>
        <a:p>
          <a:endParaRPr lang="ru-RU" sz="1400" b="1">
            <a:latin typeface="Calibri" panose="020F0502020204030204" pitchFamily="34" charset="0"/>
          </a:endParaRPr>
        </a:p>
      </dgm:t>
    </dgm:pt>
    <dgm:pt modelId="{79985161-FF81-4129-ACFD-4946C298CE08}" type="sibTrans" cxnId="{8BA461A7-C391-49B2-AB71-8BCA5BF67C2F}">
      <dgm:prSet/>
      <dgm:spPr/>
      <dgm:t>
        <a:bodyPr/>
        <a:lstStyle/>
        <a:p>
          <a:endParaRPr lang="ru-RU" sz="1400" b="1">
            <a:latin typeface="Calibri" panose="020F0502020204030204" pitchFamily="34" charset="0"/>
          </a:endParaRPr>
        </a:p>
      </dgm:t>
    </dgm:pt>
    <dgm:pt modelId="{9B5610A2-247B-49F5-9D52-1D9EA1308FF9}">
      <dgm:prSet custT="1"/>
      <dgm:spPr/>
      <dgm:t>
        <a:bodyPr/>
        <a:lstStyle/>
        <a:p>
          <a:pPr rtl="0"/>
          <a:r>
            <a:rPr lang="ru-RU" sz="1400" b="1" i="0" u="none" dirty="0" smtClean="0">
              <a:latin typeface="Calibri" panose="020F0502020204030204" pitchFamily="34" charset="0"/>
            </a:rPr>
            <a:t>Федеральный закон от 27.07.06 N 152-ФЗ «О персональных данных»</a:t>
          </a:r>
          <a:endParaRPr lang="ru-RU" sz="1400" b="1" i="0" u="none" dirty="0">
            <a:latin typeface="Calibri" panose="020F0502020204030204" pitchFamily="34" charset="0"/>
          </a:endParaRPr>
        </a:p>
      </dgm:t>
    </dgm:pt>
    <dgm:pt modelId="{907951DA-559B-4526-8B9C-4340283ABCE4}" type="parTrans" cxnId="{661423E1-8124-4524-95C4-B3EFF05BD894}">
      <dgm:prSet/>
      <dgm:spPr/>
      <dgm:t>
        <a:bodyPr/>
        <a:lstStyle/>
        <a:p>
          <a:endParaRPr lang="ru-RU" sz="1400" b="1">
            <a:latin typeface="Calibri" panose="020F0502020204030204" pitchFamily="34" charset="0"/>
          </a:endParaRPr>
        </a:p>
      </dgm:t>
    </dgm:pt>
    <dgm:pt modelId="{C9449183-4413-4808-AABE-104A77290419}" type="sibTrans" cxnId="{661423E1-8124-4524-95C4-B3EFF05BD894}">
      <dgm:prSet/>
      <dgm:spPr/>
      <dgm:t>
        <a:bodyPr/>
        <a:lstStyle/>
        <a:p>
          <a:endParaRPr lang="ru-RU" sz="1400" b="1">
            <a:latin typeface="Calibri" panose="020F0502020204030204" pitchFamily="34" charset="0"/>
          </a:endParaRPr>
        </a:p>
      </dgm:t>
    </dgm:pt>
    <dgm:pt modelId="{BC85FBDC-141F-4625-8B66-3A8332895749}">
      <dgm:prSet custT="1"/>
      <dgm:spPr/>
      <dgm:t>
        <a:bodyPr/>
        <a:lstStyle/>
        <a:p>
          <a:r>
            <a:rPr lang="ru-RU" sz="1400" b="1" dirty="0" smtClean="0">
              <a:latin typeface="Calibri" pitchFamily="34" charset="0"/>
            </a:rPr>
            <a:t>Постановление Правительства Российской Федерации от 17 марта 2014 года №193 «Об утверждении правил осуществления ГРБС …внутреннего финансового контроля и внутреннего финансового аудита…»    </a:t>
          </a:r>
          <a:endParaRPr lang="ru-RU" sz="1400" b="1" dirty="0">
            <a:latin typeface="Calibri" pitchFamily="34" charset="0"/>
          </a:endParaRPr>
        </a:p>
      </dgm:t>
    </dgm:pt>
    <dgm:pt modelId="{954FB36E-FDAF-4DD4-9907-98530D3D595E}" type="parTrans" cxnId="{ECD56014-D8A9-4E18-BEBE-8A435FAF7502}">
      <dgm:prSet/>
      <dgm:spPr/>
      <dgm:t>
        <a:bodyPr/>
        <a:lstStyle/>
        <a:p>
          <a:endParaRPr lang="ru-RU" sz="1400" b="1"/>
        </a:p>
      </dgm:t>
    </dgm:pt>
    <dgm:pt modelId="{352C767C-09BA-4F21-86AF-25986CD59BF1}" type="sibTrans" cxnId="{ECD56014-D8A9-4E18-BEBE-8A435FAF7502}">
      <dgm:prSet/>
      <dgm:spPr/>
      <dgm:t>
        <a:bodyPr/>
        <a:lstStyle/>
        <a:p>
          <a:endParaRPr lang="ru-RU" sz="1400" b="1"/>
        </a:p>
      </dgm:t>
    </dgm:pt>
    <dgm:pt modelId="{389564BC-22D7-4915-8FE8-CE3078BB9408}">
      <dgm:prSet custT="1"/>
      <dgm:spPr/>
      <dgm:t>
        <a:bodyPr/>
        <a:lstStyle/>
        <a:p>
          <a:pPr rtl="0"/>
          <a:r>
            <a:rPr lang="ru-RU" sz="1400" b="1" i="0" u="none" dirty="0" smtClean="0">
              <a:latin typeface="Calibri" panose="020F0502020204030204" pitchFamily="34" charset="0"/>
            </a:rPr>
            <a:t>Государственная программа Российской Федерации «Развитие образования» на 2013 - 2020 годы</a:t>
          </a:r>
          <a:endParaRPr lang="ru-RU" sz="1400" b="1" i="0" u="none" dirty="0">
            <a:latin typeface="Calibri" panose="020F0502020204030204" pitchFamily="34" charset="0"/>
          </a:endParaRPr>
        </a:p>
      </dgm:t>
    </dgm:pt>
    <dgm:pt modelId="{48B18B79-57B5-4B20-AC5B-BF6C852A0B33}" type="sibTrans" cxnId="{1A7C65B4-5D69-4797-8343-92C3B8AD12E7}">
      <dgm:prSet/>
      <dgm:spPr/>
      <dgm:t>
        <a:bodyPr/>
        <a:lstStyle/>
        <a:p>
          <a:endParaRPr lang="ru-RU" sz="1400" b="1">
            <a:latin typeface="Calibri" panose="020F0502020204030204" pitchFamily="34" charset="0"/>
          </a:endParaRPr>
        </a:p>
      </dgm:t>
    </dgm:pt>
    <dgm:pt modelId="{84BCE632-EBA5-4C15-B678-BC8EC3104712}" type="parTrans" cxnId="{1A7C65B4-5D69-4797-8343-92C3B8AD12E7}">
      <dgm:prSet/>
      <dgm:spPr/>
      <dgm:t>
        <a:bodyPr/>
        <a:lstStyle/>
        <a:p>
          <a:endParaRPr lang="ru-RU" sz="1400" b="1">
            <a:latin typeface="Calibri" panose="020F0502020204030204" pitchFamily="34" charset="0"/>
          </a:endParaRPr>
        </a:p>
      </dgm:t>
    </dgm:pt>
    <dgm:pt modelId="{7075F7C3-8F11-4F3E-B22F-AECBC18E2FE3}" type="pres">
      <dgm:prSet presAssocID="{C782AF31-AA3E-4A01-B2EF-1CAEB09F8EF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4C2B63C-356E-40B5-AEC9-4EFE52094291}" type="pres">
      <dgm:prSet presAssocID="{40E8E650-0646-4873-A8F2-754EE7C5DD95}" presName="parentText" presStyleLbl="node1" presStyleIdx="0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E96339-EB4F-48A6-9874-DA6A65C0642E}" type="pres">
      <dgm:prSet presAssocID="{1B0FA204-A9AB-4707-8BBC-A631427BDC50}" presName="spacer" presStyleCnt="0"/>
      <dgm:spPr/>
    </dgm:pt>
    <dgm:pt modelId="{407A29C5-1BE4-4BDC-B8DF-1F6CE5B025F7}" type="pres">
      <dgm:prSet presAssocID="{28EB76A7-0B95-408A-817E-895B78AB107E}" presName="parentText" presStyleLbl="node1" presStyleIdx="1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601A4E-DD87-458B-953D-E5534042397D}" type="pres">
      <dgm:prSet presAssocID="{D7DD9DAA-AFEA-4D41-BCC4-87426C5E2451}" presName="spacer" presStyleCnt="0"/>
      <dgm:spPr/>
    </dgm:pt>
    <dgm:pt modelId="{D4DF951C-D600-4BC0-88D9-D9C5350B0E9C}" type="pres">
      <dgm:prSet presAssocID="{E651F9B1-5F31-45C1-A375-80F5445793BF}" presName="parentText" presStyleLbl="node1" presStyleIdx="2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C89A58-C767-4094-B587-78EF149BEE5B}" type="pres">
      <dgm:prSet presAssocID="{E36E60C7-8A77-4F22-AF61-AD037E078B35}" presName="spacer" presStyleCnt="0"/>
      <dgm:spPr/>
    </dgm:pt>
    <dgm:pt modelId="{645EBDD8-EF5E-4421-B574-B0F0D6530DFC}" type="pres">
      <dgm:prSet presAssocID="{9BA12309-A06A-4CBF-879F-09CBE8CA06A8}" presName="parentText" presStyleLbl="node1" presStyleIdx="3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9F4090-E8A0-4388-BC64-97952097F145}" type="pres">
      <dgm:prSet presAssocID="{79985161-FF81-4129-ACFD-4946C298CE08}" presName="spacer" presStyleCnt="0"/>
      <dgm:spPr/>
    </dgm:pt>
    <dgm:pt modelId="{A9E0126B-4B3E-4C43-95C7-0D36DA1CE84E}" type="pres">
      <dgm:prSet presAssocID="{9B5610A2-247B-49F5-9D52-1D9EA1308FF9}" presName="parentText" presStyleLbl="node1" presStyleIdx="4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EACA77-D0DF-449F-97A4-A02FACFAD841}" type="pres">
      <dgm:prSet presAssocID="{C9449183-4413-4808-AABE-104A77290419}" presName="spacer" presStyleCnt="0"/>
      <dgm:spPr/>
    </dgm:pt>
    <dgm:pt modelId="{7B1F67A1-92EF-4BAF-BB58-0B37D402AB9B}" type="pres">
      <dgm:prSet presAssocID="{389564BC-22D7-4915-8FE8-CE3078BB9408}" presName="parentText" presStyleLbl="node1" presStyleIdx="5" presStyleCnt="7" custLinFactNeighborX="14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1083DC-DD65-4782-8412-EAC8D251C7F9}" type="pres">
      <dgm:prSet presAssocID="{48B18B79-57B5-4B20-AC5B-BF6C852A0B33}" presName="spacer" presStyleCnt="0"/>
      <dgm:spPr/>
    </dgm:pt>
    <dgm:pt modelId="{56C308B8-AD11-432C-9CF2-0AC9D90FDFF2}" type="pres">
      <dgm:prSet presAssocID="{BC85FBDC-141F-4625-8B66-3A8332895749}" presName="parentText" presStyleLbl="node1" presStyleIdx="6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E2ECBCE-3402-4E66-A942-7AA4D9DBD5F1}" type="presOf" srcId="{E651F9B1-5F31-45C1-A375-80F5445793BF}" destId="{D4DF951C-D600-4BC0-88D9-D9C5350B0E9C}" srcOrd="0" destOrd="0" presId="urn:microsoft.com/office/officeart/2005/8/layout/vList2"/>
    <dgm:cxn modelId="{1A7C65B4-5D69-4797-8343-92C3B8AD12E7}" srcId="{C782AF31-AA3E-4A01-B2EF-1CAEB09F8EF7}" destId="{389564BC-22D7-4915-8FE8-CE3078BB9408}" srcOrd="5" destOrd="0" parTransId="{84BCE632-EBA5-4C15-B678-BC8EC3104712}" sibTransId="{48B18B79-57B5-4B20-AC5B-BF6C852A0B33}"/>
    <dgm:cxn modelId="{9107F2D6-374B-4493-81A9-F7B91406D911}" type="presOf" srcId="{9BA12309-A06A-4CBF-879F-09CBE8CA06A8}" destId="{645EBDD8-EF5E-4421-B574-B0F0D6530DFC}" srcOrd="0" destOrd="0" presId="urn:microsoft.com/office/officeart/2005/8/layout/vList2"/>
    <dgm:cxn modelId="{8BA461A7-C391-49B2-AB71-8BCA5BF67C2F}" srcId="{C782AF31-AA3E-4A01-B2EF-1CAEB09F8EF7}" destId="{9BA12309-A06A-4CBF-879F-09CBE8CA06A8}" srcOrd="3" destOrd="0" parTransId="{CB72BCE2-83ED-4643-852D-ACE8D3CC310C}" sibTransId="{79985161-FF81-4129-ACFD-4946C298CE08}"/>
    <dgm:cxn modelId="{AD0A17F4-713C-46EE-94E7-8A6CFF51FA87}" type="presOf" srcId="{9B5610A2-247B-49F5-9D52-1D9EA1308FF9}" destId="{A9E0126B-4B3E-4C43-95C7-0D36DA1CE84E}" srcOrd="0" destOrd="0" presId="urn:microsoft.com/office/officeart/2005/8/layout/vList2"/>
    <dgm:cxn modelId="{ECD56014-D8A9-4E18-BEBE-8A435FAF7502}" srcId="{C782AF31-AA3E-4A01-B2EF-1CAEB09F8EF7}" destId="{BC85FBDC-141F-4625-8B66-3A8332895749}" srcOrd="6" destOrd="0" parTransId="{954FB36E-FDAF-4DD4-9907-98530D3D595E}" sibTransId="{352C767C-09BA-4F21-86AF-25986CD59BF1}"/>
    <dgm:cxn modelId="{CDD2ACF0-F1E0-4F12-AA77-88D9AEC8184E}" srcId="{C782AF31-AA3E-4A01-B2EF-1CAEB09F8EF7}" destId="{E651F9B1-5F31-45C1-A375-80F5445793BF}" srcOrd="2" destOrd="0" parTransId="{1BA2F40C-7DF0-4072-AD95-D1899598D324}" sibTransId="{E36E60C7-8A77-4F22-AF61-AD037E078B35}"/>
    <dgm:cxn modelId="{BE5E70E4-54EE-4552-86D7-05B874D6406C}" srcId="{C782AF31-AA3E-4A01-B2EF-1CAEB09F8EF7}" destId="{40E8E650-0646-4873-A8F2-754EE7C5DD95}" srcOrd="0" destOrd="0" parTransId="{7616EA6C-ABB6-40C9-B981-9B84D24209DC}" sibTransId="{1B0FA204-A9AB-4707-8BBC-A631427BDC50}"/>
    <dgm:cxn modelId="{8CF41E15-044B-4A11-BA94-7FCCCEF54E9A}" type="presOf" srcId="{40E8E650-0646-4873-A8F2-754EE7C5DD95}" destId="{F4C2B63C-356E-40B5-AEC9-4EFE52094291}" srcOrd="0" destOrd="0" presId="urn:microsoft.com/office/officeart/2005/8/layout/vList2"/>
    <dgm:cxn modelId="{97D557FC-EB82-4CF5-8126-2329F902EF0E}" srcId="{C782AF31-AA3E-4A01-B2EF-1CAEB09F8EF7}" destId="{28EB76A7-0B95-408A-817E-895B78AB107E}" srcOrd="1" destOrd="0" parTransId="{B5CD8EDF-AC66-4A68-BF15-C7861F4F743C}" sibTransId="{D7DD9DAA-AFEA-4D41-BCC4-87426C5E2451}"/>
    <dgm:cxn modelId="{FAB05BC5-9277-470D-8D60-1EF97E7CCD86}" type="presOf" srcId="{C782AF31-AA3E-4A01-B2EF-1CAEB09F8EF7}" destId="{7075F7C3-8F11-4F3E-B22F-AECBC18E2FE3}" srcOrd="0" destOrd="0" presId="urn:microsoft.com/office/officeart/2005/8/layout/vList2"/>
    <dgm:cxn modelId="{AC44A0C3-D37D-406A-90B6-F998266282F5}" type="presOf" srcId="{389564BC-22D7-4915-8FE8-CE3078BB9408}" destId="{7B1F67A1-92EF-4BAF-BB58-0B37D402AB9B}" srcOrd="0" destOrd="0" presId="urn:microsoft.com/office/officeart/2005/8/layout/vList2"/>
    <dgm:cxn modelId="{5E549E43-713F-474A-B428-4875F8C1074C}" type="presOf" srcId="{28EB76A7-0B95-408A-817E-895B78AB107E}" destId="{407A29C5-1BE4-4BDC-B8DF-1F6CE5B025F7}" srcOrd="0" destOrd="0" presId="urn:microsoft.com/office/officeart/2005/8/layout/vList2"/>
    <dgm:cxn modelId="{661423E1-8124-4524-95C4-B3EFF05BD894}" srcId="{C782AF31-AA3E-4A01-B2EF-1CAEB09F8EF7}" destId="{9B5610A2-247B-49F5-9D52-1D9EA1308FF9}" srcOrd="4" destOrd="0" parTransId="{907951DA-559B-4526-8B9C-4340283ABCE4}" sibTransId="{C9449183-4413-4808-AABE-104A77290419}"/>
    <dgm:cxn modelId="{27BA7818-F0A0-4DEC-997F-4FD030A596AA}" type="presOf" srcId="{BC85FBDC-141F-4625-8B66-3A8332895749}" destId="{56C308B8-AD11-432C-9CF2-0AC9D90FDFF2}" srcOrd="0" destOrd="0" presId="urn:microsoft.com/office/officeart/2005/8/layout/vList2"/>
    <dgm:cxn modelId="{F12BB853-1FB9-42A9-86C2-0BBA723E27B5}" type="presParOf" srcId="{7075F7C3-8F11-4F3E-B22F-AECBC18E2FE3}" destId="{F4C2B63C-356E-40B5-AEC9-4EFE52094291}" srcOrd="0" destOrd="0" presId="urn:microsoft.com/office/officeart/2005/8/layout/vList2"/>
    <dgm:cxn modelId="{90B20315-6AFA-4B00-AA98-E8FFCE0AF794}" type="presParOf" srcId="{7075F7C3-8F11-4F3E-B22F-AECBC18E2FE3}" destId="{21E96339-EB4F-48A6-9874-DA6A65C0642E}" srcOrd="1" destOrd="0" presId="urn:microsoft.com/office/officeart/2005/8/layout/vList2"/>
    <dgm:cxn modelId="{D1DFAD99-4D37-45D5-A9B5-AFC1E6A4111F}" type="presParOf" srcId="{7075F7C3-8F11-4F3E-B22F-AECBC18E2FE3}" destId="{407A29C5-1BE4-4BDC-B8DF-1F6CE5B025F7}" srcOrd="2" destOrd="0" presId="urn:microsoft.com/office/officeart/2005/8/layout/vList2"/>
    <dgm:cxn modelId="{0A991D18-B070-4BC9-94C9-D774C27DDBB7}" type="presParOf" srcId="{7075F7C3-8F11-4F3E-B22F-AECBC18E2FE3}" destId="{6C601A4E-DD87-458B-953D-E5534042397D}" srcOrd="3" destOrd="0" presId="urn:microsoft.com/office/officeart/2005/8/layout/vList2"/>
    <dgm:cxn modelId="{25D8A22B-D41E-4B53-BEBB-70D306A7464A}" type="presParOf" srcId="{7075F7C3-8F11-4F3E-B22F-AECBC18E2FE3}" destId="{D4DF951C-D600-4BC0-88D9-D9C5350B0E9C}" srcOrd="4" destOrd="0" presId="urn:microsoft.com/office/officeart/2005/8/layout/vList2"/>
    <dgm:cxn modelId="{32E4DE94-82A7-4219-BC4E-AB6A7ED2BA81}" type="presParOf" srcId="{7075F7C3-8F11-4F3E-B22F-AECBC18E2FE3}" destId="{21C89A58-C767-4094-B587-78EF149BEE5B}" srcOrd="5" destOrd="0" presId="urn:microsoft.com/office/officeart/2005/8/layout/vList2"/>
    <dgm:cxn modelId="{6E87BAED-E2D4-4B5A-B9B9-04865EB7D23F}" type="presParOf" srcId="{7075F7C3-8F11-4F3E-B22F-AECBC18E2FE3}" destId="{645EBDD8-EF5E-4421-B574-B0F0D6530DFC}" srcOrd="6" destOrd="0" presId="urn:microsoft.com/office/officeart/2005/8/layout/vList2"/>
    <dgm:cxn modelId="{DE9B0BF4-74CF-49AF-9C53-02C36E8A33D4}" type="presParOf" srcId="{7075F7C3-8F11-4F3E-B22F-AECBC18E2FE3}" destId="{9D9F4090-E8A0-4388-BC64-97952097F145}" srcOrd="7" destOrd="0" presId="urn:microsoft.com/office/officeart/2005/8/layout/vList2"/>
    <dgm:cxn modelId="{71867FA4-5075-4087-9F7A-E20CBF966D89}" type="presParOf" srcId="{7075F7C3-8F11-4F3E-B22F-AECBC18E2FE3}" destId="{A9E0126B-4B3E-4C43-95C7-0D36DA1CE84E}" srcOrd="8" destOrd="0" presId="urn:microsoft.com/office/officeart/2005/8/layout/vList2"/>
    <dgm:cxn modelId="{8E4A3E63-1104-412A-8DFE-CAC7848FFC78}" type="presParOf" srcId="{7075F7C3-8F11-4F3E-B22F-AECBC18E2FE3}" destId="{23EACA77-D0DF-449F-97A4-A02FACFAD841}" srcOrd="9" destOrd="0" presId="urn:microsoft.com/office/officeart/2005/8/layout/vList2"/>
    <dgm:cxn modelId="{6CBA579A-CDF5-4A2F-86E9-DA7F6B4381F0}" type="presParOf" srcId="{7075F7C3-8F11-4F3E-B22F-AECBC18E2FE3}" destId="{7B1F67A1-92EF-4BAF-BB58-0B37D402AB9B}" srcOrd="10" destOrd="0" presId="urn:microsoft.com/office/officeart/2005/8/layout/vList2"/>
    <dgm:cxn modelId="{9CBBE04F-7C8F-49BE-BDAE-A9308E2C3467}" type="presParOf" srcId="{7075F7C3-8F11-4F3E-B22F-AECBC18E2FE3}" destId="{AC1083DC-DD65-4782-8412-EAC8D251C7F9}" srcOrd="11" destOrd="0" presId="urn:microsoft.com/office/officeart/2005/8/layout/vList2"/>
    <dgm:cxn modelId="{F56D4C37-EB2C-4811-BEE5-ABF7731778E1}" type="presParOf" srcId="{7075F7C3-8F11-4F3E-B22F-AECBC18E2FE3}" destId="{56C308B8-AD11-432C-9CF2-0AC9D90FDFF2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C782AF31-AA3E-4A01-B2EF-1CAEB09F8EF7}" type="doc">
      <dgm:prSet loTypeId="urn:microsoft.com/office/officeart/2005/8/layout/hList1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9B5610A2-247B-49F5-9D52-1D9EA1308FF9}">
      <dgm:prSet custT="1"/>
      <dgm:spPr/>
      <dgm:t>
        <a:bodyPr/>
        <a:lstStyle/>
        <a:p>
          <a:pPr rtl="0"/>
          <a:r>
            <a:rPr lang="ru-RU" sz="4000" b="1" i="0" u="none" smtClean="0">
              <a:solidFill>
                <a:schemeClr val="accent1"/>
              </a:solidFill>
              <a:latin typeface="Calibri" panose="020F0502020204030204" pitchFamily="34" charset="0"/>
            </a:rPr>
            <a:t>2014</a:t>
          </a:r>
          <a:endParaRPr lang="ru-RU" sz="4000" b="1" i="0" u="none" dirty="0">
            <a:solidFill>
              <a:schemeClr val="accent1"/>
            </a:solidFill>
            <a:latin typeface="Calibri" panose="020F0502020204030204" pitchFamily="34" charset="0"/>
          </a:endParaRPr>
        </a:p>
      </dgm:t>
    </dgm:pt>
    <dgm:pt modelId="{907951DA-559B-4526-8B9C-4340283ABCE4}" type="parTrans" cxnId="{661423E1-8124-4524-95C4-B3EFF05BD894}">
      <dgm:prSet/>
      <dgm:spPr/>
      <dgm:t>
        <a:bodyPr/>
        <a:lstStyle/>
        <a:p>
          <a:endParaRPr lang="ru-RU" sz="1400">
            <a:latin typeface="Calibri" panose="020F0502020204030204" pitchFamily="34" charset="0"/>
          </a:endParaRPr>
        </a:p>
      </dgm:t>
    </dgm:pt>
    <dgm:pt modelId="{C9449183-4413-4808-AABE-104A77290419}" type="sibTrans" cxnId="{661423E1-8124-4524-95C4-B3EFF05BD894}">
      <dgm:prSet/>
      <dgm:spPr/>
      <dgm:t>
        <a:bodyPr/>
        <a:lstStyle/>
        <a:p>
          <a:endParaRPr lang="ru-RU" sz="1400">
            <a:latin typeface="Calibri" panose="020F0502020204030204" pitchFamily="34" charset="0"/>
          </a:endParaRPr>
        </a:p>
      </dgm:t>
    </dgm:pt>
    <dgm:pt modelId="{5663C31C-EBF7-4440-98D7-29FDAA441502}">
      <dgm:prSet custT="1"/>
      <dgm:spPr/>
      <dgm:t>
        <a:bodyPr/>
        <a:lstStyle/>
        <a:p>
          <a:pPr rtl="0"/>
          <a:r>
            <a:rPr lang="ru-RU" sz="1400" b="0" i="0" u="none" dirty="0" smtClean="0">
              <a:latin typeface="Calibri" pitchFamily="34" charset="0"/>
            </a:rPr>
            <a:t>Перевод подведомственных учреждений на конфигурацию 1С:Бухгалтерия государственного учреждения, редакция 2.0</a:t>
          </a:r>
        </a:p>
      </dgm:t>
    </dgm:pt>
    <dgm:pt modelId="{84559D2A-B791-4266-AF18-BCFC7F30C735}" type="parTrans" cxnId="{92FD942C-ABA8-4146-8CF8-1918533F88F9}">
      <dgm:prSet/>
      <dgm:spPr/>
      <dgm:t>
        <a:bodyPr/>
        <a:lstStyle/>
        <a:p>
          <a:endParaRPr lang="ru-RU" sz="1400">
            <a:latin typeface="Calibri" panose="020F0502020204030204" pitchFamily="34" charset="0"/>
          </a:endParaRPr>
        </a:p>
      </dgm:t>
    </dgm:pt>
    <dgm:pt modelId="{670EF00C-0DAF-4718-B658-599CE09EB83A}" type="sibTrans" cxnId="{92FD942C-ABA8-4146-8CF8-1918533F88F9}">
      <dgm:prSet/>
      <dgm:spPr/>
      <dgm:t>
        <a:bodyPr/>
        <a:lstStyle/>
        <a:p>
          <a:endParaRPr lang="ru-RU" sz="1400">
            <a:latin typeface="Calibri" panose="020F0502020204030204" pitchFamily="34" charset="0"/>
          </a:endParaRPr>
        </a:p>
      </dgm:t>
    </dgm:pt>
    <dgm:pt modelId="{8406064C-315C-4CD2-B22E-8A5668700A44}">
      <dgm:prSet custT="1"/>
      <dgm:spPr/>
      <dgm:t>
        <a:bodyPr/>
        <a:lstStyle/>
        <a:p>
          <a:pPr rtl="0"/>
          <a:r>
            <a:rPr lang="ru-RU" sz="4000" b="1" i="0" u="none" smtClean="0">
              <a:solidFill>
                <a:schemeClr val="accent1"/>
              </a:solidFill>
              <a:latin typeface="Calibri" panose="020F0502020204030204" pitchFamily="34" charset="0"/>
            </a:rPr>
            <a:t>2015</a:t>
          </a:r>
          <a:endParaRPr lang="ru-RU" sz="4000" b="0" i="0" u="none" dirty="0" smtClean="0">
            <a:solidFill>
              <a:schemeClr val="accent1"/>
            </a:solidFill>
            <a:latin typeface="Calibri" pitchFamily="34" charset="0"/>
          </a:endParaRPr>
        </a:p>
      </dgm:t>
    </dgm:pt>
    <dgm:pt modelId="{EBDB12D1-8777-4D48-B915-C0542F9C6F9F}" type="parTrans" cxnId="{C3D425F9-2FE8-45D4-944F-4FB4428E36CE}">
      <dgm:prSet/>
      <dgm:spPr/>
      <dgm:t>
        <a:bodyPr/>
        <a:lstStyle/>
        <a:p>
          <a:endParaRPr lang="ru-RU" sz="1400"/>
        </a:p>
      </dgm:t>
    </dgm:pt>
    <dgm:pt modelId="{A3D3881D-BBA0-444C-A938-C24E9524E03B}" type="sibTrans" cxnId="{C3D425F9-2FE8-45D4-944F-4FB4428E36CE}">
      <dgm:prSet/>
      <dgm:spPr/>
      <dgm:t>
        <a:bodyPr/>
        <a:lstStyle/>
        <a:p>
          <a:endParaRPr lang="ru-RU" sz="1400"/>
        </a:p>
      </dgm:t>
    </dgm:pt>
    <dgm:pt modelId="{3ED4B8B5-EF46-41D1-AA79-E50602F4DA11}">
      <dgm:prSet custT="1"/>
      <dgm:spPr/>
      <dgm:t>
        <a:bodyPr/>
        <a:lstStyle/>
        <a:p>
          <a:pPr rtl="0"/>
          <a:r>
            <a:rPr lang="ru-RU" sz="1400" b="0" i="0" u="none" dirty="0" smtClean="0">
              <a:latin typeface="Calibri" panose="020F0502020204030204" pitchFamily="34" charset="0"/>
            </a:rPr>
            <a:t>Сопровождение единой облачной системы ведения бухгалтерского учета и консолидации регламентированной и бухгалтерской отчетности</a:t>
          </a:r>
          <a:endParaRPr lang="ru-RU" sz="1400" b="0" i="0" u="none" dirty="0">
            <a:latin typeface="Calibri" panose="020F0502020204030204" pitchFamily="34" charset="0"/>
          </a:endParaRPr>
        </a:p>
      </dgm:t>
    </dgm:pt>
    <dgm:pt modelId="{C38AA864-AFF4-43DF-BBFF-21121654E6C9}" type="parTrans" cxnId="{FA516922-7C16-4495-9057-CE1C51ECA0B4}">
      <dgm:prSet/>
      <dgm:spPr/>
      <dgm:t>
        <a:bodyPr/>
        <a:lstStyle/>
        <a:p>
          <a:endParaRPr lang="ru-RU" sz="1400"/>
        </a:p>
      </dgm:t>
    </dgm:pt>
    <dgm:pt modelId="{F57C4341-DD8E-4B77-B5E7-990D52F2A5E5}" type="sibTrans" cxnId="{FA516922-7C16-4495-9057-CE1C51ECA0B4}">
      <dgm:prSet/>
      <dgm:spPr/>
      <dgm:t>
        <a:bodyPr/>
        <a:lstStyle/>
        <a:p>
          <a:endParaRPr lang="ru-RU" sz="1400"/>
        </a:p>
      </dgm:t>
    </dgm:pt>
    <dgm:pt modelId="{024B9230-0C22-4019-BBBE-0382A9B76720}">
      <dgm:prSet custT="1"/>
      <dgm:spPr/>
      <dgm:t>
        <a:bodyPr/>
        <a:lstStyle/>
        <a:p>
          <a:pPr rtl="0"/>
          <a:r>
            <a:rPr lang="ru-RU" sz="4000" b="1" i="0" u="none" smtClean="0">
              <a:solidFill>
                <a:schemeClr val="accent1"/>
              </a:solidFill>
              <a:latin typeface="Calibri" panose="020F0502020204030204" pitchFamily="34" charset="0"/>
            </a:rPr>
            <a:t>2016</a:t>
          </a:r>
          <a:endParaRPr lang="ru-RU" sz="4000" b="0" i="0" u="none" dirty="0" smtClean="0">
            <a:solidFill>
              <a:schemeClr val="accent1"/>
            </a:solidFill>
            <a:latin typeface="Calibri" pitchFamily="34" charset="0"/>
          </a:endParaRPr>
        </a:p>
      </dgm:t>
    </dgm:pt>
    <dgm:pt modelId="{9B4FF9A5-CBFF-4050-837B-A38B4316D93C}" type="parTrans" cxnId="{4F566BFF-A76D-4B5B-A858-14311BA7FBE1}">
      <dgm:prSet/>
      <dgm:spPr/>
      <dgm:t>
        <a:bodyPr/>
        <a:lstStyle/>
        <a:p>
          <a:endParaRPr lang="ru-RU" sz="1400"/>
        </a:p>
      </dgm:t>
    </dgm:pt>
    <dgm:pt modelId="{F6A4EEF7-FF94-4638-89A2-814AC6A826F9}" type="sibTrans" cxnId="{4F566BFF-A76D-4B5B-A858-14311BA7FBE1}">
      <dgm:prSet/>
      <dgm:spPr/>
      <dgm:t>
        <a:bodyPr/>
        <a:lstStyle/>
        <a:p>
          <a:endParaRPr lang="ru-RU" sz="1400"/>
        </a:p>
      </dgm:t>
    </dgm:pt>
    <dgm:pt modelId="{43EC41CF-F580-4E29-B288-DA715717E5E1}">
      <dgm:prSet custT="1"/>
      <dgm:spPr/>
      <dgm:t>
        <a:bodyPr/>
        <a:lstStyle/>
        <a:p>
          <a:pPr rtl="0"/>
          <a:r>
            <a:rPr lang="ru-RU" sz="1400" b="0" i="0" u="none" dirty="0" smtClean="0">
              <a:latin typeface="Calibri" panose="020F0502020204030204" pitchFamily="34" charset="0"/>
            </a:rPr>
            <a:t>Сопровождение созданных подсистем</a:t>
          </a:r>
          <a:endParaRPr lang="ru-RU" sz="1400" b="0" i="0" u="none" dirty="0">
            <a:latin typeface="Calibri" panose="020F0502020204030204" pitchFamily="34" charset="0"/>
          </a:endParaRPr>
        </a:p>
      </dgm:t>
    </dgm:pt>
    <dgm:pt modelId="{8B66F552-3524-4D8F-B394-4B94F0FB659B}" type="parTrans" cxnId="{41B4B20D-EEBD-4A45-A8D6-EA1320862F3F}">
      <dgm:prSet/>
      <dgm:spPr/>
      <dgm:t>
        <a:bodyPr/>
        <a:lstStyle/>
        <a:p>
          <a:endParaRPr lang="ru-RU" sz="1400"/>
        </a:p>
      </dgm:t>
    </dgm:pt>
    <dgm:pt modelId="{E3FCD4D4-D48B-48C9-B976-F2362EE2368F}" type="sibTrans" cxnId="{41B4B20D-EEBD-4A45-A8D6-EA1320862F3F}">
      <dgm:prSet/>
      <dgm:spPr/>
      <dgm:t>
        <a:bodyPr/>
        <a:lstStyle/>
        <a:p>
          <a:endParaRPr lang="ru-RU" sz="1400"/>
        </a:p>
      </dgm:t>
    </dgm:pt>
    <dgm:pt modelId="{2E3DBB73-FF49-46F7-B31F-604EB4F5EBB8}">
      <dgm:prSet custT="1"/>
      <dgm:spPr/>
      <dgm:t>
        <a:bodyPr/>
        <a:lstStyle/>
        <a:p>
          <a:pPr rtl="0"/>
          <a:r>
            <a:rPr lang="ru-RU" sz="1400" b="0" i="0" u="none" dirty="0" smtClean="0">
              <a:latin typeface="Calibri" panose="020F0502020204030204" pitchFamily="34" charset="0"/>
            </a:rPr>
            <a:t>Модернизация:</a:t>
          </a:r>
          <a:endParaRPr lang="ru-RU" sz="1400" b="0" i="0" u="none" dirty="0">
            <a:latin typeface="Calibri" panose="020F0502020204030204" pitchFamily="34" charset="0"/>
          </a:endParaRPr>
        </a:p>
      </dgm:t>
    </dgm:pt>
    <dgm:pt modelId="{1B2D14E5-F86C-4C81-AA17-7A6734DD8DCA}" type="parTrans" cxnId="{F75B34F1-39CF-488E-936F-421A124BBB2F}">
      <dgm:prSet/>
      <dgm:spPr/>
      <dgm:t>
        <a:bodyPr/>
        <a:lstStyle/>
        <a:p>
          <a:endParaRPr lang="ru-RU" sz="1400"/>
        </a:p>
      </dgm:t>
    </dgm:pt>
    <dgm:pt modelId="{C193A1D1-160A-4289-AC7F-A5FA600F3766}" type="sibTrans" cxnId="{F75B34F1-39CF-488E-936F-421A124BBB2F}">
      <dgm:prSet/>
      <dgm:spPr/>
      <dgm:t>
        <a:bodyPr/>
        <a:lstStyle/>
        <a:p>
          <a:endParaRPr lang="ru-RU" sz="1400"/>
        </a:p>
      </dgm:t>
    </dgm:pt>
    <dgm:pt modelId="{04679DE9-DB6D-4176-97F1-0305B881491B}">
      <dgm:prSet custT="1"/>
      <dgm:spPr/>
      <dgm:t>
        <a:bodyPr/>
        <a:lstStyle/>
        <a:p>
          <a:pPr rtl="0"/>
          <a:r>
            <a:rPr lang="ru-RU" sz="1400" b="0" i="0" u="none" dirty="0" smtClean="0">
              <a:latin typeface="Calibri" panose="020F0502020204030204" pitchFamily="34" charset="0"/>
            </a:rPr>
            <a:t>Создание единой системы расчета зарплаты и ведения кадрового учета</a:t>
          </a:r>
          <a:endParaRPr lang="ru-RU" sz="1400" b="0" i="0" u="none" dirty="0">
            <a:latin typeface="Calibri" panose="020F0502020204030204" pitchFamily="34" charset="0"/>
          </a:endParaRPr>
        </a:p>
      </dgm:t>
    </dgm:pt>
    <dgm:pt modelId="{0BCAA1C2-9D7F-4511-A514-65B7EBDA948A}" type="parTrans" cxnId="{3171C712-B6D5-4522-B8EE-2974748A5027}">
      <dgm:prSet/>
      <dgm:spPr/>
      <dgm:t>
        <a:bodyPr/>
        <a:lstStyle/>
        <a:p>
          <a:endParaRPr lang="ru-RU" sz="1400"/>
        </a:p>
      </dgm:t>
    </dgm:pt>
    <dgm:pt modelId="{33034CD0-FF8B-49B3-8632-FED2744FEA74}" type="sibTrans" cxnId="{3171C712-B6D5-4522-B8EE-2974748A5027}">
      <dgm:prSet/>
      <dgm:spPr/>
      <dgm:t>
        <a:bodyPr/>
        <a:lstStyle/>
        <a:p>
          <a:endParaRPr lang="ru-RU" sz="1400"/>
        </a:p>
      </dgm:t>
    </dgm:pt>
    <dgm:pt modelId="{6DF92C42-F64E-4235-B10D-4DCB7BB9F42B}">
      <dgm:prSet custT="1"/>
      <dgm:spPr/>
      <dgm:t>
        <a:bodyPr/>
        <a:lstStyle/>
        <a:p>
          <a:pPr rtl="0"/>
          <a:r>
            <a:rPr lang="ru-RU" sz="1400" b="0" i="0" u="none" dirty="0" smtClean="0">
              <a:latin typeface="Calibri" panose="020F0502020204030204" pitchFamily="34" charset="0"/>
            </a:rPr>
            <a:t>Ввод в промышленную эксплуатацию регистра педагогических работников</a:t>
          </a:r>
          <a:endParaRPr lang="ru-RU" sz="1400" b="0" i="0" u="none" dirty="0">
            <a:latin typeface="Calibri" panose="020F0502020204030204" pitchFamily="34" charset="0"/>
          </a:endParaRPr>
        </a:p>
      </dgm:t>
    </dgm:pt>
    <dgm:pt modelId="{68BC8F45-3958-4487-A617-97C1443207DA}" type="parTrans" cxnId="{2033A95A-DC31-4FD5-AA4C-94B60C95FD1C}">
      <dgm:prSet/>
      <dgm:spPr/>
      <dgm:t>
        <a:bodyPr/>
        <a:lstStyle/>
        <a:p>
          <a:endParaRPr lang="ru-RU" sz="1400"/>
        </a:p>
      </dgm:t>
    </dgm:pt>
    <dgm:pt modelId="{BDA4055B-1D4E-4667-B5BF-F1C58A157DA7}" type="sibTrans" cxnId="{2033A95A-DC31-4FD5-AA4C-94B60C95FD1C}">
      <dgm:prSet/>
      <dgm:spPr/>
      <dgm:t>
        <a:bodyPr/>
        <a:lstStyle/>
        <a:p>
          <a:endParaRPr lang="ru-RU" sz="1400"/>
        </a:p>
      </dgm:t>
    </dgm:pt>
    <dgm:pt modelId="{A90ED5AC-8EA5-47AB-87E7-2F501F1F1C21}">
      <dgm:prSet custT="1"/>
      <dgm:spPr/>
      <dgm:t>
        <a:bodyPr/>
        <a:lstStyle/>
        <a:p>
          <a:pPr rtl="0"/>
          <a:r>
            <a:rPr lang="ru-RU" sz="1400" b="0" i="0" u="none" dirty="0" smtClean="0">
              <a:latin typeface="Calibri" panose="020F0502020204030204" pitchFamily="34" charset="0"/>
            </a:rPr>
            <a:t>Модернизация системы</a:t>
          </a:r>
          <a:endParaRPr lang="ru-RU" sz="1400" b="0" i="0" u="none" dirty="0">
            <a:latin typeface="Calibri" panose="020F0502020204030204" pitchFamily="34" charset="0"/>
          </a:endParaRPr>
        </a:p>
      </dgm:t>
    </dgm:pt>
    <dgm:pt modelId="{DEFBF4CC-59A7-4D94-9CC7-CC6743EE1BF9}" type="parTrans" cxnId="{3E7CB211-329D-4CF9-A45D-164BBB8EB63B}">
      <dgm:prSet/>
      <dgm:spPr/>
      <dgm:t>
        <a:bodyPr/>
        <a:lstStyle/>
        <a:p>
          <a:endParaRPr lang="ru-RU"/>
        </a:p>
      </dgm:t>
    </dgm:pt>
    <dgm:pt modelId="{4B8E61D3-434B-4680-AE96-7656CEE97BA7}" type="sibTrans" cxnId="{3E7CB211-329D-4CF9-A45D-164BBB8EB63B}">
      <dgm:prSet/>
      <dgm:spPr/>
      <dgm:t>
        <a:bodyPr/>
        <a:lstStyle/>
        <a:p>
          <a:endParaRPr lang="ru-RU"/>
        </a:p>
      </dgm:t>
    </dgm:pt>
    <dgm:pt modelId="{DDB10B68-EB51-403C-8C48-FE120CE2B421}">
      <dgm:prSet custT="1"/>
      <dgm:spPr/>
      <dgm:t>
        <a:bodyPr/>
        <a:lstStyle/>
        <a:p>
          <a:pPr rtl="0"/>
          <a:r>
            <a:rPr lang="ru-RU" sz="1400" b="0" i="0" u="none" dirty="0" smtClean="0">
              <a:latin typeface="Calibri" panose="020F0502020204030204" pitchFamily="34" charset="0"/>
            </a:rPr>
            <a:t>Создание рабочей группы по вопросам автоматизации ведения кадрового учета и расчета зарплаты</a:t>
          </a:r>
          <a:endParaRPr lang="ru-RU" sz="1400" b="0" i="0" u="none" dirty="0">
            <a:latin typeface="Calibri" panose="020F0502020204030204" pitchFamily="34" charset="0"/>
          </a:endParaRPr>
        </a:p>
      </dgm:t>
    </dgm:pt>
    <dgm:pt modelId="{CCBEBB36-DA89-4086-B5BD-F6DD220CE885}" type="parTrans" cxnId="{75F8522B-6F01-4A78-B4F4-15EC0829AF7C}">
      <dgm:prSet/>
      <dgm:spPr/>
      <dgm:t>
        <a:bodyPr/>
        <a:lstStyle/>
        <a:p>
          <a:endParaRPr lang="ru-RU"/>
        </a:p>
      </dgm:t>
    </dgm:pt>
    <dgm:pt modelId="{A5A3CD77-0904-43EB-90B5-225FCD6B287E}" type="sibTrans" cxnId="{75F8522B-6F01-4A78-B4F4-15EC0829AF7C}">
      <dgm:prSet/>
      <dgm:spPr/>
      <dgm:t>
        <a:bodyPr/>
        <a:lstStyle/>
        <a:p>
          <a:endParaRPr lang="ru-RU"/>
        </a:p>
      </dgm:t>
    </dgm:pt>
    <dgm:pt modelId="{70A95D1F-BA25-4655-94FB-231BAF3E1B3B}">
      <dgm:prSet custT="1"/>
      <dgm:spPr/>
      <dgm:t>
        <a:bodyPr/>
        <a:lstStyle/>
        <a:p>
          <a:pPr rtl="0"/>
          <a:r>
            <a:rPr lang="ru-RU" sz="1400" b="0" i="0" u="none" dirty="0" smtClean="0">
              <a:latin typeface="Calibri" panose="020F0502020204030204" pitchFamily="34" charset="0"/>
            </a:rPr>
            <a:t>Перевод учреждений на конфигурацию 1С:ЗГУ, ред. 3.0</a:t>
          </a:r>
          <a:endParaRPr lang="ru-RU" sz="1400" b="0" i="0" u="none" dirty="0">
            <a:latin typeface="Calibri" panose="020F0502020204030204" pitchFamily="34" charset="0"/>
          </a:endParaRPr>
        </a:p>
      </dgm:t>
    </dgm:pt>
    <dgm:pt modelId="{2ACF61E3-2D88-4130-9D46-65185900CEAF}" type="parTrans" cxnId="{6B794452-EE61-468D-AF26-27223E13C826}">
      <dgm:prSet/>
      <dgm:spPr/>
      <dgm:t>
        <a:bodyPr/>
        <a:lstStyle/>
        <a:p>
          <a:endParaRPr lang="ru-RU"/>
        </a:p>
      </dgm:t>
    </dgm:pt>
    <dgm:pt modelId="{284E330E-CB42-41E6-B55D-18E19B633485}" type="sibTrans" cxnId="{6B794452-EE61-468D-AF26-27223E13C826}">
      <dgm:prSet/>
      <dgm:spPr/>
      <dgm:t>
        <a:bodyPr/>
        <a:lstStyle/>
        <a:p>
          <a:endParaRPr lang="ru-RU"/>
        </a:p>
      </dgm:t>
    </dgm:pt>
    <dgm:pt modelId="{94D55340-FFAB-459A-A848-3D50023B5D5F}">
      <dgm:prSet custT="1"/>
      <dgm:spPr/>
      <dgm:t>
        <a:bodyPr/>
        <a:lstStyle/>
        <a:p>
          <a:pPr rtl="0"/>
          <a:r>
            <a:rPr lang="ru-RU" sz="1400" b="0" i="0" u="none" dirty="0" smtClean="0">
              <a:latin typeface="Calibri" panose="020F0502020204030204" pitchFamily="34" charset="0"/>
            </a:rPr>
            <a:t>Формирование прототипа регистра педагогических работников </a:t>
          </a:r>
          <a:endParaRPr lang="ru-RU" sz="1400" b="0" i="0" u="none" dirty="0">
            <a:latin typeface="Calibri" panose="020F0502020204030204" pitchFamily="34" charset="0"/>
          </a:endParaRPr>
        </a:p>
      </dgm:t>
    </dgm:pt>
    <dgm:pt modelId="{9E7905F5-04CF-4926-9A25-97796D7BF68E}" type="parTrans" cxnId="{3276B31F-AD4D-4F91-ABD0-A2607CB58CB0}">
      <dgm:prSet/>
      <dgm:spPr/>
      <dgm:t>
        <a:bodyPr/>
        <a:lstStyle/>
        <a:p>
          <a:endParaRPr lang="ru-RU"/>
        </a:p>
      </dgm:t>
    </dgm:pt>
    <dgm:pt modelId="{CD63347E-39B9-48FE-A5CE-658BF7A1910C}" type="sibTrans" cxnId="{3276B31F-AD4D-4F91-ABD0-A2607CB58CB0}">
      <dgm:prSet/>
      <dgm:spPr/>
      <dgm:t>
        <a:bodyPr/>
        <a:lstStyle/>
        <a:p>
          <a:endParaRPr lang="ru-RU"/>
        </a:p>
      </dgm:t>
    </dgm:pt>
    <dgm:pt modelId="{2A834215-76FB-4ABA-8613-308586E22F28}">
      <dgm:prSet custT="1"/>
      <dgm:spPr/>
      <dgm:t>
        <a:bodyPr/>
        <a:lstStyle/>
        <a:p>
          <a:pPr rtl="0"/>
          <a:r>
            <a:rPr lang="ru-RU" sz="1400" b="0" i="0" u="none" dirty="0" smtClean="0">
              <a:latin typeface="Calibri" pitchFamily="34" charset="0"/>
            </a:rPr>
            <a:t>Создание ЦОД на базе подведомственного учреждения</a:t>
          </a:r>
        </a:p>
      </dgm:t>
    </dgm:pt>
    <dgm:pt modelId="{7B4C7545-988C-40BC-9687-EA26673537DC}" type="parTrans" cxnId="{8110C43B-ADEF-4881-A70D-497F57FD080E}">
      <dgm:prSet/>
      <dgm:spPr/>
      <dgm:t>
        <a:bodyPr/>
        <a:lstStyle/>
        <a:p>
          <a:endParaRPr lang="ru-RU"/>
        </a:p>
      </dgm:t>
    </dgm:pt>
    <dgm:pt modelId="{8C515AB8-D2A2-4FDD-A165-A5F249C2D193}" type="sibTrans" cxnId="{8110C43B-ADEF-4881-A70D-497F57FD080E}">
      <dgm:prSet/>
      <dgm:spPr/>
      <dgm:t>
        <a:bodyPr/>
        <a:lstStyle/>
        <a:p>
          <a:endParaRPr lang="ru-RU"/>
        </a:p>
      </dgm:t>
    </dgm:pt>
    <dgm:pt modelId="{28B63B21-357C-49E4-81A1-A815DC0B0134}">
      <dgm:prSet custT="1"/>
      <dgm:spPr/>
      <dgm:t>
        <a:bodyPr/>
        <a:lstStyle/>
        <a:p>
          <a:pPr rtl="0"/>
          <a:r>
            <a:rPr lang="ru-RU" sz="1400" b="0" i="0" u="none" dirty="0" smtClean="0">
              <a:latin typeface="Calibri" pitchFamily="34" charset="0"/>
            </a:rPr>
            <a:t>Создание единой облачной системы ведения бухгалтерского учета и консолидации регламентированной и бухгалтерской отчетности</a:t>
          </a:r>
        </a:p>
      </dgm:t>
    </dgm:pt>
    <dgm:pt modelId="{A0906F08-8EF7-48DA-B471-B2FB5DAE04B5}" type="parTrans" cxnId="{E80D973F-D055-482F-8AD6-10A1F9176287}">
      <dgm:prSet/>
      <dgm:spPr/>
      <dgm:t>
        <a:bodyPr/>
        <a:lstStyle/>
        <a:p>
          <a:endParaRPr lang="ru-RU"/>
        </a:p>
      </dgm:t>
    </dgm:pt>
    <dgm:pt modelId="{EC966186-E0C4-4922-9C8B-7B8C88139A8B}" type="sibTrans" cxnId="{E80D973F-D055-482F-8AD6-10A1F9176287}">
      <dgm:prSet/>
      <dgm:spPr/>
      <dgm:t>
        <a:bodyPr/>
        <a:lstStyle/>
        <a:p>
          <a:endParaRPr lang="ru-RU"/>
        </a:p>
      </dgm:t>
    </dgm:pt>
    <dgm:pt modelId="{785C88A0-6821-4991-98EF-D92FDE40274E}" type="pres">
      <dgm:prSet presAssocID="{C782AF31-AA3E-4A01-B2EF-1CAEB09F8EF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15994AB-B909-4D1D-A02D-C7AECC600BF5}" type="pres">
      <dgm:prSet presAssocID="{9B5610A2-247B-49F5-9D52-1D9EA1308FF9}" presName="composite" presStyleCnt="0"/>
      <dgm:spPr/>
      <dgm:t>
        <a:bodyPr/>
        <a:lstStyle/>
        <a:p>
          <a:endParaRPr lang="ru-RU"/>
        </a:p>
      </dgm:t>
    </dgm:pt>
    <dgm:pt modelId="{1EEAC835-CE11-4F17-ADD1-6F49B508C322}" type="pres">
      <dgm:prSet presAssocID="{9B5610A2-247B-49F5-9D52-1D9EA1308FF9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D1445F-D1C6-4901-8A62-65B92B2D203A}" type="pres">
      <dgm:prSet presAssocID="{9B5610A2-247B-49F5-9D52-1D9EA1308FF9}" presName="desTx" presStyleLbl="alignAccFollowNode1" presStyleIdx="0" presStyleCnt="3" custScaleX="978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A89CD1-D098-44BC-9AED-88456B4D4985}" type="pres">
      <dgm:prSet presAssocID="{C9449183-4413-4808-AABE-104A77290419}" presName="space" presStyleCnt="0"/>
      <dgm:spPr/>
      <dgm:t>
        <a:bodyPr/>
        <a:lstStyle/>
        <a:p>
          <a:endParaRPr lang="ru-RU"/>
        </a:p>
      </dgm:t>
    </dgm:pt>
    <dgm:pt modelId="{A8DE0AEC-299F-4843-A309-929BDC99F797}" type="pres">
      <dgm:prSet presAssocID="{8406064C-315C-4CD2-B22E-8A5668700A44}" presName="composite" presStyleCnt="0"/>
      <dgm:spPr/>
      <dgm:t>
        <a:bodyPr/>
        <a:lstStyle/>
        <a:p>
          <a:endParaRPr lang="ru-RU"/>
        </a:p>
      </dgm:t>
    </dgm:pt>
    <dgm:pt modelId="{B3C08962-7BED-4DCD-A5DB-D65267CE8A58}" type="pres">
      <dgm:prSet presAssocID="{8406064C-315C-4CD2-B22E-8A5668700A44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1187FA-C351-4062-9D94-383D7CB088C5}" type="pres">
      <dgm:prSet presAssocID="{8406064C-315C-4CD2-B22E-8A5668700A44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EF20EA-9D33-4089-91FC-25BE768BC419}" type="pres">
      <dgm:prSet presAssocID="{A3D3881D-BBA0-444C-A938-C24E9524E03B}" presName="space" presStyleCnt="0"/>
      <dgm:spPr/>
      <dgm:t>
        <a:bodyPr/>
        <a:lstStyle/>
        <a:p>
          <a:endParaRPr lang="ru-RU"/>
        </a:p>
      </dgm:t>
    </dgm:pt>
    <dgm:pt modelId="{B76A33D8-29C8-4C1B-9354-26FF8B53C00D}" type="pres">
      <dgm:prSet presAssocID="{024B9230-0C22-4019-BBBE-0382A9B76720}" presName="composite" presStyleCnt="0"/>
      <dgm:spPr/>
      <dgm:t>
        <a:bodyPr/>
        <a:lstStyle/>
        <a:p>
          <a:endParaRPr lang="ru-RU"/>
        </a:p>
      </dgm:t>
    </dgm:pt>
    <dgm:pt modelId="{54DBCDE1-B9F6-4E76-B262-4C7080C02E07}" type="pres">
      <dgm:prSet presAssocID="{024B9230-0C22-4019-BBBE-0382A9B76720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418684-68BB-444E-A585-A30027C7955A}" type="pres">
      <dgm:prSet presAssocID="{024B9230-0C22-4019-BBBE-0382A9B76720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AD18EEF-88D2-48DA-A096-33FBD2E0398B}" type="presOf" srcId="{A90ED5AC-8EA5-47AB-87E7-2F501F1F1C21}" destId="{B51187FA-C351-4062-9D94-383D7CB088C5}" srcOrd="0" destOrd="1" presId="urn:microsoft.com/office/officeart/2005/8/layout/hList1"/>
    <dgm:cxn modelId="{E14B2038-F92E-4134-B586-B755506BB0DD}" type="presOf" srcId="{5663C31C-EBF7-4440-98D7-29FDAA441502}" destId="{A7D1445F-D1C6-4901-8A62-65B92B2D203A}" srcOrd="0" destOrd="0" presId="urn:microsoft.com/office/officeart/2005/8/layout/hList1"/>
    <dgm:cxn modelId="{F9BE2CDA-EEAE-47BB-A63D-45ED99133870}" type="presOf" srcId="{3ED4B8B5-EF46-41D1-AA79-E50602F4DA11}" destId="{B51187FA-C351-4062-9D94-383D7CB088C5}" srcOrd="0" destOrd="0" presId="urn:microsoft.com/office/officeart/2005/8/layout/hList1"/>
    <dgm:cxn modelId="{C3D425F9-2FE8-45D4-944F-4FB4428E36CE}" srcId="{C782AF31-AA3E-4A01-B2EF-1CAEB09F8EF7}" destId="{8406064C-315C-4CD2-B22E-8A5668700A44}" srcOrd="1" destOrd="0" parTransId="{EBDB12D1-8777-4D48-B915-C0542F9C6F9F}" sibTransId="{A3D3881D-BBA0-444C-A938-C24E9524E03B}"/>
    <dgm:cxn modelId="{92FD942C-ABA8-4146-8CF8-1918533F88F9}" srcId="{9B5610A2-247B-49F5-9D52-1D9EA1308FF9}" destId="{5663C31C-EBF7-4440-98D7-29FDAA441502}" srcOrd="0" destOrd="0" parTransId="{84559D2A-B791-4266-AF18-BCFC7F30C735}" sibTransId="{670EF00C-0DAF-4718-B658-599CE09EB83A}"/>
    <dgm:cxn modelId="{BB32C976-2709-4EE8-BBEF-12D3DE1D35C3}" type="presOf" srcId="{8406064C-315C-4CD2-B22E-8A5668700A44}" destId="{B3C08962-7BED-4DCD-A5DB-D65267CE8A58}" srcOrd="0" destOrd="0" presId="urn:microsoft.com/office/officeart/2005/8/layout/hList1"/>
    <dgm:cxn modelId="{75F8522B-6F01-4A78-B4F4-15EC0829AF7C}" srcId="{A90ED5AC-8EA5-47AB-87E7-2F501F1F1C21}" destId="{DDB10B68-EB51-403C-8C48-FE120CE2B421}" srcOrd="0" destOrd="0" parTransId="{CCBEBB36-DA89-4086-B5BD-F6DD220CE885}" sibTransId="{A5A3CD77-0904-43EB-90B5-225FCD6B287E}"/>
    <dgm:cxn modelId="{209A6452-6FD4-4DA0-ABB3-0ECD1F02B31F}" type="presOf" srcId="{6DF92C42-F64E-4235-B10D-4DCB7BB9F42B}" destId="{49418684-68BB-444E-A585-A30027C7955A}" srcOrd="0" destOrd="3" presId="urn:microsoft.com/office/officeart/2005/8/layout/hList1"/>
    <dgm:cxn modelId="{E80D973F-D055-482F-8AD6-10A1F9176287}" srcId="{9B5610A2-247B-49F5-9D52-1D9EA1308FF9}" destId="{28B63B21-357C-49E4-81A1-A815DC0B0134}" srcOrd="2" destOrd="0" parTransId="{A0906F08-8EF7-48DA-B471-B2FB5DAE04B5}" sibTransId="{EC966186-E0C4-4922-9C8B-7B8C88139A8B}"/>
    <dgm:cxn modelId="{EDE1BB91-F12F-4538-9524-49E8AB2A7F1B}" type="presOf" srcId="{2A834215-76FB-4ABA-8613-308586E22F28}" destId="{A7D1445F-D1C6-4901-8A62-65B92B2D203A}" srcOrd="0" destOrd="1" presId="urn:microsoft.com/office/officeart/2005/8/layout/hList1"/>
    <dgm:cxn modelId="{4C9EEBAA-7EC0-4A95-80D6-6475E413254C}" type="presOf" srcId="{C782AF31-AA3E-4A01-B2EF-1CAEB09F8EF7}" destId="{785C88A0-6821-4991-98EF-D92FDE40274E}" srcOrd="0" destOrd="0" presId="urn:microsoft.com/office/officeart/2005/8/layout/hList1"/>
    <dgm:cxn modelId="{54DD02A5-754E-4924-92B2-9B1D8CE75501}" type="presOf" srcId="{2E3DBB73-FF49-46F7-B31F-604EB4F5EBB8}" destId="{49418684-68BB-444E-A585-A30027C7955A}" srcOrd="0" destOrd="1" presId="urn:microsoft.com/office/officeart/2005/8/layout/hList1"/>
    <dgm:cxn modelId="{F75B34F1-39CF-488E-936F-421A124BBB2F}" srcId="{024B9230-0C22-4019-BBBE-0382A9B76720}" destId="{2E3DBB73-FF49-46F7-B31F-604EB4F5EBB8}" srcOrd="1" destOrd="0" parTransId="{1B2D14E5-F86C-4C81-AA17-7A6734DD8DCA}" sibTransId="{C193A1D1-160A-4289-AC7F-A5FA600F3766}"/>
    <dgm:cxn modelId="{661423E1-8124-4524-95C4-B3EFF05BD894}" srcId="{C782AF31-AA3E-4A01-B2EF-1CAEB09F8EF7}" destId="{9B5610A2-247B-49F5-9D52-1D9EA1308FF9}" srcOrd="0" destOrd="0" parTransId="{907951DA-559B-4526-8B9C-4340283ABCE4}" sibTransId="{C9449183-4413-4808-AABE-104A77290419}"/>
    <dgm:cxn modelId="{4F566BFF-A76D-4B5B-A858-14311BA7FBE1}" srcId="{C782AF31-AA3E-4A01-B2EF-1CAEB09F8EF7}" destId="{024B9230-0C22-4019-BBBE-0382A9B76720}" srcOrd="2" destOrd="0" parTransId="{9B4FF9A5-CBFF-4050-837B-A38B4316D93C}" sibTransId="{F6A4EEF7-FF94-4638-89A2-814AC6A826F9}"/>
    <dgm:cxn modelId="{53D3BB72-9C08-4F11-B55D-5ED955C55B08}" type="presOf" srcId="{94D55340-FFAB-459A-A848-3D50023B5D5F}" destId="{B51187FA-C351-4062-9D94-383D7CB088C5}" srcOrd="0" destOrd="4" presId="urn:microsoft.com/office/officeart/2005/8/layout/hList1"/>
    <dgm:cxn modelId="{BB871C0B-0BE2-4EC1-A697-06895F66FB26}" type="presOf" srcId="{28B63B21-357C-49E4-81A1-A815DC0B0134}" destId="{A7D1445F-D1C6-4901-8A62-65B92B2D203A}" srcOrd="0" destOrd="2" presId="urn:microsoft.com/office/officeart/2005/8/layout/hList1"/>
    <dgm:cxn modelId="{3171C712-B6D5-4522-B8EE-2974748A5027}" srcId="{2E3DBB73-FF49-46F7-B31F-604EB4F5EBB8}" destId="{04679DE9-DB6D-4176-97F1-0305B881491B}" srcOrd="0" destOrd="0" parTransId="{0BCAA1C2-9D7F-4511-A514-65B7EBDA948A}" sibTransId="{33034CD0-FF8B-49B3-8632-FED2744FEA74}"/>
    <dgm:cxn modelId="{8110C43B-ADEF-4881-A70D-497F57FD080E}" srcId="{9B5610A2-247B-49F5-9D52-1D9EA1308FF9}" destId="{2A834215-76FB-4ABA-8613-308586E22F28}" srcOrd="1" destOrd="0" parTransId="{7B4C7545-988C-40BC-9687-EA26673537DC}" sibTransId="{8C515AB8-D2A2-4FDD-A165-A5F249C2D193}"/>
    <dgm:cxn modelId="{D1192F64-7773-4EC0-A092-22BC84CE6AF7}" type="presOf" srcId="{DDB10B68-EB51-403C-8C48-FE120CE2B421}" destId="{B51187FA-C351-4062-9D94-383D7CB088C5}" srcOrd="0" destOrd="2" presId="urn:microsoft.com/office/officeart/2005/8/layout/hList1"/>
    <dgm:cxn modelId="{3276B31F-AD4D-4F91-ABD0-A2607CB58CB0}" srcId="{A90ED5AC-8EA5-47AB-87E7-2F501F1F1C21}" destId="{94D55340-FFAB-459A-A848-3D50023B5D5F}" srcOrd="2" destOrd="0" parTransId="{9E7905F5-04CF-4926-9A25-97796D7BF68E}" sibTransId="{CD63347E-39B9-48FE-A5CE-658BF7A1910C}"/>
    <dgm:cxn modelId="{151740C6-462C-4E91-BDF5-EB469A501AFE}" type="presOf" srcId="{9B5610A2-247B-49F5-9D52-1D9EA1308FF9}" destId="{1EEAC835-CE11-4F17-ADD1-6F49B508C322}" srcOrd="0" destOrd="0" presId="urn:microsoft.com/office/officeart/2005/8/layout/hList1"/>
    <dgm:cxn modelId="{41B4B20D-EEBD-4A45-A8D6-EA1320862F3F}" srcId="{024B9230-0C22-4019-BBBE-0382A9B76720}" destId="{43EC41CF-F580-4E29-B288-DA715717E5E1}" srcOrd="0" destOrd="0" parTransId="{8B66F552-3524-4D8F-B394-4B94F0FB659B}" sibTransId="{E3FCD4D4-D48B-48C9-B976-F2362EE2368F}"/>
    <dgm:cxn modelId="{4B6B0921-C55A-4ED7-B5A8-BE987B1A6F33}" type="presOf" srcId="{024B9230-0C22-4019-BBBE-0382A9B76720}" destId="{54DBCDE1-B9F6-4E76-B262-4C7080C02E07}" srcOrd="0" destOrd="0" presId="urn:microsoft.com/office/officeart/2005/8/layout/hList1"/>
    <dgm:cxn modelId="{FA516922-7C16-4495-9057-CE1C51ECA0B4}" srcId="{8406064C-315C-4CD2-B22E-8A5668700A44}" destId="{3ED4B8B5-EF46-41D1-AA79-E50602F4DA11}" srcOrd="0" destOrd="0" parTransId="{C38AA864-AFF4-43DF-BBFF-21121654E6C9}" sibTransId="{F57C4341-DD8E-4B77-B5E7-990D52F2A5E5}"/>
    <dgm:cxn modelId="{5CC750C2-6071-4DB3-97AA-2DA1781D596A}" type="presOf" srcId="{04679DE9-DB6D-4176-97F1-0305B881491B}" destId="{49418684-68BB-444E-A585-A30027C7955A}" srcOrd="0" destOrd="2" presId="urn:microsoft.com/office/officeart/2005/8/layout/hList1"/>
    <dgm:cxn modelId="{6B794452-EE61-468D-AF26-27223E13C826}" srcId="{A90ED5AC-8EA5-47AB-87E7-2F501F1F1C21}" destId="{70A95D1F-BA25-4655-94FB-231BAF3E1B3B}" srcOrd="1" destOrd="0" parTransId="{2ACF61E3-2D88-4130-9D46-65185900CEAF}" sibTransId="{284E330E-CB42-41E6-B55D-18E19B633485}"/>
    <dgm:cxn modelId="{2033A95A-DC31-4FD5-AA4C-94B60C95FD1C}" srcId="{2E3DBB73-FF49-46F7-B31F-604EB4F5EBB8}" destId="{6DF92C42-F64E-4235-B10D-4DCB7BB9F42B}" srcOrd="1" destOrd="0" parTransId="{68BC8F45-3958-4487-A617-97C1443207DA}" sibTransId="{BDA4055B-1D4E-4667-B5BF-F1C58A157DA7}"/>
    <dgm:cxn modelId="{26BF4282-1477-4BE8-B9E7-2563B4438690}" type="presOf" srcId="{70A95D1F-BA25-4655-94FB-231BAF3E1B3B}" destId="{B51187FA-C351-4062-9D94-383D7CB088C5}" srcOrd="0" destOrd="3" presId="urn:microsoft.com/office/officeart/2005/8/layout/hList1"/>
    <dgm:cxn modelId="{3E7CB211-329D-4CF9-A45D-164BBB8EB63B}" srcId="{8406064C-315C-4CD2-B22E-8A5668700A44}" destId="{A90ED5AC-8EA5-47AB-87E7-2F501F1F1C21}" srcOrd="1" destOrd="0" parTransId="{DEFBF4CC-59A7-4D94-9CC7-CC6743EE1BF9}" sibTransId="{4B8E61D3-434B-4680-AE96-7656CEE97BA7}"/>
    <dgm:cxn modelId="{1F2922A6-15A2-4C28-88F2-9F98A96B3969}" type="presOf" srcId="{43EC41CF-F580-4E29-B288-DA715717E5E1}" destId="{49418684-68BB-444E-A585-A30027C7955A}" srcOrd="0" destOrd="0" presId="urn:microsoft.com/office/officeart/2005/8/layout/hList1"/>
    <dgm:cxn modelId="{3954F34F-CE37-4C25-A875-97D3FA7A352C}" type="presParOf" srcId="{785C88A0-6821-4991-98EF-D92FDE40274E}" destId="{715994AB-B909-4D1D-A02D-C7AECC600BF5}" srcOrd="0" destOrd="0" presId="urn:microsoft.com/office/officeart/2005/8/layout/hList1"/>
    <dgm:cxn modelId="{B41B1007-4BF0-4E35-86BE-97D344E5F1BE}" type="presParOf" srcId="{715994AB-B909-4D1D-A02D-C7AECC600BF5}" destId="{1EEAC835-CE11-4F17-ADD1-6F49B508C322}" srcOrd="0" destOrd="0" presId="urn:microsoft.com/office/officeart/2005/8/layout/hList1"/>
    <dgm:cxn modelId="{3D8CD0F2-0F95-4BF0-A432-E088CA8800D4}" type="presParOf" srcId="{715994AB-B909-4D1D-A02D-C7AECC600BF5}" destId="{A7D1445F-D1C6-4901-8A62-65B92B2D203A}" srcOrd="1" destOrd="0" presId="urn:microsoft.com/office/officeart/2005/8/layout/hList1"/>
    <dgm:cxn modelId="{A7EC693E-895E-41C1-99EE-1329EED7C973}" type="presParOf" srcId="{785C88A0-6821-4991-98EF-D92FDE40274E}" destId="{2DA89CD1-D098-44BC-9AED-88456B4D4985}" srcOrd="1" destOrd="0" presId="urn:microsoft.com/office/officeart/2005/8/layout/hList1"/>
    <dgm:cxn modelId="{1F646B9D-9D3C-4AAE-AF5E-5E6EB4191576}" type="presParOf" srcId="{785C88A0-6821-4991-98EF-D92FDE40274E}" destId="{A8DE0AEC-299F-4843-A309-929BDC99F797}" srcOrd="2" destOrd="0" presId="urn:microsoft.com/office/officeart/2005/8/layout/hList1"/>
    <dgm:cxn modelId="{4DD83361-3014-472A-9DBA-8800F7FA0EF6}" type="presParOf" srcId="{A8DE0AEC-299F-4843-A309-929BDC99F797}" destId="{B3C08962-7BED-4DCD-A5DB-D65267CE8A58}" srcOrd="0" destOrd="0" presId="urn:microsoft.com/office/officeart/2005/8/layout/hList1"/>
    <dgm:cxn modelId="{E50BB4D9-2D95-477E-A885-91282A976076}" type="presParOf" srcId="{A8DE0AEC-299F-4843-A309-929BDC99F797}" destId="{B51187FA-C351-4062-9D94-383D7CB088C5}" srcOrd="1" destOrd="0" presId="urn:microsoft.com/office/officeart/2005/8/layout/hList1"/>
    <dgm:cxn modelId="{DD9066CE-E65A-458F-B098-87DFAD339161}" type="presParOf" srcId="{785C88A0-6821-4991-98EF-D92FDE40274E}" destId="{D4EF20EA-9D33-4089-91FC-25BE768BC419}" srcOrd="3" destOrd="0" presId="urn:microsoft.com/office/officeart/2005/8/layout/hList1"/>
    <dgm:cxn modelId="{F6E5F2D9-0C0E-44DB-B21D-66788C5C20F9}" type="presParOf" srcId="{785C88A0-6821-4991-98EF-D92FDE40274E}" destId="{B76A33D8-29C8-4C1B-9354-26FF8B53C00D}" srcOrd="4" destOrd="0" presId="urn:microsoft.com/office/officeart/2005/8/layout/hList1"/>
    <dgm:cxn modelId="{ACB06AB5-52E5-40B5-9EAF-4933DA11BF3E}" type="presParOf" srcId="{B76A33D8-29C8-4C1B-9354-26FF8B53C00D}" destId="{54DBCDE1-B9F6-4E76-B262-4C7080C02E07}" srcOrd="0" destOrd="0" presId="urn:microsoft.com/office/officeart/2005/8/layout/hList1"/>
    <dgm:cxn modelId="{27CD4279-4761-4F08-BF97-16367EE954C3}" type="presParOf" srcId="{B76A33D8-29C8-4C1B-9354-26FF8B53C00D}" destId="{49418684-68BB-444E-A585-A30027C7955A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C782AF31-AA3E-4A01-B2EF-1CAEB09F8EF7}" type="doc">
      <dgm:prSet loTypeId="urn:microsoft.com/office/officeart/2005/8/layout/vList2" loCatId="list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9B5610A2-247B-49F5-9D52-1D9EA1308FF9}">
      <dgm:prSet custT="1"/>
      <dgm:spPr>
        <a:gradFill rotWithShape="0">
          <a:gsLst>
            <a:gs pos="0">
              <a:srgbClr val="A1C6DB"/>
            </a:gs>
            <a:gs pos="84000">
              <a:schemeClr val="accent3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</a:gradFill>
      </dgm:spPr>
      <dgm:t>
        <a:bodyPr/>
        <a:lstStyle/>
        <a:p>
          <a:pPr algn="ctr" rtl="0"/>
          <a:r>
            <a:rPr lang="ru-RU" sz="2500" b="0" i="0" u="none" dirty="0" smtClean="0">
              <a:solidFill>
                <a:schemeClr val="tx1"/>
              </a:solidFill>
              <a:latin typeface="Calibri" panose="020F0502020204030204" pitchFamily="34" charset="0"/>
            </a:rPr>
            <a:t>Управляемые затраты на сопровождение</a:t>
          </a:r>
          <a:endParaRPr lang="ru-RU" sz="2500" b="1" i="0" u="none" dirty="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907951DA-559B-4526-8B9C-4340283ABCE4}" type="parTrans" cxnId="{661423E1-8124-4524-95C4-B3EFF05BD894}">
      <dgm:prSet/>
      <dgm:spPr/>
      <dgm:t>
        <a:bodyPr/>
        <a:lstStyle/>
        <a:p>
          <a:pPr algn="ctr"/>
          <a:endParaRPr lang="ru-RU" sz="250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C9449183-4413-4808-AABE-104A77290419}" type="sibTrans" cxnId="{661423E1-8124-4524-95C4-B3EFF05BD894}">
      <dgm:prSet/>
      <dgm:spPr/>
      <dgm:t>
        <a:bodyPr/>
        <a:lstStyle/>
        <a:p>
          <a:pPr algn="ctr"/>
          <a:endParaRPr lang="ru-RU" sz="250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51EDEEDF-CFEA-42D4-A281-71EBCC3D9481}">
      <dgm:prSet custT="1"/>
      <dgm:spPr/>
      <dgm:t>
        <a:bodyPr/>
        <a:lstStyle/>
        <a:p>
          <a:pPr algn="ctr" rtl="0"/>
          <a:r>
            <a:rPr lang="ru-RU" sz="2500" b="0" i="0" u="none" dirty="0" smtClean="0">
              <a:solidFill>
                <a:schemeClr val="tx1"/>
              </a:solidFill>
              <a:latin typeface="Calibri" panose="020F0502020204030204" pitchFamily="34" charset="0"/>
            </a:rPr>
            <a:t>Отсутствие необходимости учреждениям заключать договоры на сопровождение</a:t>
          </a:r>
          <a:endParaRPr lang="ru-RU" sz="2500" b="0" i="0" u="none" dirty="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58D9B911-95CB-4052-8061-6B7EA713B00E}" type="parTrans" cxnId="{9B9FD030-F67F-4089-8F6C-C590F3D660B6}">
      <dgm:prSet/>
      <dgm:spPr/>
      <dgm:t>
        <a:bodyPr/>
        <a:lstStyle/>
        <a:p>
          <a:pPr algn="ctr"/>
          <a:endParaRPr lang="ru-RU" sz="2500">
            <a:solidFill>
              <a:schemeClr val="tx1"/>
            </a:solidFill>
          </a:endParaRPr>
        </a:p>
      </dgm:t>
    </dgm:pt>
    <dgm:pt modelId="{2FC13B66-1437-4420-9566-7E5F0FBE0564}" type="sibTrans" cxnId="{9B9FD030-F67F-4089-8F6C-C590F3D660B6}">
      <dgm:prSet/>
      <dgm:spPr/>
      <dgm:t>
        <a:bodyPr/>
        <a:lstStyle/>
        <a:p>
          <a:pPr algn="ctr"/>
          <a:endParaRPr lang="ru-RU" sz="2500">
            <a:solidFill>
              <a:schemeClr val="tx1"/>
            </a:solidFill>
          </a:endParaRPr>
        </a:p>
      </dgm:t>
    </dgm:pt>
    <dgm:pt modelId="{EE7266B1-14A0-49BC-A5D1-BA2FEEAF8663}">
      <dgm:prSet custT="1"/>
      <dgm:spPr>
        <a:gradFill rotWithShape="0">
          <a:gsLst>
            <a:gs pos="0">
              <a:srgbClr val="CBCFD3"/>
            </a:gs>
            <a:gs pos="84000">
              <a:schemeClr val="accent3">
                <a:hueOff val="1053880"/>
                <a:satOff val="-69182"/>
                <a:lumOff val="3138"/>
                <a:alphaOff val="0"/>
                <a:shade val="90000"/>
                <a:lumMod val="88000"/>
              </a:schemeClr>
            </a:gs>
          </a:gsLst>
        </a:gradFill>
      </dgm:spPr>
      <dgm:t>
        <a:bodyPr/>
        <a:lstStyle/>
        <a:p>
          <a:pPr algn="ctr" rtl="0"/>
          <a:r>
            <a:rPr lang="ru-RU" sz="2500" b="0" i="0" u="none" dirty="0" smtClean="0">
              <a:solidFill>
                <a:schemeClr val="tx1"/>
              </a:solidFill>
              <a:latin typeface="Calibri" panose="020F0502020204030204" pitchFamily="34" charset="0"/>
            </a:rPr>
            <a:t>Экономия рабочего времени </a:t>
          </a:r>
          <a:endParaRPr lang="ru-RU" sz="2500" b="0" i="0" u="none" dirty="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83145D24-A960-49B3-B2B6-165F83E5E1B3}" type="parTrans" cxnId="{C4B97137-41D6-49B8-AB97-938349387BAD}">
      <dgm:prSet/>
      <dgm:spPr/>
      <dgm:t>
        <a:bodyPr/>
        <a:lstStyle/>
        <a:p>
          <a:pPr algn="ctr"/>
          <a:endParaRPr lang="ru-RU" sz="2500">
            <a:solidFill>
              <a:schemeClr val="tx1"/>
            </a:solidFill>
          </a:endParaRPr>
        </a:p>
      </dgm:t>
    </dgm:pt>
    <dgm:pt modelId="{BCACB817-25CB-4AF6-87FE-E31EF3DDC3DB}" type="sibTrans" cxnId="{C4B97137-41D6-49B8-AB97-938349387BAD}">
      <dgm:prSet/>
      <dgm:spPr/>
      <dgm:t>
        <a:bodyPr/>
        <a:lstStyle/>
        <a:p>
          <a:pPr algn="ctr"/>
          <a:endParaRPr lang="ru-RU" sz="2500">
            <a:solidFill>
              <a:schemeClr val="tx1"/>
            </a:solidFill>
          </a:endParaRPr>
        </a:p>
      </dgm:t>
    </dgm:pt>
    <dgm:pt modelId="{AD66C9D8-3193-46E6-AE94-9D6C7403DCC1}" type="pres">
      <dgm:prSet presAssocID="{C782AF31-AA3E-4A01-B2EF-1CAEB09F8EF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81CE7BD-F90A-425C-8144-8E8D9EC9738D}" type="pres">
      <dgm:prSet presAssocID="{9B5610A2-247B-49F5-9D52-1D9EA1308FF9}" presName="parentText" presStyleLbl="node1" presStyleIdx="0" presStyleCnt="3" custLinFactNeighborX="564" custLinFactNeighborY="-1007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85C734-A7E6-4949-9B63-2447A3F4E6D5}" type="pres">
      <dgm:prSet presAssocID="{C9449183-4413-4808-AABE-104A77290419}" presName="spacer" presStyleCnt="0"/>
      <dgm:spPr/>
      <dgm:t>
        <a:bodyPr/>
        <a:lstStyle/>
        <a:p>
          <a:endParaRPr lang="ru-RU"/>
        </a:p>
      </dgm:t>
    </dgm:pt>
    <dgm:pt modelId="{46C5D45D-604E-4D24-985C-FBE0D97582F1}" type="pres">
      <dgm:prSet presAssocID="{51EDEEDF-CFEA-42D4-A281-71EBCC3D9481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3083DA-2BE8-40F9-A878-F26B715A1CD9}" type="pres">
      <dgm:prSet presAssocID="{2FC13B66-1437-4420-9566-7E5F0FBE0564}" presName="spacer" presStyleCnt="0"/>
      <dgm:spPr/>
      <dgm:t>
        <a:bodyPr/>
        <a:lstStyle/>
        <a:p>
          <a:endParaRPr lang="ru-RU"/>
        </a:p>
      </dgm:t>
    </dgm:pt>
    <dgm:pt modelId="{D13F5098-AD6A-4932-B77C-03B8641FE4D4}" type="pres">
      <dgm:prSet presAssocID="{EE7266B1-14A0-49BC-A5D1-BA2FEEAF8663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4B97137-41D6-49B8-AB97-938349387BAD}" srcId="{C782AF31-AA3E-4A01-B2EF-1CAEB09F8EF7}" destId="{EE7266B1-14A0-49BC-A5D1-BA2FEEAF8663}" srcOrd="2" destOrd="0" parTransId="{83145D24-A960-49B3-B2B6-165F83E5E1B3}" sibTransId="{BCACB817-25CB-4AF6-87FE-E31EF3DDC3DB}"/>
    <dgm:cxn modelId="{66E8F678-B070-4B83-AF12-8A26DA7A1E5F}" type="presOf" srcId="{C782AF31-AA3E-4A01-B2EF-1CAEB09F8EF7}" destId="{AD66C9D8-3193-46E6-AE94-9D6C7403DCC1}" srcOrd="0" destOrd="0" presId="urn:microsoft.com/office/officeart/2005/8/layout/vList2"/>
    <dgm:cxn modelId="{661423E1-8124-4524-95C4-B3EFF05BD894}" srcId="{C782AF31-AA3E-4A01-B2EF-1CAEB09F8EF7}" destId="{9B5610A2-247B-49F5-9D52-1D9EA1308FF9}" srcOrd="0" destOrd="0" parTransId="{907951DA-559B-4526-8B9C-4340283ABCE4}" sibTransId="{C9449183-4413-4808-AABE-104A77290419}"/>
    <dgm:cxn modelId="{9B9FD030-F67F-4089-8F6C-C590F3D660B6}" srcId="{C782AF31-AA3E-4A01-B2EF-1CAEB09F8EF7}" destId="{51EDEEDF-CFEA-42D4-A281-71EBCC3D9481}" srcOrd="1" destOrd="0" parTransId="{58D9B911-95CB-4052-8061-6B7EA713B00E}" sibTransId="{2FC13B66-1437-4420-9566-7E5F0FBE0564}"/>
    <dgm:cxn modelId="{75D2568F-45D3-4074-A4D4-EEEE2FC24A9B}" type="presOf" srcId="{51EDEEDF-CFEA-42D4-A281-71EBCC3D9481}" destId="{46C5D45D-604E-4D24-985C-FBE0D97582F1}" srcOrd="0" destOrd="0" presId="urn:microsoft.com/office/officeart/2005/8/layout/vList2"/>
    <dgm:cxn modelId="{4BF2337E-4C02-43BB-9E31-C64A972A3D72}" type="presOf" srcId="{9B5610A2-247B-49F5-9D52-1D9EA1308FF9}" destId="{A81CE7BD-F90A-425C-8144-8E8D9EC9738D}" srcOrd="0" destOrd="0" presId="urn:microsoft.com/office/officeart/2005/8/layout/vList2"/>
    <dgm:cxn modelId="{8A0F253F-A38E-42EC-B4FF-7AF62710B9C2}" type="presOf" srcId="{EE7266B1-14A0-49BC-A5D1-BA2FEEAF8663}" destId="{D13F5098-AD6A-4932-B77C-03B8641FE4D4}" srcOrd="0" destOrd="0" presId="urn:microsoft.com/office/officeart/2005/8/layout/vList2"/>
    <dgm:cxn modelId="{C61F9B21-0596-412A-B29D-721FD093D318}" type="presParOf" srcId="{AD66C9D8-3193-46E6-AE94-9D6C7403DCC1}" destId="{A81CE7BD-F90A-425C-8144-8E8D9EC9738D}" srcOrd="0" destOrd="0" presId="urn:microsoft.com/office/officeart/2005/8/layout/vList2"/>
    <dgm:cxn modelId="{B47C8D51-B015-4356-85D3-85745DB01FE4}" type="presParOf" srcId="{AD66C9D8-3193-46E6-AE94-9D6C7403DCC1}" destId="{9C85C734-A7E6-4949-9B63-2447A3F4E6D5}" srcOrd="1" destOrd="0" presId="urn:microsoft.com/office/officeart/2005/8/layout/vList2"/>
    <dgm:cxn modelId="{E805EA75-4ECF-4B52-8A9D-7F24F1AA0877}" type="presParOf" srcId="{AD66C9D8-3193-46E6-AE94-9D6C7403DCC1}" destId="{46C5D45D-604E-4D24-985C-FBE0D97582F1}" srcOrd="2" destOrd="0" presId="urn:microsoft.com/office/officeart/2005/8/layout/vList2"/>
    <dgm:cxn modelId="{F17012AF-BE3D-41FE-AEF5-72CC29581612}" type="presParOf" srcId="{AD66C9D8-3193-46E6-AE94-9D6C7403DCC1}" destId="{433083DA-2BE8-40F9-A878-F26B715A1CD9}" srcOrd="3" destOrd="0" presId="urn:microsoft.com/office/officeart/2005/8/layout/vList2"/>
    <dgm:cxn modelId="{3143E98E-B8D0-4A1A-A8BC-7B963B6CFEC6}" type="presParOf" srcId="{AD66C9D8-3193-46E6-AE94-9D6C7403DCC1}" destId="{D13F5098-AD6A-4932-B77C-03B8641FE4D4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C782AF31-AA3E-4A01-B2EF-1CAEB09F8EF7}" type="doc">
      <dgm:prSet loTypeId="urn:microsoft.com/office/officeart/2005/8/layout/vList2" loCatId="list" qsTypeId="urn:microsoft.com/office/officeart/2005/8/quickstyle/3d1" qsCatId="3D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5D861DE1-D0F6-4F47-B9C0-9823821D7326}">
      <dgm:prSet custT="1"/>
      <dgm:spPr/>
      <dgm:t>
        <a:bodyPr/>
        <a:lstStyle/>
        <a:p>
          <a:pPr rtl="0"/>
          <a:r>
            <a:rPr lang="ru-RU" sz="1400" b="0" i="0" u="none" dirty="0" smtClean="0">
              <a:solidFill>
                <a:schemeClr val="tx1"/>
              </a:solidFill>
              <a:latin typeface="Calibri" panose="020F0502020204030204" pitchFamily="34" charset="0"/>
            </a:rPr>
            <a:t>Использование системы исключает необходимость задействования дополнительных специалистов</a:t>
          </a:r>
          <a:endParaRPr lang="ru-RU" sz="1400" b="0" i="0" u="none" dirty="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45F7B955-7D85-4E9B-91C8-D6CF5DDDFAD6}" type="parTrans" cxnId="{D6F2412B-4A4F-48F8-95A9-FF8156FCBF9D}">
      <dgm:prSet/>
      <dgm:spPr/>
      <dgm:t>
        <a:bodyPr/>
        <a:lstStyle/>
        <a:p>
          <a:endParaRPr lang="ru-RU" sz="120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80DAD745-E199-4694-B0DA-C91A829A60E4}" type="sibTrans" cxnId="{D6F2412B-4A4F-48F8-95A9-FF8156FCBF9D}">
      <dgm:prSet/>
      <dgm:spPr/>
      <dgm:t>
        <a:bodyPr/>
        <a:lstStyle/>
        <a:p>
          <a:endParaRPr lang="ru-RU" sz="120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C5093D53-7612-4028-8130-6F7ED69D3317}">
      <dgm:prSet custT="1"/>
      <dgm:spPr/>
      <dgm:t>
        <a:bodyPr/>
        <a:lstStyle/>
        <a:p>
          <a:pPr rtl="0"/>
          <a:r>
            <a:rPr lang="ru-RU" sz="1400" b="0" i="0" u="none" dirty="0" smtClean="0">
              <a:solidFill>
                <a:schemeClr val="tx1"/>
              </a:solidFill>
              <a:latin typeface="Calibri" panose="020F0502020204030204" pitchFamily="34" charset="0"/>
            </a:rPr>
            <a:t>Сокращение трудозатрат на проверку отчетных форм каждого учреждения с АИС «</a:t>
          </a:r>
          <a:r>
            <a:rPr lang="ru-RU" sz="1400" b="0" i="0" u="none" dirty="0" err="1" smtClean="0">
              <a:solidFill>
                <a:schemeClr val="tx1"/>
              </a:solidFill>
              <a:latin typeface="Calibri" panose="020F0502020204030204" pitchFamily="34" charset="0"/>
            </a:rPr>
            <a:t>Криста</a:t>
          </a:r>
          <a:r>
            <a:rPr lang="ru-RU" sz="1400" b="0" i="0" u="none" dirty="0" smtClean="0">
              <a:solidFill>
                <a:schemeClr val="tx1"/>
              </a:solidFill>
              <a:latin typeface="Calibri" panose="020F0502020204030204" pitchFamily="34" charset="0"/>
            </a:rPr>
            <a:t>» с 0,5 часа до 0 за счет полной автоматизации процесса. Общая экономия трудозатрат составила 398 часов</a:t>
          </a:r>
          <a:endParaRPr lang="ru-RU" sz="1400" b="0" i="0" u="none" dirty="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A643717D-72CC-4991-A05B-86C195F08838}" type="parTrans" cxnId="{07E67894-7640-4235-890A-B348FC138B71}">
      <dgm:prSet/>
      <dgm:spPr/>
      <dgm:t>
        <a:bodyPr/>
        <a:lstStyle/>
        <a:p>
          <a:endParaRPr lang="ru-RU" sz="120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46D86AB8-95BF-4B52-9276-476D9EB5E2BD}" type="sibTrans" cxnId="{07E67894-7640-4235-890A-B348FC138B71}">
      <dgm:prSet/>
      <dgm:spPr/>
      <dgm:t>
        <a:bodyPr/>
        <a:lstStyle/>
        <a:p>
          <a:endParaRPr lang="ru-RU" sz="120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6D619BBF-302D-4361-AD71-E7E908FA6F5F}">
      <dgm:prSet custT="1"/>
      <dgm:spPr/>
      <dgm:t>
        <a:bodyPr/>
        <a:lstStyle/>
        <a:p>
          <a:pPr rtl="0"/>
          <a:r>
            <a:rPr lang="ru-RU" sz="1400" b="0" i="0" u="none" dirty="0" smtClean="0">
              <a:solidFill>
                <a:schemeClr val="tx1"/>
              </a:solidFill>
              <a:latin typeface="Calibri" panose="020F0502020204030204" pitchFamily="34" charset="0"/>
            </a:rPr>
            <a:t>Сокращение временных расходов на коммуникацию между ГУО и бухгалтером учреждения за счет автоматизированного формирования развернутого протокола ошибок  не менее 200 часов</a:t>
          </a:r>
          <a:endParaRPr lang="ru-RU" sz="1400" b="0" i="0" u="none" dirty="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A875499E-703A-4169-A7F2-F119285E68E6}" type="parTrans" cxnId="{28D2F897-978E-419D-BC1D-FAF2FCDE6CE1}">
      <dgm:prSet/>
      <dgm:spPr/>
      <dgm:t>
        <a:bodyPr/>
        <a:lstStyle/>
        <a:p>
          <a:endParaRPr lang="ru-RU" sz="120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A8F35D3E-57DB-4125-A8D5-3D78DD1E9023}" type="sibTrans" cxnId="{28D2F897-978E-419D-BC1D-FAF2FCDE6CE1}">
      <dgm:prSet/>
      <dgm:spPr/>
      <dgm:t>
        <a:bodyPr/>
        <a:lstStyle/>
        <a:p>
          <a:endParaRPr lang="ru-RU" sz="120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ABD148D5-95B7-4F10-8A81-382F8645E556}">
      <dgm:prSet custT="1"/>
      <dgm:spPr/>
      <dgm:t>
        <a:bodyPr/>
        <a:lstStyle/>
        <a:p>
          <a:pPr rtl="0"/>
          <a:r>
            <a:rPr lang="ru-RU" sz="1400" b="0" i="0" u="none" dirty="0" smtClean="0">
              <a:solidFill>
                <a:schemeClr val="tx1"/>
              </a:solidFill>
              <a:latin typeface="Calibri" panose="020F0502020204030204" pitchFamily="34" charset="0"/>
            </a:rPr>
            <a:t>Сокращение трудозатрат за счет автоматической загрузки данных из АИС «</a:t>
          </a:r>
          <a:r>
            <a:rPr lang="ru-RU" sz="1400" b="0" i="0" u="none" dirty="0" err="1" smtClean="0">
              <a:solidFill>
                <a:schemeClr val="tx1"/>
              </a:solidFill>
              <a:latin typeface="Calibri" panose="020F0502020204030204" pitchFamily="34" charset="0"/>
            </a:rPr>
            <a:t>Криста</a:t>
          </a:r>
          <a:r>
            <a:rPr lang="ru-RU" sz="1400" b="0" i="0" u="none" dirty="0" smtClean="0">
              <a:solidFill>
                <a:schemeClr val="tx1"/>
              </a:solidFill>
              <a:latin typeface="Calibri" panose="020F0502020204030204" pitchFamily="34" charset="0"/>
            </a:rPr>
            <a:t>» и формирования следующих документов для каждого учреждения системы образования</a:t>
          </a:r>
          <a:endParaRPr lang="ru-RU" sz="1400" b="0" i="0" u="none" dirty="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9FA0C961-FF95-40EF-AA12-361693DD30E6}" type="parTrans" cxnId="{26EB045E-895B-41EA-88CA-63318210FAA6}">
      <dgm:prSet/>
      <dgm:spPr/>
      <dgm:t>
        <a:bodyPr/>
        <a:lstStyle/>
        <a:p>
          <a:endParaRPr lang="ru-RU" sz="120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B2EDFAE8-2476-48F8-8FF4-8DA7C91F052D}" type="sibTrans" cxnId="{26EB045E-895B-41EA-88CA-63318210FAA6}">
      <dgm:prSet/>
      <dgm:spPr/>
      <dgm:t>
        <a:bodyPr/>
        <a:lstStyle/>
        <a:p>
          <a:endParaRPr lang="ru-RU" sz="120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7075F7C3-8F11-4F3E-B22F-AECBC18E2FE3}" type="pres">
      <dgm:prSet presAssocID="{C782AF31-AA3E-4A01-B2EF-1CAEB09F8EF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E89F300-FDC0-45E4-9225-9442B9B52B02}" type="pres">
      <dgm:prSet presAssocID="{5D861DE1-D0F6-4F47-B9C0-9823821D7326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E6C828-EC94-4F67-A327-5DE124342677}" type="pres">
      <dgm:prSet presAssocID="{80DAD745-E199-4694-B0DA-C91A829A60E4}" presName="spacer" presStyleCnt="0"/>
      <dgm:spPr/>
      <dgm:t>
        <a:bodyPr/>
        <a:lstStyle/>
        <a:p>
          <a:endParaRPr lang="ru-RU"/>
        </a:p>
      </dgm:t>
    </dgm:pt>
    <dgm:pt modelId="{61F175EB-10B5-49FD-AD08-A576A79E9F4F}" type="pres">
      <dgm:prSet presAssocID="{C5093D53-7612-4028-8130-6F7ED69D3317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C3C6D2-BBC1-4E81-BAAC-2581E118156C}" type="pres">
      <dgm:prSet presAssocID="{46D86AB8-95BF-4B52-9276-476D9EB5E2BD}" presName="spacer" presStyleCnt="0"/>
      <dgm:spPr/>
      <dgm:t>
        <a:bodyPr/>
        <a:lstStyle/>
        <a:p>
          <a:endParaRPr lang="ru-RU"/>
        </a:p>
      </dgm:t>
    </dgm:pt>
    <dgm:pt modelId="{BF4FB4DE-6083-4CFF-BDC4-71591740925D}" type="pres">
      <dgm:prSet presAssocID="{6D619BBF-302D-4361-AD71-E7E908FA6F5F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CA995E-8589-4268-A43D-9771EFB3D011}" type="pres">
      <dgm:prSet presAssocID="{A8F35D3E-57DB-4125-A8D5-3D78DD1E9023}" presName="spacer" presStyleCnt="0"/>
      <dgm:spPr/>
      <dgm:t>
        <a:bodyPr/>
        <a:lstStyle/>
        <a:p>
          <a:endParaRPr lang="ru-RU"/>
        </a:p>
      </dgm:t>
    </dgm:pt>
    <dgm:pt modelId="{23A49340-F9CE-46E7-9F91-2CA695359992}" type="pres">
      <dgm:prSet presAssocID="{ABD148D5-95B7-4F10-8A81-382F8645E556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8D2F897-978E-419D-BC1D-FAF2FCDE6CE1}" srcId="{C782AF31-AA3E-4A01-B2EF-1CAEB09F8EF7}" destId="{6D619BBF-302D-4361-AD71-E7E908FA6F5F}" srcOrd="2" destOrd="0" parTransId="{A875499E-703A-4169-A7F2-F119285E68E6}" sibTransId="{A8F35D3E-57DB-4125-A8D5-3D78DD1E9023}"/>
    <dgm:cxn modelId="{22B6B904-7BA8-4990-BED9-81F193353F61}" type="presOf" srcId="{ABD148D5-95B7-4F10-8A81-382F8645E556}" destId="{23A49340-F9CE-46E7-9F91-2CA695359992}" srcOrd="0" destOrd="0" presId="urn:microsoft.com/office/officeart/2005/8/layout/vList2"/>
    <dgm:cxn modelId="{0201DBD3-9DAA-4451-9B20-C830D38DD0B1}" type="presOf" srcId="{6D619BBF-302D-4361-AD71-E7E908FA6F5F}" destId="{BF4FB4DE-6083-4CFF-BDC4-71591740925D}" srcOrd="0" destOrd="0" presId="urn:microsoft.com/office/officeart/2005/8/layout/vList2"/>
    <dgm:cxn modelId="{7A4FD0F0-4A90-4D14-A1C6-694A3ED1811A}" type="presOf" srcId="{C5093D53-7612-4028-8130-6F7ED69D3317}" destId="{61F175EB-10B5-49FD-AD08-A576A79E9F4F}" srcOrd="0" destOrd="0" presId="urn:microsoft.com/office/officeart/2005/8/layout/vList2"/>
    <dgm:cxn modelId="{D6F2412B-4A4F-48F8-95A9-FF8156FCBF9D}" srcId="{C782AF31-AA3E-4A01-B2EF-1CAEB09F8EF7}" destId="{5D861DE1-D0F6-4F47-B9C0-9823821D7326}" srcOrd="0" destOrd="0" parTransId="{45F7B955-7D85-4E9B-91C8-D6CF5DDDFAD6}" sibTransId="{80DAD745-E199-4694-B0DA-C91A829A60E4}"/>
    <dgm:cxn modelId="{26EB045E-895B-41EA-88CA-63318210FAA6}" srcId="{C782AF31-AA3E-4A01-B2EF-1CAEB09F8EF7}" destId="{ABD148D5-95B7-4F10-8A81-382F8645E556}" srcOrd="3" destOrd="0" parTransId="{9FA0C961-FF95-40EF-AA12-361693DD30E6}" sibTransId="{B2EDFAE8-2476-48F8-8FF4-8DA7C91F052D}"/>
    <dgm:cxn modelId="{76D4188A-6DF9-4D46-9A82-512AAFC82734}" type="presOf" srcId="{5D861DE1-D0F6-4F47-B9C0-9823821D7326}" destId="{0E89F300-FDC0-45E4-9225-9442B9B52B02}" srcOrd="0" destOrd="0" presId="urn:microsoft.com/office/officeart/2005/8/layout/vList2"/>
    <dgm:cxn modelId="{17D7C3E3-895C-4D4F-812F-CD906EA5EF82}" type="presOf" srcId="{C782AF31-AA3E-4A01-B2EF-1CAEB09F8EF7}" destId="{7075F7C3-8F11-4F3E-B22F-AECBC18E2FE3}" srcOrd="0" destOrd="0" presId="urn:microsoft.com/office/officeart/2005/8/layout/vList2"/>
    <dgm:cxn modelId="{07E67894-7640-4235-890A-B348FC138B71}" srcId="{C782AF31-AA3E-4A01-B2EF-1CAEB09F8EF7}" destId="{C5093D53-7612-4028-8130-6F7ED69D3317}" srcOrd="1" destOrd="0" parTransId="{A643717D-72CC-4991-A05B-86C195F08838}" sibTransId="{46D86AB8-95BF-4B52-9276-476D9EB5E2BD}"/>
    <dgm:cxn modelId="{F78B76D2-D78D-425B-9493-C078BD7DF771}" type="presParOf" srcId="{7075F7C3-8F11-4F3E-B22F-AECBC18E2FE3}" destId="{0E89F300-FDC0-45E4-9225-9442B9B52B02}" srcOrd="0" destOrd="0" presId="urn:microsoft.com/office/officeart/2005/8/layout/vList2"/>
    <dgm:cxn modelId="{1571357C-C8AF-4E6A-993C-B727071E9EE0}" type="presParOf" srcId="{7075F7C3-8F11-4F3E-B22F-AECBC18E2FE3}" destId="{77E6C828-EC94-4F67-A327-5DE124342677}" srcOrd="1" destOrd="0" presId="urn:microsoft.com/office/officeart/2005/8/layout/vList2"/>
    <dgm:cxn modelId="{B598676B-286A-41A3-97F0-A285638E0F87}" type="presParOf" srcId="{7075F7C3-8F11-4F3E-B22F-AECBC18E2FE3}" destId="{61F175EB-10B5-49FD-AD08-A576A79E9F4F}" srcOrd="2" destOrd="0" presId="urn:microsoft.com/office/officeart/2005/8/layout/vList2"/>
    <dgm:cxn modelId="{1750ACA4-3C55-4540-A683-F97B69253ACD}" type="presParOf" srcId="{7075F7C3-8F11-4F3E-B22F-AECBC18E2FE3}" destId="{EFC3C6D2-BBC1-4E81-BAAC-2581E118156C}" srcOrd="3" destOrd="0" presId="urn:microsoft.com/office/officeart/2005/8/layout/vList2"/>
    <dgm:cxn modelId="{85C3BD68-23A9-47B3-99D0-883E555BCF92}" type="presParOf" srcId="{7075F7C3-8F11-4F3E-B22F-AECBC18E2FE3}" destId="{BF4FB4DE-6083-4CFF-BDC4-71591740925D}" srcOrd="4" destOrd="0" presId="urn:microsoft.com/office/officeart/2005/8/layout/vList2"/>
    <dgm:cxn modelId="{AE341983-97E3-4D1A-9D2E-1C9C5A8B55F2}" type="presParOf" srcId="{7075F7C3-8F11-4F3E-B22F-AECBC18E2FE3}" destId="{77CA995E-8589-4268-A43D-9771EFB3D011}" srcOrd="5" destOrd="0" presId="urn:microsoft.com/office/officeart/2005/8/layout/vList2"/>
    <dgm:cxn modelId="{D49E27BB-EB04-48AA-8F5D-FC46E85DC9AE}" type="presParOf" srcId="{7075F7C3-8F11-4F3E-B22F-AECBC18E2FE3}" destId="{23A49340-F9CE-46E7-9F91-2CA695359992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C782AF31-AA3E-4A01-B2EF-1CAEB09F8EF7}" type="doc">
      <dgm:prSet loTypeId="urn:microsoft.com/office/officeart/2005/8/layout/process4" loCatId="list" qsTypeId="urn:microsoft.com/office/officeart/2005/8/quickstyle/3d1" qsCatId="3D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5D861DE1-D0F6-4F47-B9C0-9823821D7326}">
      <dgm:prSet custT="1"/>
      <dgm:spPr/>
      <dgm:t>
        <a:bodyPr/>
        <a:lstStyle/>
        <a:p>
          <a:pPr rtl="0"/>
          <a:r>
            <a:rPr lang="ru-RU" sz="1200" b="0" i="0" u="none" dirty="0" smtClean="0">
              <a:latin typeface="Calibri" panose="020F0502020204030204" pitchFamily="34" charset="0"/>
            </a:rPr>
            <a:t>Многолетний опыт сопровождения информационных систем учреждений показывает необходимый и обязательный (установленный Фирмой «1С») уровень сопровождения информационных систем: 12 часов консультаций в год на учреждение + Информационно-технологическое сопровождение</a:t>
          </a:r>
          <a:endParaRPr lang="ru-RU" sz="1200" b="0" i="0" u="none" dirty="0">
            <a:latin typeface="Calibri" panose="020F0502020204030204" pitchFamily="34" charset="0"/>
          </a:endParaRPr>
        </a:p>
      </dgm:t>
    </dgm:pt>
    <dgm:pt modelId="{45F7B955-7D85-4E9B-91C8-D6CF5DDDFAD6}" type="parTrans" cxnId="{D6F2412B-4A4F-48F8-95A9-FF8156FCBF9D}">
      <dgm:prSet/>
      <dgm:spPr/>
      <dgm:t>
        <a:bodyPr/>
        <a:lstStyle/>
        <a:p>
          <a:endParaRPr lang="ru-RU" sz="1200">
            <a:latin typeface="Calibri" panose="020F0502020204030204" pitchFamily="34" charset="0"/>
          </a:endParaRPr>
        </a:p>
      </dgm:t>
    </dgm:pt>
    <dgm:pt modelId="{80DAD745-E199-4694-B0DA-C91A829A60E4}" type="sibTrans" cxnId="{D6F2412B-4A4F-48F8-95A9-FF8156FCBF9D}">
      <dgm:prSet/>
      <dgm:spPr/>
      <dgm:t>
        <a:bodyPr/>
        <a:lstStyle/>
        <a:p>
          <a:endParaRPr lang="ru-RU" sz="1200">
            <a:latin typeface="Calibri" panose="020F0502020204030204" pitchFamily="34" charset="0"/>
          </a:endParaRPr>
        </a:p>
      </dgm:t>
    </dgm:pt>
    <dgm:pt modelId="{C04D00DC-B0C1-462B-88A8-A6FAAFD5CF50}">
      <dgm:prSet custT="1"/>
      <dgm:spPr/>
      <dgm:t>
        <a:bodyPr/>
        <a:lstStyle/>
        <a:p>
          <a:pPr rtl="0"/>
          <a:r>
            <a:rPr lang="ru-RU" sz="1200" b="0" i="0" u="none" dirty="0" smtClean="0">
              <a:latin typeface="Calibri" panose="020F0502020204030204" pitchFamily="34" charset="0"/>
            </a:rPr>
            <a:t>В сегодняшних рыночных ценах такой набор услуг стоит более 26 млн рублей на отрасль</a:t>
          </a:r>
          <a:endParaRPr lang="ru-RU" sz="1200" b="0" i="0" u="none" dirty="0">
            <a:latin typeface="Calibri" panose="020F0502020204030204" pitchFamily="34" charset="0"/>
          </a:endParaRPr>
        </a:p>
      </dgm:t>
    </dgm:pt>
    <dgm:pt modelId="{83C36018-C290-4C07-93BE-F380FE9C9D60}" type="parTrans" cxnId="{9501BC62-0823-4E0F-BBF0-B92453D89D93}">
      <dgm:prSet/>
      <dgm:spPr/>
      <dgm:t>
        <a:bodyPr/>
        <a:lstStyle/>
        <a:p>
          <a:endParaRPr lang="ru-RU" sz="1200">
            <a:latin typeface="Calibri" panose="020F0502020204030204" pitchFamily="34" charset="0"/>
          </a:endParaRPr>
        </a:p>
      </dgm:t>
    </dgm:pt>
    <dgm:pt modelId="{36070166-DE67-4796-ABD4-EF1F9C17D5B3}" type="sibTrans" cxnId="{9501BC62-0823-4E0F-BBF0-B92453D89D93}">
      <dgm:prSet/>
      <dgm:spPr/>
      <dgm:t>
        <a:bodyPr/>
        <a:lstStyle/>
        <a:p>
          <a:endParaRPr lang="ru-RU" sz="1200">
            <a:latin typeface="Calibri" panose="020F0502020204030204" pitchFamily="34" charset="0"/>
          </a:endParaRPr>
        </a:p>
      </dgm:t>
    </dgm:pt>
    <dgm:pt modelId="{ED1C1840-5381-4CDF-ABA3-1CDB3CDC147A}">
      <dgm:prSet custT="1"/>
      <dgm:spPr/>
      <dgm:t>
        <a:bodyPr/>
        <a:lstStyle/>
        <a:p>
          <a:pPr rtl="0"/>
          <a:r>
            <a:rPr lang="ru-RU" sz="1200" b="0" i="0" u="none" dirty="0" smtClean="0">
              <a:latin typeface="Calibri" panose="020F0502020204030204" pitchFamily="34" charset="0"/>
            </a:rPr>
            <a:t>При этом запланированные расходы на сопровождение Единой информационной системы на 507 учреждений в 2016 году составят 25 млн </a:t>
          </a:r>
          <a:r>
            <a:rPr lang="ru-RU" sz="1200" b="0" i="0" u="none" dirty="0" err="1" smtClean="0">
              <a:latin typeface="Calibri" panose="020F0502020204030204" pitchFamily="34" charset="0"/>
            </a:rPr>
            <a:t>руб</a:t>
          </a:r>
          <a:r>
            <a:rPr lang="ru-RU" sz="1200" b="0" i="0" u="none" dirty="0" smtClean="0">
              <a:latin typeface="Calibri" panose="020F0502020204030204" pitchFamily="34" charset="0"/>
            </a:rPr>
            <a:t>, которые включают модернизацию системы - формирование Регистра педагогических работников и создание Единой системы кадрового учета и расчета заработной платы.</a:t>
          </a:r>
          <a:endParaRPr lang="ru-RU" sz="1200" dirty="0">
            <a:latin typeface="Calibri" panose="020F0502020204030204" pitchFamily="34" charset="0"/>
          </a:endParaRPr>
        </a:p>
      </dgm:t>
    </dgm:pt>
    <dgm:pt modelId="{F4C1A50D-271D-466D-BB7B-EC77D7ADF92E}" type="parTrans" cxnId="{5038A5E7-C817-477D-AEAB-8C6B6751E6F2}">
      <dgm:prSet/>
      <dgm:spPr/>
      <dgm:t>
        <a:bodyPr/>
        <a:lstStyle/>
        <a:p>
          <a:endParaRPr lang="ru-RU" sz="1200">
            <a:latin typeface="Calibri" panose="020F0502020204030204" pitchFamily="34" charset="0"/>
          </a:endParaRPr>
        </a:p>
      </dgm:t>
    </dgm:pt>
    <dgm:pt modelId="{AB279EE2-1A53-45B9-994F-7C585562B21E}" type="sibTrans" cxnId="{5038A5E7-C817-477D-AEAB-8C6B6751E6F2}">
      <dgm:prSet/>
      <dgm:spPr/>
      <dgm:t>
        <a:bodyPr/>
        <a:lstStyle/>
        <a:p>
          <a:endParaRPr lang="ru-RU" sz="1200">
            <a:latin typeface="Calibri" panose="020F0502020204030204" pitchFamily="34" charset="0"/>
          </a:endParaRPr>
        </a:p>
      </dgm:t>
    </dgm:pt>
    <dgm:pt modelId="{AF51D285-1A6C-45BA-8642-A47470A3DC0C}">
      <dgm:prSet custT="1"/>
      <dgm:spPr/>
      <dgm:t>
        <a:bodyPr/>
        <a:lstStyle/>
        <a:p>
          <a:pPr rtl="0"/>
          <a:r>
            <a:rPr lang="ru-RU" sz="1200" b="0" i="0" u="none" dirty="0" smtClean="0">
              <a:latin typeface="Calibri" panose="020F0502020204030204" pitchFamily="34" charset="0"/>
            </a:rPr>
            <a:t>Облачные технологии позволяют не модернизировать компьютерный парк бухгалтерий учреждений, так как для работы в облачной системе достаточно любого компьютера, на котором работает браузер и есть выход в интернет.</a:t>
          </a:r>
          <a:endParaRPr lang="ru-RU" sz="1200" dirty="0">
            <a:latin typeface="Calibri" panose="020F0502020204030204" pitchFamily="34" charset="0"/>
          </a:endParaRPr>
        </a:p>
      </dgm:t>
    </dgm:pt>
    <dgm:pt modelId="{73EB96E6-D59D-4B41-AEDD-EE6073555A0F}" type="parTrans" cxnId="{ECF2CA31-4346-40CB-A57C-F59667BC6677}">
      <dgm:prSet/>
      <dgm:spPr/>
      <dgm:t>
        <a:bodyPr/>
        <a:lstStyle/>
        <a:p>
          <a:endParaRPr lang="ru-RU" sz="1200">
            <a:latin typeface="Calibri" panose="020F0502020204030204" pitchFamily="34" charset="0"/>
          </a:endParaRPr>
        </a:p>
      </dgm:t>
    </dgm:pt>
    <dgm:pt modelId="{AAD22E5F-94A2-417B-9F12-7DEE16C98766}" type="sibTrans" cxnId="{ECF2CA31-4346-40CB-A57C-F59667BC6677}">
      <dgm:prSet/>
      <dgm:spPr/>
      <dgm:t>
        <a:bodyPr/>
        <a:lstStyle/>
        <a:p>
          <a:endParaRPr lang="ru-RU" sz="1200">
            <a:latin typeface="Calibri" panose="020F0502020204030204" pitchFamily="34" charset="0"/>
          </a:endParaRPr>
        </a:p>
      </dgm:t>
    </dgm:pt>
    <dgm:pt modelId="{F91CCC37-6A69-439B-AE58-8A00A920B6A7}">
      <dgm:prSet custT="1"/>
      <dgm:spPr/>
      <dgm:t>
        <a:bodyPr/>
        <a:lstStyle/>
        <a:p>
          <a:pPr rtl="0"/>
          <a:r>
            <a:rPr lang="ru-RU" sz="1200" b="0" i="0" u="none" smtClean="0">
              <a:latin typeface="Calibri" panose="020F0502020204030204" pitchFamily="34" charset="0"/>
            </a:rPr>
            <a:t>Срок службы персонального компьютера 3-5 лет, после этого необходимы финансовые вложения.</a:t>
          </a:r>
          <a:endParaRPr lang="ru-RU" sz="1200">
            <a:latin typeface="Calibri" panose="020F0502020204030204" pitchFamily="34" charset="0"/>
          </a:endParaRPr>
        </a:p>
      </dgm:t>
    </dgm:pt>
    <dgm:pt modelId="{EFCD1F7F-7878-416E-AA6D-FC9F8C970068}" type="parTrans" cxnId="{D57CB884-0C6E-4D3F-896B-5F05EBCEB531}">
      <dgm:prSet/>
      <dgm:spPr/>
      <dgm:t>
        <a:bodyPr/>
        <a:lstStyle/>
        <a:p>
          <a:endParaRPr lang="ru-RU" sz="1200">
            <a:latin typeface="Calibri" panose="020F0502020204030204" pitchFamily="34" charset="0"/>
          </a:endParaRPr>
        </a:p>
      </dgm:t>
    </dgm:pt>
    <dgm:pt modelId="{FC2BEFDA-F9D0-4DA1-9575-D7BD39DC9963}" type="sibTrans" cxnId="{D57CB884-0C6E-4D3F-896B-5F05EBCEB531}">
      <dgm:prSet/>
      <dgm:spPr/>
      <dgm:t>
        <a:bodyPr/>
        <a:lstStyle/>
        <a:p>
          <a:endParaRPr lang="ru-RU" sz="1200">
            <a:latin typeface="Calibri" panose="020F0502020204030204" pitchFamily="34" charset="0"/>
          </a:endParaRPr>
        </a:p>
      </dgm:t>
    </dgm:pt>
    <dgm:pt modelId="{387F56CA-BE75-4C34-BE7E-B9BBD40C5625}">
      <dgm:prSet custT="1"/>
      <dgm:spPr/>
      <dgm:t>
        <a:bodyPr/>
        <a:lstStyle/>
        <a:p>
          <a:pPr rtl="0"/>
          <a:r>
            <a:rPr lang="ru-RU" sz="1200" b="0" i="0" u="none" dirty="0" smtClean="0">
              <a:latin typeface="Calibri" panose="020F0502020204030204" pitchFamily="34" charset="0"/>
            </a:rPr>
            <a:t>В сегодняшних ценах стоимость модернизации 25 000 - 30 000. </a:t>
          </a:r>
        </a:p>
        <a:p>
          <a:pPr rtl="0"/>
          <a:r>
            <a:rPr lang="ru-RU" sz="2200" b="1" i="0" u="none" dirty="0" smtClean="0">
              <a:solidFill>
                <a:schemeClr val="accent1"/>
              </a:solidFill>
              <a:latin typeface="Calibri" panose="020F0502020204030204" pitchFamily="34" charset="0"/>
            </a:rPr>
            <a:t>Таким образом, дополнительно отрасль экономит 2,5 - 3 млн. рублей ежегодно.</a:t>
          </a:r>
          <a:endParaRPr lang="ru-RU" sz="2200" b="1" dirty="0">
            <a:solidFill>
              <a:schemeClr val="accent1"/>
            </a:solidFill>
            <a:latin typeface="Calibri" panose="020F0502020204030204" pitchFamily="34" charset="0"/>
          </a:endParaRPr>
        </a:p>
      </dgm:t>
    </dgm:pt>
    <dgm:pt modelId="{A17DAFD1-9FC5-461A-9F1A-F0647EB0918D}" type="parTrans" cxnId="{6DBC02D2-E7F5-49CB-80E4-BFE7C8FE2C94}">
      <dgm:prSet/>
      <dgm:spPr/>
      <dgm:t>
        <a:bodyPr/>
        <a:lstStyle/>
        <a:p>
          <a:endParaRPr lang="ru-RU" sz="1200">
            <a:latin typeface="Calibri" panose="020F0502020204030204" pitchFamily="34" charset="0"/>
          </a:endParaRPr>
        </a:p>
      </dgm:t>
    </dgm:pt>
    <dgm:pt modelId="{507E781E-0062-4346-BDD1-ACEB67B62B7D}" type="sibTrans" cxnId="{6DBC02D2-E7F5-49CB-80E4-BFE7C8FE2C94}">
      <dgm:prSet/>
      <dgm:spPr/>
      <dgm:t>
        <a:bodyPr/>
        <a:lstStyle/>
        <a:p>
          <a:endParaRPr lang="ru-RU" sz="1200">
            <a:latin typeface="Calibri" panose="020F0502020204030204" pitchFamily="34" charset="0"/>
          </a:endParaRPr>
        </a:p>
      </dgm:t>
    </dgm:pt>
    <dgm:pt modelId="{3B894A5A-7126-4386-9933-0AE8A309CBB3}" type="pres">
      <dgm:prSet presAssocID="{C782AF31-AA3E-4A01-B2EF-1CAEB09F8EF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58CF163-0056-4184-8DF0-0ACFEF8ABD83}" type="pres">
      <dgm:prSet presAssocID="{387F56CA-BE75-4C34-BE7E-B9BBD40C5625}" presName="boxAndChildren" presStyleCnt="0"/>
      <dgm:spPr/>
    </dgm:pt>
    <dgm:pt modelId="{79CD78F3-D96E-4116-AD24-9CA3D38E9C86}" type="pres">
      <dgm:prSet presAssocID="{387F56CA-BE75-4C34-BE7E-B9BBD40C5625}" presName="parentTextBox" presStyleLbl="node1" presStyleIdx="0" presStyleCnt="6" custLinFactNeighborX="92635" custLinFactNeighborY="54345"/>
      <dgm:spPr/>
      <dgm:t>
        <a:bodyPr/>
        <a:lstStyle/>
        <a:p>
          <a:endParaRPr lang="ru-RU"/>
        </a:p>
      </dgm:t>
    </dgm:pt>
    <dgm:pt modelId="{7470CB21-2B67-40AD-8286-C54BCDF473D7}" type="pres">
      <dgm:prSet presAssocID="{FC2BEFDA-F9D0-4DA1-9575-D7BD39DC9963}" presName="sp" presStyleCnt="0"/>
      <dgm:spPr/>
    </dgm:pt>
    <dgm:pt modelId="{DFED9D75-A43E-460B-B6E9-BC3E7900EF27}" type="pres">
      <dgm:prSet presAssocID="{F91CCC37-6A69-439B-AE58-8A00A920B6A7}" presName="arrowAndChildren" presStyleCnt="0"/>
      <dgm:spPr/>
    </dgm:pt>
    <dgm:pt modelId="{3C048D6F-AA56-4326-9DD6-99F64CA01746}" type="pres">
      <dgm:prSet presAssocID="{F91CCC37-6A69-439B-AE58-8A00A920B6A7}" presName="parentTextArrow" presStyleLbl="node1" presStyleIdx="1" presStyleCnt="6"/>
      <dgm:spPr/>
      <dgm:t>
        <a:bodyPr/>
        <a:lstStyle/>
        <a:p>
          <a:endParaRPr lang="ru-RU"/>
        </a:p>
      </dgm:t>
    </dgm:pt>
    <dgm:pt modelId="{2E243F73-4997-42CB-984C-BE80B01BC319}" type="pres">
      <dgm:prSet presAssocID="{AAD22E5F-94A2-417B-9F12-7DEE16C98766}" presName="sp" presStyleCnt="0"/>
      <dgm:spPr/>
    </dgm:pt>
    <dgm:pt modelId="{C9E8A12D-1F39-499C-A338-10183DCE684D}" type="pres">
      <dgm:prSet presAssocID="{AF51D285-1A6C-45BA-8642-A47470A3DC0C}" presName="arrowAndChildren" presStyleCnt="0"/>
      <dgm:spPr/>
    </dgm:pt>
    <dgm:pt modelId="{D7EC0AC5-FF8B-470B-A63B-8BBB5E395E9D}" type="pres">
      <dgm:prSet presAssocID="{AF51D285-1A6C-45BA-8642-A47470A3DC0C}" presName="parentTextArrow" presStyleLbl="node1" presStyleIdx="2" presStyleCnt="6"/>
      <dgm:spPr/>
      <dgm:t>
        <a:bodyPr/>
        <a:lstStyle/>
        <a:p>
          <a:endParaRPr lang="ru-RU"/>
        </a:p>
      </dgm:t>
    </dgm:pt>
    <dgm:pt modelId="{BBFEC599-6E01-4975-9805-69542D1D3F50}" type="pres">
      <dgm:prSet presAssocID="{AB279EE2-1A53-45B9-994F-7C585562B21E}" presName="sp" presStyleCnt="0"/>
      <dgm:spPr/>
    </dgm:pt>
    <dgm:pt modelId="{11A07378-B766-4886-9912-88751B5D47C7}" type="pres">
      <dgm:prSet presAssocID="{ED1C1840-5381-4CDF-ABA3-1CDB3CDC147A}" presName="arrowAndChildren" presStyleCnt="0"/>
      <dgm:spPr/>
    </dgm:pt>
    <dgm:pt modelId="{3B992F09-804B-47AC-998E-39481E1B7B71}" type="pres">
      <dgm:prSet presAssocID="{ED1C1840-5381-4CDF-ABA3-1CDB3CDC147A}" presName="parentTextArrow" presStyleLbl="node1" presStyleIdx="3" presStyleCnt="6"/>
      <dgm:spPr/>
      <dgm:t>
        <a:bodyPr/>
        <a:lstStyle/>
        <a:p>
          <a:endParaRPr lang="ru-RU"/>
        </a:p>
      </dgm:t>
    </dgm:pt>
    <dgm:pt modelId="{3DB8F495-AB69-4CAF-8365-1C137807CB63}" type="pres">
      <dgm:prSet presAssocID="{36070166-DE67-4796-ABD4-EF1F9C17D5B3}" presName="sp" presStyleCnt="0"/>
      <dgm:spPr/>
    </dgm:pt>
    <dgm:pt modelId="{40434A01-4FE1-4AAE-A9BD-457D02730A3D}" type="pres">
      <dgm:prSet presAssocID="{C04D00DC-B0C1-462B-88A8-A6FAAFD5CF50}" presName="arrowAndChildren" presStyleCnt="0"/>
      <dgm:spPr/>
    </dgm:pt>
    <dgm:pt modelId="{4EB25581-C9EE-4CED-9ED0-4B047447583B}" type="pres">
      <dgm:prSet presAssocID="{C04D00DC-B0C1-462B-88A8-A6FAAFD5CF50}" presName="parentTextArrow" presStyleLbl="node1" presStyleIdx="4" presStyleCnt="6"/>
      <dgm:spPr/>
      <dgm:t>
        <a:bodyPr/>
        <a:lstStyle/>
        <a:p>
          <a:endParaRPr lang="ru-RU"/>
        </a:p>
      </dgm:t>
    </dgm:pt>
    <dgm:pt modelId="{66D994B2-7E76-4A90-834F-AF595E65612A}" type="pres">
      <dgm:prSet presAssocID="{80DAD745-E199-4694-B0DA-C91A829A60E4}" presName="sp" presStyleCnt="0"/>
      <dgm:spPr/>
    </dgm:pt>
    <dgm:pt modelId="{B04863C0-3369-4026-8765-0A670A2DFA02}" type="pres">
      <dgm:prSet presAssocID="{5D861DE1-D0F6-4F47-B9C0-9823821D7326}" presName="arrowAndChildren" presStyleCnt="0"/>
      <dgm:spPr/>
    </dgm:pt>
    <dgm:pt modelId="{0FBAFF0A-AA43-4BE1-BD69-F4E779EE767F}" type="pres">
      <dgm:prSet presAssocID="{5D861DE1-D0F6-4F47-B9C0-9823821D7326}" presName="parentTextArrow" presStyleLbl="node1" presStyleIdx="5" presStyleCnt="6"/>
      <dgm:spPr/>
      <dgm:t>
        <a:bodyPr/>
        <a:lstStyle/>
        <a:p>
          <a:endParaRPr lang="ru-RU"/>
        </a:p>
      </dgm:t>
    </dgm:pt>
  </dgm:ptLst>
  <dgm:cxnLst>
    <dgm:cxn modelId="{6DBC02D2-E7F5-49CB-80E4-BFE7C8FE2C94}" srcId="{C782AF31-AA3E-4A01-B2EF-1CAEB09F8EF7}" destId="{387F56CA-BE75-4C34-BE7E-B9BBD40C5625}" srcOrd="5" destOrd="0" parTransId="{A17DAFD1-9FC5-461A-9F1A-F0647EB0918D}" sibTransId="{507E781E-0062-4346-BDD1-ACEB67B62B7D}"/>
    <dgm:cxn modelId="{5038A5E7-C817-477D-AEAB-8C6B6751E6F2}" srcId="{C782AF31-AA3E-4A01-B2EF-1CAEB09F8EF7}" destId="{ED1C1840-5381-4CDF-ABA3-1CDB3CDC147A}" srcOrd="2" destOrd="0" parTransId="{F4C1A50D-271D-466D-BB7B-EC77D7ADF92E}" sibTransId="{AB279EE2-1A53-45B9-994F-7C585562B21E}"/>
    <dgm:cxn modelId="{0771D54C-6AB5-4974-ABF2-2A59D480ACE9}" type="presOf" srcId="{AF51D285-1A6C-45BA-8642-A47470A3DC0C}" destId="{D7EC0AC5-FF8B-470B-A63B-8BBB5E395E9D}" srcOrd="0" destOrd="0" presId="urn:microsoft.com/office/officeart/2005/8/layout/process4"/>
    <dgm:cxn modelId="{ECF2CA31-4346-40CB-A57C-F59667BC6677}" srcId="{C782AF31-AA3E-4A01-B2EF-1CAEB09F8EF7}" destId="{AF51D285-1A6C-45BA-8642-A47470A3DC0C}" srcOrd="3" destOrd="0" parTransId="{73EB96E6-D59D-4B41-AEDD-EE6073555A0F}" sibTransId="{AAD22E5F-94A2-417B-9F12-7DEE16C98766}"/>
    <dgm:cxn modelId="{D57CB884-0C6E-4D3F-896B-5F05EBCEB531}" srcId="{C782AF31-AA3E-4A01-B2EF-1CAEB09F8EF7}" destId="{F91CCC37-6A69-439B-AE58-8A00A920B6A7}" srcOrd="4" destOrd="0" parTransId="{EFCD1F7F-7878-416E-AA6D-FC9F8C970068}" sibTransId="{FC2BEFDA-F9D0-4DA1-9575-D7BD39DC9963}"/>
    <dgm:cxn modelId="{9AAE1A5B-DE0D-4EB0-99D0-F0A3FBC24B40}" type="presOf" srcId="{C04D00DC-B0C1-462B-88A8-A6FAAFD5CF50}" destId="{4EB25581-C9EE-4CED-9ED0-4B047447583B}" srcOrd="0" destOrd="0" presId="urn:microsoft.com/office/officeart/2005/8/layout/process4"/>
    <dgm:cxn modelId="{57C6E5D3-7A04-44AF-B1F2-3AF517797744}" type="presOf" srcId="{ED1C1840-5381-4CDF-ABA3-1CDB3CDC147A}" destId="{3B992F09-804B-47AC-998E-39481E1B7B71}" srcOrd="0" destOrd="0" presId="urn:microsoft.com/office/officeart/2005/8/layout/process4"/>
    <dgm:cxn modelId="{2F22CFD0-BFF2-4D35-97FA-74225E077F72}" type="presOf" srcId="{5D861DE1-D0F6-4F47-B9C0-9823821D7326}" destId="{0FBAFF0A-AA43-4BE1-BD69-F4E779EE767F}" srcOrd="0" destOrd="0" presId="urn:microsoft.com/office/officeart/2005/8/layout/process4"/>
    <dgm:cxn modelId="{D6F2412B-4A4F-48F8-95A9-FF8156FCBF9D}" srcId="{C782AF31-AA3E-4A01-B2EF-1CAEB09F8EF7}" destId="{5D861DE1-D0F6-4F47-B9C0-9823821D7326}" srcOrd="0" destOrd="0" parTransId="{45F7B955-7D85-4E9B-91C8-D6CF5DDDFAD6}" sibTransId="{80DAD745-E199-4694-B0DA-C91A829A60E4}"/>
    <dgm:cxn modelId="{F3C713E9-D992-4555-818E-3C2B3E76D729}" type="presOf" srcId="{387F56CA-BE75-4C34-BE7E-B9BBD40C5625}" destId="{79CD78F3-D96E-4116-AD24-9CA3D38E9C86}" srcOrd="0" destOrd="0" presId="urn:microsoft.com/office/officeart/2005/8/layout/process4"/>
    <dgm:cxn modelId="{A13ECA13-B9FA-4250-834E-BB2D23E7C3EA}" type="presOf" srcId="{C782AF31-AA3E-4A01-B2EF-1CAEB09F8EF7}" destId="{3B894A5A-7126-4386-9933-0AE8A309CBB3}" srcOrd="0" destOrd="0" presId="urn:microsoft.com/office/officeart/2005/8/layout/process4"/>
    <dgm:cxn modelId="{50BBF5F8-FFF7-43AF-9B1C-2E1BF0A86EA4}" type="presOf" srcId="{F91CCC37-6A69-439B-AE58-8A00A920B6A7}" destId="{3C048D6F-AA56-4326-9DD6-99F64CA01746}" srcOrd="0" destOrd="0" presId="urn:microsoft.com/office/officeart/2005/8/layout/process4"/>
    <dgm:cxn modelId="{9501BC62-0823-4E0F-BBF0-B92453D89D93}" srcId="{C782AF31-AA3E-4A01-B2EF-1CAEB09F8EF7}" destId="{C04D00DC-B0C1-462B-88A8-A6FAAFD5CF50}" srcOrd="1" destOrd="0" parTransId="{83C36018-C290-4C07-93BE-F380FE9C9D60}" sibTransId="{36070166-DE67-4796-ABD4-EF1F9C17D5B3}"/>
    <dgm:cxn modelId="{81BC09BB-BA3F-4D6E-B8D9-73164EF90C4A}" type="presParOf" srcId="{3B894A5A-7126-4386-9933-0AE8A309CBB3}" destId="{258CF163-0056-4184-8DF0-0ACFEF8ABD83}" srcOrd="0" destOrd="0" presId="urn:microsoft.com/office/officeart/2005/8/layout/process4"/>
    <dgm:cxn modelId="{D3D3BF63-658F-4C33-9C19-EDD21E05A909}" type="presParOf" srcId="{258CF163-0056-4184-8DF0-0ACFEF8ABD83}" destId="{79CD78F3-D96E-4116-AD24-9CA3D38E9C86}" srcOrd="0" destOrd="0" presId="urn:microsoft.com/office/officeart/2005/8/layout/process4"/>
    <dgm:cxn modelId="{93B9DF73-469C-4DEF-B9AE-5AA72FEBBB39}" type="presParOf" srcId="{3B894A5A-7126-4386-9933-0AE8A309CBB3}" destId="{7470CB21-2B67-40AD-8286-C54BCDF473D7}" srcOrd="1" destOrd="0" presId="urn:microsoft.com/office/officeart/2005/8/layout/process4"/>
    <dgm:cxn modelId="{8559BF20-05D2-445F-930F-41E737D0E356}" type="presParOf" srcId="{3B894A5A-7126-4386-9933-0AE8A309CBB3}" destId="{DFED9D75-A43E-460B-B6E9-BC3E7900EF27}" srcOrd="2" destOrd="0" presId="urn:microsoft.com/office/officeart/2005/8/layout/process4"/>
    <dgm:cxn modelId="{337BE1E6-5F35-41BB-A8A8-ACDA8B4ACCBA}" type="presParOf" srcId="{DFED9D75-A43E-460B-B6E9-BC3E7900EF27}" destId="{3C048D6F-AA56-4326-9DD6-99F64CA01746}" srcOrd="0" destOrd="0" presId="urn:microsoft.com/office/officeart/2005/8/layout/process4"/>
    <dgm:cxn modelId="{8751A253-443B-4E9D-A2AB-0C38F0809C26}" type="presParOf" srcId="{3B894A5A-7126-4386-9933-0AE8A309CBB3}" destId="{2E243F73-4997-42CB-984C-BE80B01BC319}" srcOrd="3" destOrd="0" presId="urn:microsoft.com/office/officeart/2005/8/layout/process4"/>
    <dgm:cxn modelId="{77607B9D-E13B-48EF-810C-0EE0DCF22342}" type="presParOf" srcId="{3B894A5A-7126-4386-9933-0AE8A309CBB3}" destId="{C9E8A12D-1F39-499C-A338-10183DCE684D}" srcOrd="4" destOrd="0" presId="urn:microsoft.com/office/officeart/2005/8/layout/process4"/>
    <dgm:cxn modelId="{0CA2F39F-E190-4550-8BC7-422CDF651F4D}" type="presParOf" srcId="{C9E8A12D-1F39-499C-A338-10183DCE684D}" destId="{D7EC0AC5-FF8B-470B-A63B-8BBB5E395E9D}" srcOrd="0" destOrd="0" presId="urn:microsoft.com/office/officeart/2005/8/layout/process4"/>
    <dgm:cxn modelId="{340BB5C5-5C55-42F0-836B-6263EFB96487}" type="presParOf" srcId="{3B894A5A-7126-4386-9933-0AE8A309CBB3}" destId="{BBFEC599-6E01-4975-9805-69542D1D3F50}" srcOrd="5" destOrd="0" presId="urn:microsoft.com/office/officeart/2005/8/layout/process4"/>
    <dgm:cxn modelId="{B6D8271B-99C3-4354-A27A-795A7310E04B}" type="presParOf" srcId="{3B894A5A-7126-4386-9933-0AE8A309CBB3}" destId="{11A07378-B766-4886-9912-88751B5D47C7}" srcOrd="6" destOrd="0" presId="urn:microsoft.com/office/officeart/2005/8/layout/process4"/>
    <dgm:cxn modelId="{FD26928E-E115-4B77-AC67-E150F8407D3B}" type="presParOf" srcId="{11A07378-B766-4886-9912-88751B5D47C7}" destId="{3B992F09-804B-47AC-998E-39481E1B7B71}" srcOrd="0" destOrd="0" presId="urn:microsoft.com/office/officeart/2005/8/layout/process4"/>
    <dgm:cxn modelId="{A3A64A15-7760-4DFD-9F26-47B2E3E806AB}" type="presParOf" srcId="{3B894A5A-7126-4386-9933-0AE8A309CBB3}" destId="{3DB8F495-AB69-4CAF-8365-1C137807CB63}" srcOrd="7" destOrd="0" presId="urn:microsoft.com/office/officeart/2005/8/layout/process4"/>
    <dgm:cxn modelId="{6CD07117-049A-4D47-A244-1E29C770A691}" type="presParOf" srcId="{3B894A5A-7126-4386-9933-0AE8A309CBB3}" destId="{40434A01-4FE1-4AAE-A9BD-457D02730A3D}" srcOrd="8" destOrd="0" presId="urn:microsoft.com/office/officeart/2005/8/layout/process4"/>
    <dgm:cxn modelId="{B4EB5ADD-6C93-45E6-A87A-C27314ECD3F8}" type="presParOf" srcId="{40434A01-4FE1-4AAE-A9BD-457D02730A3D}" destId="{4EB25581-C9EE-4CED-9ED0-4B047447583B}" srcOrd="0" destOrd="0" presId="urn:microsoft.com/office/officeart/2005/8/layout/process4"/>
    <dgm:cxn modelId="{FCD8DEA8-9A71-4F32-9DCD-A1B2FC59FB69}" type="presParOf" srcId="{3B894A5A-7126-4386-9933-0AE8A309CBB3}" destId="{66D994B2-7E76-4A90-834F-AF595E65612A}" srcOrd="9" destOrd="0" presId="urn:microsoft.com/office/officeart/2005/8/layout/process4"/>
    <dgm:cxn modelId="{4A9223BE-A83A-43DF-9530-EFDF7974C8B3}" type="presParOf" srcId="{3B894A5A-7126-4386-9933-0AE8A309CBB3}" destId="{B04863C0-3369-4026-8765-0A670A2DFA02}" srcOrd="10" destOrd="0" presId="urn:microsoft.com/office/officeart/2005/8/layout/process4"/>
    <dgm:cxn modelId="{D0E752A9-E4DE-4546-A01F-ACE325AB94A5}" type="presParOf" srcId="{B04863C0-3369-4026-8765-0A670A2DFA02}" destId="{0FBAFF0A-AA43-4BE1-BD69-F4E779EE767F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FF858F1D-F06C-495E-8AE5-0762A86657A2}" type="doc">
      <dgm:prSet loTypeId="urn:microsoft.com/office/officeart/2005/8/layout/hProcess9" loCatId="process" qsTypeId="urn:microsoft.com/office/officeart/2005/8/quickstyle/simple2" qsCatId="simple" csTypeId="urn:microsoft.com/office/officeart/2005/8/colors/colorful3" csCatId="colorful" phldr="1"/>
      <dgm:spPr/>
    </dgm:pt>
    <dgm:pt modelId="{1B5589FE-E7EC-40EF-AA5A-A4F07AE79734}">
      <dgm:prSet phldrT="[Текст]" custT="1"/>
      <dgm:spPr>
        <a:solidFill>
          <a:srgbClr val="93DFF1"/>
        </a:solidFill>
        <a:ln>
          <a:solidFill>
            <a:srgbClr val="93DFF1"/>
          </a:solidFill>
        </a:ln>
      </dgm:spPr>
      <dgm:t>
        <a:bodyPr/>
        <a:lstStyle/>
        <a:p>
          <a:pPr rtl="0">
            <a:spcBef>
              <a:spcPct val="0"/>
            </a:spcBef>
          </a:pPr>
          <a:r>
            <a:rPr lang="ru-RU" sz="2000" b="0" i="0" u="none" dirty="0" smtClean="0">
              <a:solidFill>
                <a:schemeClr val="accent1"/>
              </a:solidFill>
              <a:latin typeface="Calibri" panose="020F0502020204030204" pitchFamily="34" charset="0"/>
            </a:rPr>
            <a:t>Сопровождение разрозненных программ</a:t>
          </a:r>
          <a:endParaRPr lang="ru-RU" sz="2000" b="0" i="0" u="none" dirty="0">
            <a:solidFill>
              <a:schemeClr val="accent1"/>
            </a:solidFill>
            <a:latin typeface="Calibri" panose="020F0502020204030204" pitchFamily="34" charset="0"/>
          </a:endParaRPr>
        </a:p>
      </dgm:t>
    </dgm:pt>
    <dgm:pt modelId="{5DC35084-49EB-4A3C-8F6D-A06DB8B742CA}" type="parTrans" cxnId="{7F04DF6A-BF53-438B-930F-820DB8CCD3D7}">
      <dgm:prSet/>
      <dgm:spPr/>
      <dgm:t>
        <a:bodyPr/>
        <a:lstStyle/>
        <a:p>
          <a:endParaRPr lang="ru-RU" sz="1200">
            <a:solidFill>
              <a:schemeClr val="accent1"/>
            </a:solidFill>
            <a:latin typeface="Calibri" panose="020F0502020204030204" pitchFamily="34" charset="0"/>
          </a:endParaRPr>
        </a:p>
      </dgm:t>
    </dgm:pt>
    <dgm:pt modelId="{AA3B35B8-66E0-49C9-9873-9242228CBDC9}" type="sibTrans" cxnId="{7F04DF6A-BF53-438B-930F-820DB8CCD3D7}">
      <dgm:prSet/>
      <dgm:spPr/>
      <dgm:t>
        <a:bodyPr/>
        <a:lstStyle/>
        <a:p>
          <a:endParaRPr lang="ru-RU" sz="1200">
            <a:solidFill>
              <a:schemeClr val="accent1"/>
            </a:solidFill>
            <a:latin typeface="Calibri" panose="020F0502020204030204" pitchFamily="34" charset="0"/>
          </a:endParaRPr>
        </a:p>
      </dgm:t>
    </dgm:pt>
    <dgm:pt modelId="{EDED6E2D-8457-4A3F-95F5-F37F948262A5}">
      <dgm:prSet custT="1"/>
      <dgm:spPr>
        <a:solidFill>
          <a:srgbClr val="CBCFD3"/>
        </a:solidFill>
      </dgm:spPr>
      <dgm:t>
        <a:bodyPr/>
        <a:lstStyle/>
        <a:p>
          <a:pPr rtl="0"/>
          <a:r>
            <a:rPr lang="ru-RU" sz="2000" b="0" i="0" u="none" smtClean="0">
              <a:solidFill>
                <a:schemeClr val="accent1"/>
              </a:solidFill>
              <a:latin typeface="Calibri" panose="020F0502020204030204" pitchFamily="34" charset="0"/>
            </a:rPr>
            <a:t>Сопровождение единой информационной системы</a:t>
          </a:r>
          <a:endParaRPr lang="ru-RU" sz="2000" b="0" i="0" u="none" dirty="0">
            <a:solidFill>
              <a:schemeClr val="accent1"/>
            </a:solidFill>
            <a:latin typeface="Calibri" panose="020F0502020204030204" pitchFamily="34" charset="0"/>
          </a:endParaRPr>
        </a:p>
      </dgm:t>
    </dgm:pt>
    <dgm:pt modelId="{E1FE97C4-C46A-4028-A3A1-81E5F10B32D2}" type="parTrans" cxnId="{89988E96-61E2-4122-9070-66F6D3BAE99C}">
      <dgm:prSet/>
      <dgm:spPr/>
      <dgm:t>
        <a:bodyPr/>
        <a:lstStyle/>
        <a:p>
          <a:endParaRPr lang="ru-RU" sz="1200">
            <a:solidFill>
              <a:schemeClr val="accent1"/>
            </a:solidFill>
            <a:latin typeface="Calibri" panose="020F0502020204030204" pitchFamily="34" charset="0"/>
          </a:endParaRPr>
        </a:p>
      </dgm:t>
    </dgm:pt>
    <dgm:pt modelId="{78C189BB-E4FB-42FC-A48A-EFF61BC8B81F}" type="sibTrans" cxnId="{89988E96-61E2-4122-9070-66F6D3BAE99C}">
      <dgm:prSet/>
      <dgm:spPr/>
      <dgm:t>
        <a:bodyPr/>
        <a:lstStyle/>
        <a:p>
          <a:endParaRPr lang="ru-RU" sz="1200">
            <a:solidFill>
              <a:schemeClr val="accent1"/>
            </a:solidFill>
            <a:latin typeface="Calibri" panose="020F0502020204030204" pitchFamily="34" charset="0"/>
          </a:endParaRPr>
        </a:p>
      </dgm:t>
    </dgm:pt>
    <dgm:pt modelId="{72B528E5-B5A1-4C4B-A25B-190F3EFBF4EA}">
      <dgm:prSet custT="1"/>
      <dgm:spPr>
        <a:solidFill>
          <a:srgbClr val="93DFF1"/>
        </a:solidFill>
        <a:ln>
          <a:solidFill>
            <a:srgbClr val="93DFF1"/>
          </a:solidFill>
        </a:ln>
      </dgm:spPr>
      <dgm:t>
        <a:bodyPr/>
        <a:lstStyle/>
        <a:p>
          <a:pPr rtl="0">
            <a:spcBef>
              <a:spcPts val="600"/>
            </a:spcBef>
          </a:pPr>
          <a:r>
            <a:rPr lang="ru-RU" sz="1200" b="0" i="0" u="none" dirty="0" smtClean="0">
              <a:solidFill>
                <a:schemeClr val="tx1"/>
              </a:solidFill>
              <a:latin typeface="Calibri" panose="020F0502020204030204" pitchFamily="34" charset="0"/>
            </a:rPr>
            <a:t>Осуществление обновлений программ локально в каждом учреждении на каждом рабочем месте с обязательным выездом специалиста </a:t>
          </a:r>
          <a:endParaRPr lang="ru-RU" sz="1200" b="0" i="0" u="none" dirty="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E31157F4-6887-4416-B5FB-A336C36F7926}" type="parTrans" cxnId="{5A891E68-741E-46D0-A1E5-B3398362746C}">
      <dgm:prSet/>
      <dgm:spPr/>
      <dgm:t>
        <a:bodyPr/>
        <a:lstStyle/>
        <a:p>
          <a:endParaRPr lang="ru-RU" sz="1200">
            <a:solidFill>
              <a:schemeClr val="accent1"/>
            </a:solidFill>
            <a:latin typeface="Calibri" panose="020F0502020204030204" pitchFamily="34" charset="0"/>
          </a:endParaRPr>
        </a:p>
      </dgm:t>
    </dgm:pt>
    <dgm:pt modelId="{1E0BCC19-F13F-457C-BD24-B89147FF6E5B}" type="sibTrans" cxnId="{5A891E68-741E-46D0-A1E5-B3398362746C}">
      <dgm:prSet/>
      <dgm:spPr/>
      <dgm:t>
        <a:bodyPr/>
        <a:lstStyle/>
        <a:p>
          <a:endParaRPr lang="ru-RU" sz="1200">
            <a:solidFill>
              <a:schemeClr val="accent1"/>
            </a:solidFill>
            <a:latin typeface="Calibri" panose="020F0502020204030204" pitchFamily="34" charset="0"/>
          </a:endParaRPr>
        </a:p>
      </dgm:t>
    </dgm:pt>
    <dgm:pt modelId="{6C09308E-CF3E-4DF2-99F5-2C5BE49CCEA8}">
      <dgm:prSet custT="1"/>
      <dgm:spPr>
        <a:solidFill>
          <a:srgbClr val="93DFF1"/>
        </a:solidFill>
        <a:ln>
          <a:solidFill>
            <a:srgbClr val="93DFF1"/>
          </a:solidFill>
        </a:ln>
      </dgm:spPr>
      <dgm:t>
        <a:bodyPr/>
        <a:lstStyle/>
        <a:p>
          <a:pPr rtl="0">
            <a:spcBef>
              <a:spcPts val="600"/>
            </a:spcBef>
          </a:pPr>
          <a:r>
            <a:rPr lang="ru-RU" sz="1200" b="0" i="0" u="none" dirty="0" smtClean="0">
              <a:solidFill>
                <a:schemeClr val="tx1"/>
              </a:solidFill>
              <a:latin typeface="Calibri" panose="020F0502020204030204" pitchFamily="34" charset="0"/>
            </a:rPr>
            <a:t>Дополнительные финансовые затраты на каждое учреждение  для оказания платных консультаций по использованию программных продуктов </a:t>
          </a:r>
          <a:endParaRPr lang="ru-RU" sz="1200" b="0" i="0" u="none" dirty="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C066836A-26BF-453C-93B2-A8EE8C51ABC0}" type="parTrans" cxnId="{83360638-0F9A-473B-A19B-0785DEBCC654}">
      <dgm:prSet/>
      <dgm:spPr/>
      <dgm:t>
        <a:bodyPr/>
        <a:lstStyle/>
        <a:p>
          <a:endParaRPr lang="ru-RU" sz="1200">
            <a:solidFill>
              <a:schemeClr val="accent1"/>
            </a:solidFill>
            <a:latin typeface="Calibri" panose="020F0502020204030204" pitchFamily="34" charset="0"/>
          </a:endParaRPr>
        </a:p>
      </dgm:t>
    </dgm:pt>
    <dgm:pt modelId="{AF38FD2F-1EB4-4352-9B0D-4EA214D55F95}" type="sibTrans" cxnId="{83360638-0F9A-473B-A19B-0785DEBCC654}">
      <dgm:prSet/>
      <dgm:spPr/>
      <dgm:t>
        <a:bodyPr/>
        <a:lstStyle/>
        <a:p>
          <a:endParaRPr lang="ru-RU" sz="1200">
            <a:solidFill>
              <a:schemeClr val="accent1"/>
            </a:solidFill>
            <a:latin typeface="Calibri" panose="020F0502020204030204" pitchFamily="34" charset="0"/>
          </a:endParaRPr>
        </a:p>
      </dgm:t>
    </dgm:pt>
    <dgm:pt modelId="{F4FF246B-4E47-4758-8C3C-4793468E9C96}">
      <dgm:prSet custT="1"/>
      <dgm:spPr>
        <a:solidFill>
          <a:srgbClr val="CBCFD3"/>
        </a:solidFill>
      </dgm:spPr>
      <dgm:t>
        <a:bodyPr/>
        <a:lstStyle/>
        <a:p>
          <a:pPr rtl="0"/>
          <a:r>
            <a:rPr lang="ru-RU" sz="1200" b="0" i="0" u="none" dirty="0" smtClean="0">
              <a:solidFill>
                <a:schemeClr val="tx1"/>
              </a:solidFill>
              <a:latin typeface="Calibri" panose="020F0502020204030204" pitchFamily="34" charset="0"/>
            </a:rPr>
            <a:t>Все обновления осуществляются централизовано во вне рабочее время и без отрыва сотрудников от основной деятельности</a:t>
          </a:r>
          <a:endParaRPr lang="ru-RU" sz="1200" b="0" i="0" u="none" dirty="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E8CE7DE9-89BB-4633-A8B2-9033F13DC855}" type="parTrans" cxnId="{A55DECE8-2D34-4C7B-8997-2FCFBC7D893B}">
      <dgm:prSet/>
      <dgm:spPr/>
      <dgm:t>
        <a:bodyPr/>
        <a:lstStyle/>
        <a:p>
          <a:endParaRPr lang="ru-RU" sz="1200">
            <a:solidFill>
              <a:schemeClr val="accent1"/>
            </a:solidFill>
            <a:latin typeface="Calibri" panose="020F0502020204030204" pitchFamily="34" charset="0"/>
          </a:endParaRPr>
        </a:p>
      </dgm:t>
    </dgm:pt>
    <dgm:pt modelId="{01DAE6C3-3DCE-49A0-99E1-006628237462}" type="sibTrans" cxnId="{A55DECE8-2D34-4C7B-8997-2FCFBC7D893B}">
      <dgm:prSet/>
      <dgm:spPr/>
      <dgm:t>
        <a:bodyPr/>
        <a:lstStyle/>
        <a:p>
          <a:endParaRPr lang="ru-RU" sz="1200">
            <a:solidFill>
              <a:schemeClr val="accent1"/>
            </a:solidFill>
            <a:latin typeface="Calibri" panose="020F0502020204030204" pitchFamily="34" charset="0"/>
          </a:endParaRPr>
        </a:p>
      </dgm:t>
    </dgm:pt>
    <dgm:pt modelId="{8C5A91FD-859C-40B6-8689-325D09DB143F}">
      <dgm:prSet custT="1"/>
      <dgm:spPr>
        <a:solidFill>
          <a:srgbClr val="CBCFD3"/>
        </a:solidFill>
      </dgm:spPr>
      <dgm:t>
        <a:bodyPr/>
        <a:lstStyle/>
        <a:p>
          <a:pPr rtl="0"/>
          <a:r>
            <a:rPr lang="ru-RU" sz="1200" b="0" i="0" u="none" dirty="0" smtClean="0">
              <a:solidFill>
                <a:schemeClr val="tx1"/>
              </a:solidFill>
              <a:latin typeface="Calibri" panose="020F0502020204030204" pitchFamily="34" charset="0"/>
            </a:rPr>
            <a:t>Неограниченная линия консультаций для всех пользователей с 8.00 до 19.00 ежедневно с понедельника по пятницу</a:t>
          </a:r>
          <a:endParaRPr lang="ru-RU" sz="1200" b="0" i="0" u="none" dirty="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A0CAAAB3-F111-4BEB-94CC-5DB873AB7A0B}" type="parTrans" cxnId="{804BF5B4-067B-4873-A694-5CFD1D5D9DEA}">
      <dgm:prSet/>
      <dgm:spPr/>
      <dgm:t>
        <a:bodyPr/>
        <a:lstStyle/>
        <a:p>
          <a:endParaRPr lang="ru-RU">
            <a:solidFill>
              <a:schemeClr val="accent1"/>
            </a:solidFill>
          </a:endParaRPr>
        </a:p>
      </dgm:t>
    </dgm:pt>
    <dgm:pt modelId="{473B5856-4C65-4A3A-BC2D-E2DC1ADDE4E1}" type="sibTrans" cxnId="{804BF5B4-067B-4873-A694-5CFD1D5D9DEA}">
      <dgm:prSet/>
      <dgm:spPr/>
      <dgm:t>
        <a:bodyPr/>
        <a:lstStyle/>
        <a:p>
          <a:endParaRPr lang="ru-RU">
            <a:solidFill>
              <a:schemeClr val="accent1"/>
            </a:solidFill>
          </a:endParaRPr>
        </a:p>
      </dgm:t>
    </dgm:pt>
    <dgm:pt modelId="{5E2179DC-06B7-4998-9943-EB97DA22F3FE}" type="pres">
      <dgm:prSet presAssocID="{FF858F1D-F06C-495E-8AE5-0762A86657A2}" presName="CompostProcess" presStyleCnt="0">
        <dgm:presLayoutVars>
          <dgm:dir/>
          <dgm:resizeHandles val="exact"/>
        </dgm:presLayoutVars>
      </dgm:prSet>
      <dgm:spPr/>
    </dgm:pt>
    <dgm:pt modelId="{EF1ADFEA-753E-4D63-B5FB-B0F74026B34B}" type="pres">
      <dgm:prSet presAssocID="{FF858F1D-F06C-495E-8AE5-0762A86657A2}" presName="arrow" presStyleLbl="bgShp" presStyleIdx="0" presStyleCnt="1" custScaleX="10707" custScaleY="21014" custLinFactNeighborX="-624" custLinFactNeighborY="7448"/>
      <dgm:spPr/>
    </dgm:pt>
    <dgm:pt modelId="{91583623-B0FC-4F57-865A-8EFCA6810BC6}" type="pres">
      <dgm:prSet presAssocID="{FF858F1D-F06C-495E-8AE5-0762A86657A2}" presName="linearProcess" presStyleCnt="0"/>
      <dgm:spPr/>
    </dgm:pt>
    <dgm:pt modelId="{781F95CB-7E25-4390-9271-3FBE1333003F}" type="pres">
      <dgm:prSet presAssocID="{1B5589FE-E7EC-40EF-AA5A-A4F07AE79734}" presName="textNode" presStyleLbl="node1" presStyleIdx="0" presStyleCnt="2" custScaleX="120504" custScaleY="141335" custLinFactNeighborX="-21333" custLinFactNeighborY="51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E8E5B1-270D-400E-866E-203C0A7BFE66}" type="pres">
      <dgm:prSet presAssocID="{AA3B35B8-66E0-49C9-9873-9242228CBDC9}" presName="sibTrans" presStyleCnt="0"/>
      <dgm:spPr/>
    </dgm:pt>
    <dgm:pt modelId="{B7A428EE-AEE8-4D1C-97DC-76E14CBA5F36}" type="pres">
      <dgm:prSet presAssocID="{EDED6E2D-8457-4A3F-95F5-F37F948262A5}" presName="textNode" presStyleLbl="node1" presStyleIdx="1" presStyleCnt="2" custScaleX="111923" custScaleY="145117" custLinFactNeighborX="10046" custLinFactNeighborY="62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A891E68-741E-46D0-A1E5-B3398362746C}" srcId="{1B5589FE-E7EC-40EF-AA5A-A4F07AE79734}" destId="{72B528E5-B5A1-4C4B-A25B-190F3EFBF4EA}" srcOrd="0" destOrd="0" parTransId="{E31157F4-6887-4416-B5FB-A336C36F7926}" sibTransId="{1E0BCC19-F13F-457C-BD24-B89147FF6E5B}"/>
    <dgm:cxn modelId="{547F6E2E-A807-4AAD-9B1D-CF42F506A78E}" type="presOf" srcId="{F4FF246B-4E47-4758-8C3C-4793468E9C96}" destId="{B7A428EE-AEE8-4D1C-97DC-76E14CBA5F36}" srcOrd="0" destOrd="1" presId="urn:microsoft.com/office/officeart/2005/8/layout/hProcess9"/>
    <dgm:cxn modelId="{96B63A53-2527-4A98-85D7-BE235F8F0366}" type="presOf" srcId="{EDED6E2D-8457-4A3F-95F5-F37F948262A5}" destId="{B7A428EE-AEE8-4D1C-97DC-76E14CBA5F36}" srcOrd="0" destOrd="0" presId="urn:microsoft.com/office/officeart/2005/8/layout/hProcess9"/>
    <dgm:cxn modelId="{A55DECE8-2D34-4C7B-8997-2FCFBC7D893B}" srcId="{EDED6E2D-8457-4A3F-95F5-F37F948262A5}" destId="{F4FF246B-4E47-4758-8C3C-4793468E9C96}" srcOrd="0" destOrd="0" parTransId="{E8CE7DE9-89BB-4633-A8B2-9033F13DC855}" sibTransId="{01DAE6C3-3DCE-49A0-99E1-006628237462}"/>
    <dgm:cxn modelId="{6622C3E2-F39D-4C1A-B76F-08E9BE4B1861}" type="presOf" srcId="{8C5A91FD-859C-40B6-8689-325D09DB143F}" destId="{B7A428EE-AEE8-4D1C-97DC-76E14CBA5F36}" srcOrd="0" destOrd="2" presId="urn:microsoft.com/office/officeart/2005/8/layout/hProcess9"/>
    <dgm:cxn modelId="{89988E96-61E2-4122-9070-66F6D3BAE99C}" srcId="{FF858F1D-F06C-495E-8AE5-0762A86657A2}" destId="{EDED6E2D-8457-4A3F-95F5-F37F948262A5}" srcOrd="1" destOrd="0" parTransId="{E1FE97C4-C46A-4028-A3A1-81E5F10B32D2}" sibTransId="{78C189BB-E4FB-42FC-A48A-EFF61BC8B81F}"/>
    <dgm:cxn modelId="{6AE7119E-5AA5-4C69-AA9D-5BE4140B0B86}" type="presOf" srcId="{6C09308E-CF3E-4DF2-99F5-2C5BE49CCEA8}" destId="{781F95CB-7E25-4390-9271-3FBE1333003F}" srcOrd="0" destOrd="2" presId="urn:microsoft.com/office/officeart/2005/8/layout/hProcess9"/>
    <dgm:cxn modelId="{83360638-0F9A-473B-A19B-0785DEBCC654}" srcId="{1B5589FE-E7EC-40EF-AA5A-A4F07AE79734}" destId="{6C09308E-CF3E-4DF2-99F5-2C5BE49CCEA8}" srcOrd="1" destOrd="0" parTransId="{C066836A-26BF-453C-93B2-A8EE8C51ABC0}" sibTransId="{AF38FD2F-1EB4-4352-9B0D-4EA214D55F95}"/>
    <dgm:cxn modelId="{89790ABD-78E5-4B84-92D3-6C1941E400DB}" type="presOf" srcId="{1B5589FE-E7EC-40EF-AA5A-A4F07AE79734}" destId="{781F95CB-7E25-4390-9271-3FBE1333003F}" srcOrd="0" destOrd="0" presId="urn:microsoft.com/office/officeart/2005/8/layout/hProcess9"/>
    <dgm:cxn modelId="{D3BB3E18-170F-496B-90E0-00B052C1C01E}" type="presOf" srcId="{FF858F1D-F06C-495E-8AE5-0762A86657A2}" destId="{5E2179DC-06B7-4998-9943-EB97DA22F3FE}" srcOrd="0" destOrd="0" presId="urn:microsoft.com/office/officeart/2005/8/layout/hProcess9"/>
    <dgm:cxn modelId="{7F04DF6A-BF53-438B-930F-820DB8CCD3D7}" srcId="{FF858F1D-F06C-495E-8AE5-0762A86657A2}" destId="{1B5589FE-E7EC-40EF-AA5A-A4F07AE79734}" srcOrd="0" destOrd="0" parTransId="{5DC35084-49EB-4A3C-8F6D-A06DB8B742CA}" sibTransId="{AA3B35B8-66E0-49C9-9873-9242228CBDC9}"/>
    <dgm:cxn modelId="{9E981B3C-1320-4D59-97FB-EBD76D8AB931}" type="presOf" srcId="{72B528E5-B5A1-4C4B-A25B-190F3EFBF4EA}" destId="{781F95CB-7E25-4390-9271-3FBE1333003F}" srcOrd="0" destOrd="1" presId="urn:microsoft.com/office/officeart/2005/8/layout/hProcess9"/>
    <dgm:cxn modelId="{804BF5B4-067B-4873-A694-5CFD1D5D9DEA}" srcId="{EDED6E2D-8457-4A3F-95F5-F37F948262A5}" destId="{8C5A91FD-859C-40B6-8689-325D09DB143F}" srcOrd="1" destOrd="0" parTransId="{A0CAAAB3-F111-4BEB-94CC-5DB873AB7A0B}" sibTransId="{473B5856-4C65-4A3A-BC2D-E2DC1ADDE4E1}"/>
    <dgm:cxn modelId="{E70512D8-3852-4136-B39B-07465855AA81}" type="presParOf" srcId="{5E2179DC-06B7-4998-9943-EB97DA22F3FE}" destId="{EF1ADFEA-753E-4D63-B5FB-B0F74026B34B}" srcOrd="0" destOrd="0" presId="urn:microsoft.com/office/officeart/2005/8/layout/hProcess9"/>
    <dgm:cxn modelId="{36A739E7-2C7C-4BD6-AD72-DB7935DD4D06}" type="presParOf" srcId="{5E2179DC-06B7-4998-9943-EB97DA22F3FE}" destId="{91583623-B0FC-4F57-865A-8EFCA6810BC6}" srcOrd="1" destOrd="0" presId="urn:microsoft.com/office/officeart/2005/8/layout/hProcess9"/>
    <dgm:cxn modelId="{9C056C96-FF0E-4785-96C1-8AA8081F539D}" type="presParOf" srcId="{91583623-B0FC-4F57-865A-8EFCA6810BC6}" destId="{781F95CB-7E25-4390-9271-3FBE1333003F}" srcOrd="0" destOrd="0" presId="urn:microsoft.com/office/officeart/2005/8/layout/hProcess9"/>
    <dgm:cxn modelId="{2258BACE-6BDE-4F3F-B89A-2A76B124C375}" type="presParOf" srcId="{91583623-B0FC-4F57-865A-8EFCA6810BC6}" destId="{26E8E5B1-270D-400E-866E-203C0A7BFE66}" srcOrd="1" destOrd="0" presId="urn:microsoft.com/office/officeart/2005/8/layout/hProcess9"/>
    <dgm:cxn modelId="{E0654041-889A-47C4-8BDB-BD7987B350C7}" type="presParOf" srcId="{91583623-B0FC-4F57-865A-8EFCA6810BC6}" destId="{B7A428EE-AEE8-4D1C-97DC-76E14CBA5F36}" srcOrd="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C782AF31-AA3E-4A01-B2EF-1CAEB09F8EF7}" type="doc">
      <dgm:prSet loTypeId="urn:microsoft.com/office/officeart/2005/8/layout/vList2" loCatId="list" qsTypeId="urn:microsoft.com/office/officeart/2005/8/quickstyle/3d1" qsCatId="3D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40E8E650-0646-4873-A8F2-754EE7C5DD95}">
      <dgm:prSet custT="1"/>
      <dgm:spPr/>
      <dgm:t>
        <a:bodyPr/>
        <a:lstStyle/>
        <a:p>
          <a:pPr rtl="0"/>
          <a:r>
            <a:rPr lang="ru-RU" sz="1400" b="0" i="0" u="none" dirty="0" smtClean="0">
              <a:latin typeface="Calibri" panose="020F0502020204030204" pitchFamily="34" charset="0"/>
            </a:rPr>
            <a:t>Контроль отчетности по методу «одного окна»: экспорт бюджетной и бухгалтерской отчетности из программного продукта «1С:Бухгалтерия государственного учреждения, редакции 2.0» напрямую в программный продукт «1С:Свод отчетов 8 ПРОФ»</a:t>
          </a:r>
          <a:endParaRPr lang="ru-RU" sz="1400" b="0" i="0" u="none" dirty="0">
            <a:latin typeface="Calibri" panose="020F0502020204030204" pitchFamily="34" charset="0"/>
          </a:endParaRPr>
        </a:p>
      </dgm:t>
    </dgm:pt>
    <dgm:pt modelId="{7616EA6C-ABB6-40C9-B981-9B84D24209DC}" type="parTrans" cxnId="{BE5E70E4-54EE-4552-86D7-05B874D6406C}">
      <dgm:prSet/>
      <dgm:spPr/>
      <dgm:t>
        <a:bodyPr/>
        <a:lstStyle/>
        <a:p>
          <a:endParaRPr lang="ru-RU" sz="1400">
            <a:latin typeface="Calibri" panose="020F0502020204030204" pitchFamily="34" charset="0"/>
          </a:endParaRPr>
        </a:p>
      </dgm:t>
    </dgm:pt>
    <dgm:pt modelId="{1B0FA204-A9AB-4707-8BBC-A631427BDC50}" type="sibTrans" cxnId="{BE5E70E4-54EE-4552-86D7-05B874D6406C}">
      <dgm:prSet/>
      <dgm:spPr/>
      <dgm:t>
        <a:bodyPr/>
        <a:lstStyle/>
        <a:p>
          <a:endParaRPr lang="ru-RU" sz="1400">
            <a:latin typeface="Calibri" panose="020F0502020204030204" pitchFamily="34" charset="0"/>
          </a:endParaRPr>
        </a:p>
      </dgm:t>
    </dgm:pt>
    <dgm:pt modelId="{62E0AD74-F24B-4DAA-8F8B-9EF76B6F3C8E}">
      <dgm:prSet custT="1"/>
      <dgm:spPr/>
      <dgm:t>
        <a:bodyPr/>
        <a:lstStyle/>
        <a:p>
          <a:pPr rtl="0"/>
          <a:r>
            <a:rPr lang="ru-RU" sz="1400" b="0" i="0" u="none" dirty="0" smtClean="0">
              <a:latin typeface="Calibri" panose="020F0502020204030204" pitchFamily="34" charset="0"/>
            </a:rPr>
            <a:t>Криптографическая защита информации с использованием шифрования и электронных цифровых подписей и возможность выгрузки отчетности в ФНС и фонды в режиме одного окна </a:t>
          </a:r>
          <a:endParaRPr lang="ru-RU" sz="1400" b="0" i="0" u="none" dirty="0">
            <a:latin typeface="Calibri" panose="020F0502020204030204" pitchFamily="34" charset="0"/>
          </a:endParaRPr>
        </a:p>
      </dgm:t>
    </dgm:pt>
    <dgm:pt modelId="{3845512B-8740-4E55-9034-C141AF11E989}" type="parTrans" cxnId="{67505B40-D425-4F00-9ADF-DDB4ECA969E9}">
      <dgm:prSet/>
      <dgm:spPr/>
      <dgm:t>
        <a:bodyPr/>
        <a:lstStyle/>
        <a:p>
          <a:endParaRPr lang="ru-RU" sz="1400">
            <a:latin typeface="Calibri" panose="020F0502020204030204" pitchFamily="34" charset="0"/>
          </a:endParaRPr>
        </a:p>
      </dgm:t>
    </dgm:pt>
    <dgm:pt modelId="{D34A15AC-3420-4D7D-87FE-C82784327D4F}" type="sibTrans" cxnId="{67505B40-D425-4F00-9ADF-DDB4ECA969E9}">
      <dgm:prSet/>
      <dgm:spPr/>
      <dgm:t>
        <a:bodyPr/>
        <a:lstStyle/>
        <a:p>
          <a:endParaRPr lang="ru-RU" sz="1400">
            <a:latin typeface="Calibri" panose="020F0502020204030204" pitchFamily="34" charset="0"/>
          </a:endParaRPr>
        </a:p>
      </dgm:t>
    </dgm:pt>
    <dgm:pt modelId="{6B3FA200-95CC-43B1-8C13-13AFD28DB5EA}">
      <dgm:prSet custT="1"/>
      <dgm:spPr/>
      <dgm:t>
        <a:bodyPr/>
        <a:lstStyle/>
        <a:p>
          <a:pPr rtl="0"/>
          <a:r>
            <a:rPr lang="ru-RU" sz="1400" b="0" i="0" u="none" dirty="0" smtClean="0">
              <a:latin typeface="Calibri" panose="020F0502020204030204" pitchFamily="34" charset="0"/>
            </a:rPr>
            <a:t>Контроль предоставления запланированной отчетности</a:t>
          </a:r>
          <a:endParaRPr lang="ru-RU" sz="1400" b="0" i="0" u="none" dirty="0">
            <a:latin typeface="Calibri" panose="020F0502020204030204" pitchFamily="34" charset="0"/>
          </a:endParaRPr>
        </a:p>
      </dgm:t>
    </dgm:pt>
    <dgm:pt modelId="{99162130-CC4A-44D0-A7BA-3912D6FA290B}" type="parTrans" cxnId="{BF55479E-CE67-452D-B46C-DD31704961DB}">
      <dgm:prSet/>
      <dgm:spPr/>
      <dgm:t>
        <a:bodyPr/>
        <a:lstStyle/>
        <a:p>
          <a:endParaRPr lang="ru-RU" sz="1400">
            <a:latin typeface="Calibri" panose="020F0502020204030204" pitchFamily="34" charset="0"/>
          </a:endParaRPr>
        </a:p>
      </dgm:t>
    </dgm:pt>
    <dgm:pt modelId="{2BED220F-2C28-4EF0-AAEB-E72EEF6328EA}" type="sibTrans" cxnId="{BF55479E-CE67-452D-B46C-DD31704961DB}">
      <dgm:prSet/>
      <dgm:spPr/>
      <dgm:t>
        <a:bodyPr/>
        <a:lstStyle/>
        <a:p>
          <a:endParaRPr lang="ru-RU" sz="1400">
            <a:latin typeface="Calibri" panose="020F0502020204030204" pitchFamily="34" charset="0"/>
          </a:endParaRPr>
        </a:p>
      </dgm:t>
    </dgm:pt>
    <dgm:pt modelId="{D85DE340-A68B-4DF1-A44F-E886E94F799E}">
      <dgm:prSet custT="1"/>
      <dgm:spPr/>
      <dgm:t>
        <a:bodyPr/>
        <a:lstStyle/>
        <a:p>
          <a:pPr rtl="0"/>
          <a:r>
            <a:rPr lang="ru-RU" sz="1400" b="0" i="0" u="none" dirty="0" smtClean="0">
              <a:latin typeface="Calibri" panose="020F0502020204030204" pitchFamily="34" charset="0"/>
            </a:rPr>
            <a:t>Проверка заполнения отчетности: </a:t>
          </a:r>
          <a:r>
            <a:rPr lang="ru-RU" sz="1400" b="0" i="0" u="none" dirty="0" err="1" smtClean="0">
              <a:latin typeface="Calibri" panose="020F0502020204030204" pitchFamily="34" charset="0"/>
            </a:rPr>
            <a:t>внутриформенный</a:t>
          </a:r>
          <a:r>
            <a:rPr lang="ru-RU" sz="1400" b="0" i="0" u="none" dirty="0" smtClean="0">
              <a:latin typeface="Calibri" panose="020F0502020204030204" pitchFamily="34" charset="0"/>
            </a:rPr>
            <a:t> и </a:t>
          </a:r>
          <a:r>
            <a:rPr lang="ru-RU" sz="1400" b="0" i="0" u="none" dirty="0" err="1" smtClean="0">
              <a:latin typeface="Calibri" panose="020F0502020204030204" pitchFamily="34" charset="0"/>
            </a:rPr>
            <a:t>межформенный</a:t>
          </a:r>
          <a:r>
            <a:rPr lang="ru-RU" sz="1400" b="0" i="0" u="none" dirty="0" smtClean="0">
              <a:latin typeface="Calibri" panose="020F0502020204030204" pitchFamily="34" charset="0"/>
            </a:rPr>
            <a:t> контроль показателей отчетных форм</a:t>
          </a:r>
          <a:endParaRPr lang="ru-RU" sz="1400" b="0" i="0" u="none" dirty="0">
            <a:latin typeface="Calibri" panose="020F0502020204030204" pitchFamily="34" charset="0"/>
          </a:endParaRPr>
        </a:p>
      </dgm:t>
    </dgm:pt>
    <dgm:pt modelId="{9495E3BA-8C30-49A8-95A4-6897463B9BF7}" type="parTrans" cxnId="{829472DF-03B8-4F51-BBA2-238AD6F07432}">
      <dgm:prSet/>
      <dgm:spPr/>
      <dgm:t>
        <a:bodyPr/>
        <a:lstStyle/>
        <a:p>
          <a:endParaRPr lang="ru-RU" sz="1400">
            <a:latin typeface="Calibri" panose="020F0502020204030204" pitchFamily="34" charset="0"/>
          </a:endParaRPr>
        </a:p>
      </dgm:t>
    </dgm:pt>
    <dgm:pt modelId="{75A5BEEA-9DFC-4485-9222-437A04D30759}" type="sibTrans" cxnId="{829472DF-03B8-4F51-BBA2-238AD6F07432}">
      <dgm:prSet/>
      <dgm:spPr/>
      <dgm:t>
        <a:bodyPr/>
        <a:lstStyle/>
        <a:p>
          <a:endParaRPr lang="ru-RU" sz="1400">
            <a:latin typeface="Calibri" panose="020F0502020204030204" pitchFamily="34" charset="0"/>
          </a:endParaRPr>
        </a:p>
      </dgm:t>
    </dgm:pt>
    <dgm:pt modelId="{2A7D088C-5764-481C-A97D-710B43566F04}">
      <dgm:prSet custT="1"/>
      <dgm:spPr/>
      <dgm:t>
        <a:bodyPr/>
        <a:lstStyle/>
        <a:p>
          <a:pPr rtl="0"/>
          <a:r>
            <a:rPr lang="ru-RU" sz="1400" b="0" i="0" u="none" dirty="0" smtClean="0">
              <a:latin typeface="Calibri" panose="020F0502020204030204" pitchFamily="34" charset="0"/>
            </a:rPr>
            <a:t>Контроль показателей отчетных форм на соответствие с данными отчетов АИС «Бюджет»</a:t>
          </a:r>
          <a:endParaRPr lang="ru-RU" sz="1400" b="0" i="0" u="none" dirty="0">
            <a:latin typeface="Calibri" panose="020F0502020204030204" pitchFamily="34" charset="0"/>
          </a:endParaRPr>
        </a:p>
      </dgm:t>
    </dgm:pt>
    <dgm:pt modelId="{6612DE60-06A2-4507-AD74-B66AA8D53ED1}" type="parTrans" cxnId="{EC1575EE-CEC6-4DA2-9D2A-7929EDA49581}">
      <dgm:prSet/>
      <dgm:spPr/>
      <dgm:t>
        <a:bodyPr/>
        <a:lstStyle/>
        <a:p>
          <a:endParaRPr lang="ru-RU" sz="1400">
            <a:latin typeface="Calibri" panose="020F0502020204030204" pitchFamily="34" charset="0"/>
          </a:endParaRPr>
        </a:p>
      </dgm:t>
    </dgm:pt>
    <dgm:pt modelId="{0125242B-4F36-4945-AE61-A5BB8064C23A}" type="sibTrans" cxnId="{EC1575EE-CEC6-4DA2-9D2A-7929EDA49581}">
      <dgm:prSet/>
      <dgm:spPr/>
      <dgm:t>
        <a:bodyPr/>
        <a:lstStyle/>
        <a:p>
          <a:endParaRPr lang="ru-RU" sz="1400">
            <a:latin typeface="Calibri" panose="020F0502020204030204" pitchFamily="34" charset="0"/>
          </a:endParaRPr>
        </a:p>
      </dgm:t>
    </dgm:pt>
    <dgm:pt modelId="{194863C5-8FAF-4580-8B68-2A419D4E3166}">
      <dgm:prSet custT="1"/>
      <dgm:spPr/>
      <dgm:t>
        <a:bodyPr/>
        <a:lstStyle/>
        <a:p>
          <a:pPr rtl="0"/>
          <a:r>
            <a:rPr lang="ru-RU" sz="1400" b="0" i="0" u="none" smtClean="0">
              <a:latin typeface="Calibri" panose="020F0502020204030204" pitchFamily="34" charset="0"/>
            </a:rPr>
            <a:t>Возможность самостоятельной разработки и последующего импорта отраслевых форм отчетности в дополнение к типовому комплекту</a:t>
          </a:r>
          <a:endParaRPr lang="ru-RU" sz="1400" b="0" i="0" u="none">
            <a:latin typeface="Calibri" panose="020F0502020204030204" pitchFamily="34" charset="0"/>
          </a:endParaRPr>
        </a:p>
      </dgm:t>
    </dgm:pt>
    <dgm:pt modelId="{DFBCB933-3A6F-4043-854D-EBE8266BAE25}" type="parTrans" cxnId="{10A67A45-06BA-44FF-897B-6D4D178FEC56}">
      <dgm:prSet/>
      <dgm:spPr/>
      <dgm:t>
        <a:bodyPr/>
        <a:lstStyle/>
        <a:p>
          <a:endParaRPr lang="ru-RU" sz="1400">
            <a:latin typeface="Calibri" panose="020F0502020204030204" pitchFamily="34" charset="0"/>
          </a:endParaRPr>
        </a:p>
      </dgm:t>
    </dgm:pt>
    <dgm:pt modelId="{60673EFC-B1CF-4D7F-9C92-63811FBF2D40}" type="sibTrans" cxnId="{10A67A45-06BA-44FF-897B-6D4D178FEC56}">
      <dgm:prSet/>
      <dgm:spPr/>
      <dgm:t>
        <a:bodyPr/>
        <a:lstStyle/>
        <a:p>
          <a:endParaRPr lang="ru-RU" sz="1400">
            <a:latin typeface="Calibri" panose="020F0502020204030204" pitchFamily="34" charset="0"/>
          </a:endParaRPr>
        </a:p>
      </dgm:t>
    </dgm:pt>
    <dgm:pt modelId="{288B2D0E-7608-43AF-AF4F-FFEF8AEF09D7}">
      <dgm:prSet custT="1"/>
      <dgm:spPr/>
      <dgm:t>
        <a:bodyPr/>
        <a:lstStyle/>
        <a:p>
          <a:pPr rtl="0"/>
          <a:r>
            <a:rPr lang="ru-RU" sz="1400" b="0" i="0" u="none" smtClean="0">
              <a:latin typeface="Calibri" panose="020F0502020204030204" pitchFamily="34" charset="0"/>
            </a:rPr>
            <a:t>Получение произвольных (определяемых пользователем) статистических выборок из консолидированных данных</a:t>
          </a:r>
          <a:endParaRPr lang="ru-RU" sz="1400" b="0" i="0" u="none">
            <a:latin typeface="Calibri" panose="020F0502020204030204" pitchFamily="34" charset="0"/>
          </a:endParaRPr>
        </a:p>
      </dgm:t>
    </dgm:pt>
    <dgm:pt modelId="{67A6C8D0-83FA-4746-89EB-CEBF0DCC1A55}" type="parTrans" cxnId="{4DBED600-EF85-4C7C-BBF0-23273B65ED6C}">
      <dgm:prSet/>
      <dgm:spPr/>
      <dgm:t>
        <a:bodyPr/>
        <a:lstStyle/>
        <a:p>
          <a:endParaRPr lang="ru-RU" sz="1400">
            <a:latin typeface="Calibri" panose="020F0502020204030204" pitchFamily="34" charset="0"/>
          </a:endParaRPr>
        </a:p>
      </dgm:t>
    </dgm:pt>
    <dgm:pt modelId="{A54BC634-827D-499F-9227-70ABF92EF3EF}" type="sibTrans" cxnId="{4DBED600-EF85-4C7C-BBF0-23273B65ED6C}">
      <dgm:prSet/>
      <dgm:spPr/>
      <dgm:t>
        <a:bodyPr/>
        <a:lstStyle/>
        <a:p>
          <a:endParaRPr lang="ru-RU" sz="1400">
            <a:latin typeface="Calibri" panose="020F0502020204030204" pitchFamily="34" charset="0"/>
          </a:endParaRPr>
        </a:p>
      </dgm:t>
    </dgm:pt>
    <dgm:pt modelId="{202864DB-0FF8-47C2-A046-DEEB3A76DABC}">
      <dgm:prSet custT="1"/>
      <dgm:spPr/>
      <dgm:t>
        <a:bodyPr/>
        <a:lstStyle/>
        <a:p>
          <a:pPr rtl="0"/>
          <a:r>
            <a:rPr lang="ru-RU" sz="1400" b="0" i="0" u="none" smtClean="0">
              <a:latin typeface="Calibri" panose="020F0502020204030204" pitchFamily="34" charset="0"/>
            </a:rPr>
            <a:t>Формирование аналитических отчетов, содержащих таблицы, диаграммы, графики, с помощью удобных конструкторов без использования программирования</a:t>
          </a:r>
          <a:endParaRPr lang="ru-RU" sz="1400" b="0" i="0" u="none">
            <a:latin typeface="Calibri" panose="020F0502020204030204" pitchFamily="34" charset="0"/>
          </a:endParaRPr>
        </a:p>
      </dgm:t>
    </dgm:pt>
    <dgm:pt modelId="{2BE8BE80-2B6F-4E5F-9BAB-217CD44CE8F1}" type="parTrans" cxnId="{7F722544-C1FE-4AE2-A678-305A80D3D7C4}">
      <dgm:prSet/>
      <dgm:spPr/>
      <dgm:t>
        <a:bodyPr/>
        <a:lstStyle/>
        <a:p>
          <a:endParaRPr lang="ru-RU" sz="1400">
            <a:latin typeface="Calibri" panose="020F0502020204030204" pitchFamily="34" charset="0"/>
          </a:endParaRPr>
        </a:p>
      </dgm:t>
    </dgm:pt>
    <dgm:pt modelId="{3AB11684-C8D1-480E-BDB7-B03F0F2E0916}" type="sibTrans" cxnId="{7F722544-C1FE-4AE2-A678-305A80D3D7C4}">
      <dgm:prSet/>
      <dgm:spPr/>
      <dgm:t>
        <a:bodyPr/>
        <a:lstStyle/>
        <a:p>
          <a:endParaRPr lang="ru-RU" sz="1400">
            <a:latin typeface="Calibri" panose="020F0502020204030204" pitchFamily="34" charset="0"/>
          </a:endParaRPr>
        </a:p>
      </dgm:t>
    </dgm:pt>
    <dgm:pt modelId="{3AA925AD-1191-47B1-BCAB-69764330CE8E}">
      <dgm:prSet custT="1"/>
      <dgm:spPr/>
      <dgm:t>
        <a:bodyPr/>
        <a:lstStyle/>
        <a:p>
          <a:pPr rtl="0"/>
          <a:r>
            <a:rPr lang="ru-RU" sz="1400" b="0" i="0" u="none" dirty="0" smtClean="0">
              <a:latin typeface="Calibri" panose="020F0502020204030204" pitchFamily="34" charset="0"/>
            </a:rPr>
            <a:t>Контроль за составлением сводной отчетности: ведение плана-графика процесса составления отчетности с назначением ответственных лиц</a:t>
          </a:r>
          <a:endParaRPr lang="ru-RU" sz="1400" b="0" i="0" u="none" dirty="0">
            <a:latin typeface="Calibri" panose="020F0502020204030204" pitchFamily="34" charset="0"/>
          </a:endParaRPr>
        </a:p>
      </dgm:t>
    </dgm:pt>
    <dgm:pt modelId="{2A979572-75D5-4782-8E14-6F59AF444115}" type="parTrans" cxnId="{382CF9AD-F287-476A-A37E-97A5154A5957}">
      <dgm:prSet/>
      <dgm:spPr/>
      <dgm:t>
        <a:bodyPr/>
        <a:lstStyle/>
        <a:p>
          <a:endParaRPr lang="ru-RU" sz="1400">
            <a:latin typeface="Calibri" panose="020F0502020204030204" pitchFamily="34" charset="0"/>
          </a:endParaRPr>
        </a:p>
      </dgm:t>
    </dgm:pt>
    <dgm:pt modelId="{B0D8DF0B-33AB-4EA6-990D-97D0BA6043CC}" type="sibTrans" cxnId="{382CF9AD-F287-476A-A37E-97A5154A5957}">
      <dgm:prSet/>
      <dgm:spPr/>
      <dgm:t>
        <a:bodyPr/>
        <a:lstStyle/>
        <a:p>
          <a:endParaRPr lang="ru-RU" sz="1400">
            <a:latin typeface="Calibri" panose="020F0502020204030204" pitchFamily="34" charset="0"/>
          </a:endParaRPr>
        </a:p>
      </dgm:t>
    </dgm:pt>
    <dgm:pt modelId="{7075F7C3-8F11-4F3E-B22F-AECBC18E2FE3}" type="pres">
      <dgm:prSet presAssocID="{C782AF31-AA3E-4A01-B2EF-1CAEB09F8EF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4C2B63C-356E-40B5-AEC9-4EFE52094291}" type="pres">
      <dgm:prSet presAssocID="{40E8E650-0646-4873-A8F2-754EE7C5DD95}" presName="parentText" presStyleLbl="node1" presStyleIdx="0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E96339-EB4F-48A6-9874-DA6A65C0642E}" type="pres">
      <dgm:prSet presAssocID="{1B0FA204-A9AB-4707-8BBC-A631427BDC50}" presName="spacer" presStyleCnt="0"/>
      <dgm:spPr/>
    </dgm:pt>
    <dgm:pt modelId="{F97EC69D-E897-4BF1-AF91-4E7507A06504}" type="pres">
      <dgm:prSet presAssocID="{62E0AD74-F24B-4DAA-8F8B-9EF76B6F3C8E}" presName="parentText" presStyleLbl="node1" presStyleIdx="1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2F25E4-40B2-4190-B67F-982E0EDD1E89}" type="pres">
      <dgm:prSet presAssocID="{D34A15AC-3420-4D7D-87FE-C82784327D4F}" presName="spacer" presStyleCnt="0"/>
      <dgm:spPr/>
    </dgm:pt>
    <dgm:pt modelId="{8A3B7739-1D98-4025-AA4A-07D54FEEE75D}" type="pres">
      <dgm:prSet presAssocID="{6B3FA200-95CC-43B1-8C13-13AFD28DB5EA}" presName="parentText" presStyleLbl="node1" presStyleIdx="2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48CC37-CE3F-412D-AB93-730728E44BA0}" type="pres">
      <dgm:prSet presAssocID="{2BED220F-2C28-4EF0-AAEB-E72EEF6328EA}" presName="spacer" presStyleCnt="0"/>
      <dgm:spPr/>
    </dgm:pt>
    <dgm:pt modelId="{404BFDF5-FB55-4388-857A-810BF1379BB1}" type="pres">
      <dgm:prSet presAssocID="{D85DE340-A68B-4DF1-A44F-E886E94F799E}" presName="parentText" presStyleLbl="node1" presStyleIdx="3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E685C3-28F4-4241-A94F-5674A2359B4E}" type="pres">
      <dgm:prSet presAssocID="{75A5BEEA-9DFC-4485-9222-437A04D30759}" presName="spacer" presStyleCnt="0"/>
      <dgm:spPr/>
    </dgm:pt>
    <dgm:pt modelId="{03451BE7-72AF-4282-A360-13FFEF7BB660}" type="pres">
      <dgm:prSet presAssocID="{2A7D088C-5764-481C-A97D-710B43566F04}" presName="parentText" presStyleLbl="node1" presStyleIdx="4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0C8C17-C04A-4AE9-B568-71FB3EC22917}" type="pres">
      <dgm:prSet presAssocID="{0125242B-4F36-4945-AE61-A5BB8064C23A}" presName="spacer" presStyleCnt="0"/>
      <dgm:spPr/>
    </dgm:pt>
    <dgm:pt modelId="{0614F7DA-2DF5-499E-8FA1-0E6C8E2CFA2A}" type="pres">
      <dgm:prSet presAssocID="{194863C5-8FAF-4580-8B68-2A419D4E3166}" presName="parentText" presStyleLbl="node1" presStyleIdx="5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4754EB-9642-4BFB-B6E9-880848191EB0}" type="pres">
      <dgm:prSet presAssocID="{60673EFC-B1CF-4D7F-9C92-63811FBF2D40}" presName="spacer" presStyleCnt="0"/>
      <dgm:spPr/>
    </dgm:pt>
    <dgm:pt modelId="{C8CAF848-2850-43A2-B4F0-CE61A0F678CB}" type="pres">
      <dgm:prSet presAssocID="{288B2D0E-7608-43AF-AF4F-FFEF8AEF09D7}" presName="parentText" presStyleLbl="node1" presStyleIdx="6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B06F95-6C37-4D29-9BCA-850A5E229221}" type="pres">
      <dgm:prSet presAssocID="{A54BC634-827D-499F-9227-70ABF92EF3EF}" presName="spacer" presStyleCnt="0"/>
      <dgm:spPr/>
    </dgm:pt>
    <dgm:pt modelId="{C450F353-E246-410A-B4A1-C97F7EAD2B38}" type="pres">
      <dgm:prSet presAssocID="{202864DB-0FF8-47C2-A046-DEEB3A76DABC}" presName="parentText" presStyleLbl="node1" presStyleIdx="7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C57292-430D-43A7-80D3-572DC9A9BB97}" type="pres">
      <dgm:prSet presAssocID="{3AB11684-C8D1-480E-BDB7-B03F0F2E0916}" presName="spacer" presStyleCnt="0"/>
      <dgm:spPr/>
    </dgm:pt>
    <dgm:pt modelId="{6CCBEFF6-4845-484C-A3CB-8CBF6CA17DE7}" type="pres">
      <dgm:prSet presAssocID="{3AA925AD-1191-47B1-BCAB-69764330CE8E}" presName="parentText" presStyleLbl="node1" presStyleIdx="8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82CF9AD-F287-476A-A37E-97A5154A5957}" srcId="{C782AF31-AA3E-4A01-B2EF-1CAEB09F8EF7}" destId="{3AA925AD-1191-47B1-BCAB-69764330CE8E}" srcOrd="8" destOrd="0" parTransId="{2A979572-75D5-4782-8E14-6F59AF444115}" sibTransId="{B0D8DF0B-33AB-4EA6-990D-97D0BA6043CC}"/>
    <dgm:cxn modelId="{CD3C643A-5D5F-4A7A-8AED-23C5D8946CDA}" type="presOf" srcId="{2A7D088C-5764-481C-A97D-710B43566F04}" destId="{03451BE7-72AF-4282-A360-13FFEF7BB660}" srcOrd="0" destOrd="0" presId="urn:microsoft.com/office/officeart/2005/8/layout/vList2"/>
    <dgm:cxn modelId="{EC1575EE-CEC6-4DA2-9D2A-7929EDA49581}" srcId="{C782AF31-AA3E-4A01-B2EF-1CAEB09F8EF7}" destId="{2A7D088C-5764-481C-A97D-710B43566F04}" srcOrd="4" destOrd="0" parTransId="{6612DE60-06A2-4507-AD74-B66AA8D53ED1}" sibTransId="{0125242B-4F36-4945-AE61-A5BB8064C23A}"/>
    <dgm:cxn modelId="{6F7FAE2F-6632-49DD-96E4-158DCF160B5E}" type="presOf" srcId="{202864DB-0FF8-47C2-A046-DEEB3A76DABC}" destId="{C450F353-E246-410A-B4A1-C97F7EAD2B38}" srcOrd="0" destOrd="0" presId="urn:microsoft.com/office/officeart/2005/8/layout/vList2"/>
    <dgm:cxn modelId="{67A262D3-3C86-4392-A9DB-BA4C05DBA00E}" type="presOf" srcId="{6B3FA200-95CC-43B1-8C13-13AFD28DB5EA}" destId="{8A3B7739-1D98-4025-AA4A-07D54FEEE75D}" srcOrd="0" destOrd="0" presId="urn:microsoft.com/office/officeart/2005/8/layout/vList2"/>
    <dgm:cxn modelId="{E14A902B-F389-4B76-8185-B5DE72A2CD9F}" type="presOf" srcId="{62E0AD74-F24B-4DAA-8F8B-9EF76B6F3C8E}" destId="{F97EC69D-E897-4BF1-AF91-4E7507A06504}" srcOrd="0" destOrd="0" presId="urn:microsoft.com/office/officeart/2005/8/layout/vList2"/>
    <dgm:cxn modelId="{4DBED600-EF85-4C7C-BBF0-23273B65ED6C}" srcId="{C782AF31-AA3E-4A01-B2EF-1CAEB09F8EF7}" destId="{288B2D0E-7608-43AF-AF4F-FFEF8AEF09D7}" srcOrd="6" destOrd="0" parTransId="{67A6C8D0-83FA-4746-89EB-CEBF0DCC1A55}" sibTransId="{A54BC634-827D-499F-9227-70ABF92EF3EF}"/>
    <dgm:cxn modelId="{10A67A45-06BA-44FF-897B-6D4D178FEC56}" srcId="{C782AF31-AA3E-4A01-B2EF-1CAEB09F8EF7}" destId="{194863C5-8FAF-4580-8B68-2A419D4E3166}" srcOrd="5" destOrd="0" parTransId="{DFBCB933-3A6F-4043-854D-EBE8266BAE25}" sibTransId="{60673EFC-B1CF-4D7F-9C92-63811FBF2D40}"/>
    <dgm:cxn modelId="{01584648-5ED1-4E26-9C05-EA59948AA97C}" type="presOf" srcId="{288B2D0E-7608-43AF-AF4F-FFEF8AEF09D7}" destId="{C8CAF848-2850-43A2-B4F0-CE61A0F678CB}" srcOrd="0" destOrd="0" presId="urn:microsoft.com/office/officeart/2005/8/layout/vList2"/>
    <dgm:cxn modelId="{829472DF-03B8-4F51-BBA2-238AD6F07432}" srcId="{C782AF31-AA3E-4A01-B2EF-1CAEB09F8EF7}" destId="{D85DE340-A68B-4DF1-A44F-E886E94F799E}" srcOrd="3" destOrd="0" parTransId="{9495E3BA-8C30-49A8-95A4-6897463B9BF7}" sibTransId="{75A5BEEA-9DFC-4485-9222-437A04D30759}"/>
    <dgm:cxn modelId="{BE5E70E4-54EE-4552-86D7-05B874D6406C}" srcId="{C782AF31-AA3E-4A01-B2EF-1CAEB09F8EF7}" destId="{40E8E650-0646-4873-A8F2-754EE7C5DD95}" srcOrd="0" destOrd="0" parTransId="{7616EA6C-ABB6-40C9-B981-9B84D24209DC}" sibTransId="{1B0FA204-A9AB-4707-8BBC-A631427BDC50}"/>
    <dgm:cxn modelId="{7AA6EDA2-DC7F-4570-B271-126B7B52AF62}" type="presOf" srcId="{194863C5-8FAF-4580-8B68-2A419D4E3166}" destId="{0614F7DA-2DF5-499E-8FA1-0E6C8E2CFA2A}" srcOrd="0" destOrd="0" presId="urn:microsoft.com/office/officeart/2005/8/layout/vList2"/>
    <dgm:cxn modelId="{9C0EDC15-1C72-4DBD-B389-FDB1E9D00F2B}" type="presOf" srcId="{40E8E650-0646-4873-A8F2-754EE7C5DD95}" destId="{F4C2B63C-356E-40B5-AEC9-4EFE52094291}" srcOrd="0" destOrd="0" presId="urn:microsoft.com/office/officeart/2005/8/layout/vList2"/>
    <dgm:cxn modelId="{67505B40-D425-4F00-9ADF-DDB4ECA969E9}" srcId="{C782AF31-AA3E-4A01-B2EF-1CAEB09F8EF7}" destId="{62E0AD74-F24B-4DAA-8F8B-9EF76B6F3C8E}" srcOrd="1" destOrd="0" parTransId="{3845512B-8740-4E55-9034-C141AF11E989}" sibTransId="{D34A15AC-3420-4D7D-87FE-C82784327D4F}"/>
    <dgm:cxn modelId="{BF55479E-CE67-452D-B46C-DD31704961DB}" srcId="{C782AF31-AA3E-4A01-B2EF-1CAEB09F8EF7}" destId="{6B3FA200-95CC-43B1-8C13-13AFD28DB5EA}" srcOrd="2" destOrd="0" parTransId="{99162130-CC4A-44D0-A7BA-3912D6FA290B}" sibTransId="{2BED220F-2C28-4EF0-AAEB-E72EEF6328EA}"/>
    <dgm:cxn modelId="{74A4D582-CA60-4DD4-9470-B6FEB06FA94C}" type="presOf" srcId="{3AA925AD-1191-47B1-BCAB-69764330CE8E}" destId="{6CCBEFF6-4845-484C-A3CB-8CBF6CA17DE7}" srcOrd="0" destOrd="0" presId="urn:microsoft.com/office/officeart/2005/8/layout/vList2"/>
    <dgm:cxn modelId="{1148B61F-04BE-48E1-8293-A466E602E324}" type="presOf" srcId="{D85DE340-A68B-4DF1-A44F-E886E94F799E}" destId="{404BFDF5-FB55-4388-857A-810BF1379BB1}" srcOrd="0" destOrd="0" presId="urn:microsoft.com/office/officeart/2005/8/layout/vList2"/>
    <dgm:cxn modelId="{16D82165-F9BA-4FAB-924F-6F524E2ACA12}" type="presOf" srcId="{C782AF31-AA3E-4A01-B2EF-1CAEB09F8EF7}" destId="{7075F7C3-8F11-4F3E-B22F-AECBC18E2FE3}" srcOrd="0" destOrd="0" presId="urn:microsoft.com/office/officeart/2005/8/layout/vList2"/>
    <dgm:cxn modelId="{7F722544-C1FE-4AE2-A678-305A80D3D7C4}" srcId="{C782AF31-AA3E-4A01-B2EF-1CAEB09F8EF7}" destId="{202864DB-0FF8-47C2-A046-DEEB3A76DABC}" srcOrd="7" destOrd="0" parTransId="{2BE8BE80-2B6F-4E5F-9BAB-217CD44CE8F1}" sibTransId="{3AB11684-C8D1-480E-BDB7-B03F0F2E0916}"/>
    <dgm:cxn modelId="{100DB185-94E5-47A2-A2E6-A10831AAE187}" type="presParOf" srcId="{7075F7C3-8F11-4F3E-B22F-AECBC18E2FE3}" destId="{F4C2B63C-356E-40B5-AEC9-4EFE52094291}" srcOrd="0" destOrd="0" presId="urn:microsoft.com/office/officeart/2005/8/layout/vList2"/>
    <dgm:cxn modelId="{64B281B8-4B0C-4F80-AD28-0193E5AB660E}" type="presParOf" srcId="{7075F7C3-8F11-4F3E-B22F-AECBC18E2FE3}" destId="{21E96339-EB4F-48A6-9874-DA6A65C0642E}" srcOrd="1" destOrd="0" presId="urn:microsoft.com/office/officeart/2005/8/layout/vList2"/>
    <dgm:cxn modelId="{47F9950C-F5D1-4123-BF17-7497C49707DA}" type="presParOf" srcId="{7075F7C3-8F11-4F3E-B22F-AECBC18E2FE3}" destId="{F97EC69D-E897-4BF1-AF91-4E7507A06504}" srcOrd="2" destOrd="0" presId="urn:microsoft.com/office/officeart/2005/8/layout/vList2"/>
    <dgm:cxn modelId="{3CBEC726-AEA6-4FB8-B0F3-680E975ABD87}" type="presParOf" srcId="{7075F7C3-8F11-4F3E-B22F-AECBC18E2FE3}" destId="{C82F25E4-40B2-4190-B67F-982E0EDD1E89}" srcOrd="3" destOrd="0" presId="urn:microsoft.com/office/officeart/2005/8/layout/vList2"/>
    <dgm:cxn modelId="{69A0552E-8315-4C74-991F-C5B2894CFFDA}" type="presParOf" srcId="{7075F7C3-8F11-4F3E-B22F-AECBC18E2FE3}" destId="{8A3B7739-1D98-4025-AA4A-07D54FEEE75D}" srcOrd="4" destOrd="0" presId="urn:microsoft.com/office/officeart/2005/8/layout/vList2"/>
    <dgm:cxn modelId="{97CED2F1-CA9C-4875-B0A6-779C43CDAB73}" type="presParOf" srcId="{7075F7C3-8F11-4F3E-B22F-AECBC18E2FE3}" destId="{7548CC37-CE3F-412D-AB93-730728E44BA0}" srcOrd="5" destOrd="0" presId="urn:microsoft.com/office/officeart/2005/8/layout/vList2"/>
    <dgm:cxn modelId="{66AEBECE-2440-4785-8529-748B64F318DE}" type="presParOf" srcId="{7075F7C3-8F11-4F3E-B22F-AECBC18E2FE3}" destId="{404BFDF5-FB55-4388-857A-810BF1379BB1}" srcOrd="6" destOrd="0" presId="urn:microsoft.com/office/officeart/2005/8/layout/vList2"/>
    <dgm:cxn modelId="{3C366FE1-9EE8-41C0-9D74-4C42B6DEB3C6}" type="presParOf" srcId="{7075F7C3-8F11-4F3E-B22F-AECBC18E2FE3}" destId="{64E685C3-28F4-4241-A94F-5674A2359B4E}" srcOrd="7" destOrd="0" presId="urn:microsoft.com/office/officeart/2005/8/layout/vList2"/>
    <dgm:cxn modelId="{875A721B-07A7-46D5-B768-CC7B174E4705}" type="presParOf" srcId="{7075F7C3-8F11-4F3E-B22F-AECBC18E2FE3}" destId="{03451BE7-72AF-4282-A360-13FFEF7BB660}" srcOrd="8" destOrd="0" presId="urn:microsoft.com/office/officeart/2005/8/layout/vList2"/>
    <dgm:cxn modelId="{BD6FA127-7DEA-438D-AA55-0F109CA375EA}" type="presParOf" srcId="{7075F7C3-8F11-4F3E-B22F-AECBC18E2FE3}" destId="{070C8C17-C04A-4AE9-B568-71FB3EC22917}" srcOrd="9" destOrd="0" presId="urn:microsoft.com/office/officeart/2005/8/layout/vList2"/>
    <dgm:cxn modelId="{3D343E6E-669D-43FF-B831-FB026736157B}" type="presParOf" srcId="{7075F7C3-8F11-4F3E-B22F-AECBC18E2FE3}" destId="{0614F7DA-2DF5-499E-8FA1-0E6C8E2CFA2A}" srcOrd="10" destOrd="0" presId="urn:microsoft.com/office/officeart/2005/8/layout/vList2"/>
    <dgm:cxn modelId="{94FC2288-303C-461B-84E3-5B2237E5EE19}" type="presParOf" srcId="{7075F7C3-8F11-4F3E-B22F-AECBC18E2FE3}" destId="{DB4754EB-9642-4BFB-B6E9-880848191EB0}" srcOrd="11" destOrd="0" presId="urn:microsoft.com/office/officeart/2005/8/layout/vList2"/>
    <dgm:cxn modelId="{1FFEAA00-477A-46B7-BF39-EB2EFB35A8FE}" type="presParOf" srcId="{7075F7C3-8F11-4F3E-B22F-AECBC18E2FE3}" destId="{C8CAF848-2850-43A2-B4F0-CE61A0F678CB}" srcOrd="12" destOrd="0" presId="urn:microsoft.com/office/officeart/2005/8/layout/vList2"/>
    <dgm:cxn modelId="{8BFAA037-CA04-4928-B650-79BBA92DC306}" type="presParOf" srcId="{7075F7C3-8F11-4F3E-B22F-AECBC18E2FE3}" destId="{30B06F95-6C37-4D29-9BCA-850A5E229221}" srcOrd="13" destOrd="0" presId="urn:microsoft.com/office/officeart/2005/8/layout/vList2"/>
    <dgm:cxn modelId="{BA781460-A04F-4B16-8A95-238645D62455}" type="presParOf" srcId="{7075F7C3-8F11-4F3E-B22F-AECBC18E2FE3}" destId="{C450F353-E246-410A-B4A1-C97F7EAD2B38}" srcOrd="14" destOrd="0" presId="urn:microsoft.com/office/officeart/2005/8/layout/vList2"/>
    <dgm:cxn modelId="{DF5716CC-7E57-4C0C-B094-253B434C1FF2}" type="presParOf" srcId="{7075F7C3-8F11-4F3E-B22F-AECBC18E2FE3}" destId="{83C57292-430D-43A7-80D3-572DC9A9BB97}" srcOrd="15" destOrd="0" presId="urn:microsoft.com/office/officeart/2005/8/layout/vList2"/>
    <dgm:cxn modelId="{3C62BEC0-428A-47C7-A44D-C77F57446E02}" type="presParOf" srcId="{7075F7C3-8F11-4F3E-B22F-AECBC18E2FE3}" destId="{6CCBEFF6-4845-484C-A3CB-8CBF6CA17DE7}" srcOrd="1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C782AF31-AA3E-4A01-B2EF-1CAEB09F8EF7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9B5610A2-247B-49F5-9D52-1D9EA1308FF9}">
      <dgm:prSet custT="1"/>
      <dgm:spPr>
        <a:gradFill rotWithShape="0">
          <a:gsLst>
            <a:gs pos="0">
              <a:srgbClr val="FFFFFF"/>
            </a:gs>
            <a:gs pos="84000">
              <a:schemeClr val="accent2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</a:gradFill>
      </dgm:spPr>
      <dgm:t>
        <a:bodyPr/>
        <a:lstStyle/>
        <a:p>
          <a:pPr rtl="0"/>
          <a:r>
            <a:rPr lang="ru-RU" sz="2400" b="1" dirty="0" smtClean="0">
              <a:solidFill>
                <a:schemeClr val="accent1"/>
              </a:solidFill>
              <a:latin typeface="Calibri" panose="020F0502020204030204" pitchFamily="34" charset="0"/>
            </a:rPr>
            <a:t>Кадровая отчетность</a:t>
          </a:r>
          <a:endParaRPr lang="ru-RU" sz="2400" b="1" i="0" u="none" dirty="0">
            <a:solidFill>
              <a:schemeClr val="accent1"/>
            </a:solidFill>
            <a:latin typeface="Calibri" panose="020F0502020204030204" pitchFamily="34" charset="0"/>
          </a:endParaRPr>
        </a:p>
      </dgm:t>
    </dgm:pt>
    <dgm:pt modelId="{907951DA-559B-4526-8B9C-4340283ABCE4}" type="parTrans" cxnId="{661423E1-8124-4524-95C4-B3EFF05BD894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C9449183-4413-4808-AABE-104A77290419}" type="sibTrans" cxnId="{661423E1-8124-4524-95C4-B3EFF05BD894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07A29187-2AEF-4B4F-9FB2-5D888B774120}">
      <dgm:prSet/>
      <dgm:spPr/>
      <dgm:t>
        <a:bodyPr/>
        <a:lstStyle/>
        <a:p>
          <a:r>
            <a:rPr lang="ru-RU" dirty="0" smtClean="0">
              <a:latin typeface="Calibri" panose="020F0502020204030204" pitchFamily="34" charset="0"/>
            </a:rPr>
            <a:t>Ведение перечня учреждений образования, подведомственных ГУО мэрии города Новосибирска,</a:t>
          </a:r>
          <a:endParaRPr lang="ru-RU" dirty="0">
            <a:latin typeface="Calibri" panose="020F0502020204030204" pitchFamily="34" charset="0"/>
          </a:endParaRPr>
        </a:p>
      </dgm:t>
    </dgm:pt>
    <dgm:pt modelId="{5CD45321-EBC2-4B6F-BF61-CB796589AAFC}" type="parTrans" cxnId="{0E362C77-D562-436F-B133-1F17B688432E}">
      <dgm:prSet/>
      <dgm:spPr/>
      <dgm:t>
        <a:bodyPr/>
        <a:lstStyle/>
        <a:p>
          <a:endParaRPr lang="ru-RU">
            <a:latin typeface="Calibri" panose="020F0502020204030204" pitchFamily="34" charset="0"/>
          </a:endParaRPr>
        </a:p>
      </dgm:t>
    </dgm:pt>
    <dgm:pt modelId="{9637D1F9-D391-4B25-B2BF-609946418294}" type="sibTrans" cxnId="{0E362C77-D562-436F-B133-1F17B688432E}">
      <dgm:prSet/>
      <dgm:spPr/>
      <dgm:t>
        <a:bodyPr/>
        <a:lstStyle/>
        <a:p>
          <a:endParaRPr lang="ru-RU">
            <a:latin typeface="Calibri" panose="020F0502020204030204" pitchFamily="34" charset="0"/>
          </a:endParaRPr>
        </a:p>
      </dgm:t>
    </dgm:pt>
    <dgm:pt modelId="{06B00132-FE7F-4683-B6B3-6240B0E06606}">
      <dgm:prSet/>
      <dgm:spPr/>
      <dgm:t>
        <a:bodyPr/>
        <a:lstStyle/>
        <a:p>
          <a:r>
            <a:rPr lang="ru-RU" smtClean="0">
              <a:latin typeface="Calibri" panose="020F0502020204030204" pitchFamily="34" charset="0"/>
            </a:rPr>
            <a:t>Ведение перечня физических лиц, занятых в качестве педагогических работников, руководителей учреждений и их заместителей</a:t>
          </a:r>
          <a:endParaRPr lang="ru-RU" dirty="0">
            <a:latin typeface="Calibri" panose="020F0502020204030204" pitchFamily="34" charset="0"/>
          </a:endParaRPr>
        </a:p>
      </dgm:t>
    </dgm:pt>
    <dgm:pt modelId="{A53D60B0-21DD-4F44-B361-03A45219D5AB}" type="parTrans" cxnId="{14C002CF-5B29-45C6-8191-686D364FDAA9}">
      <dgm:prSet/>
      <dgm:spPr/>
      <dgm:t>
        <a:bodyPr/>
        <a:lstStyle/>
        <a:p>
          <a:endParaRPr lang="ru-RU">
            <a:latin typeface="Calibri" panose="020F0502020204030204" pitchFamily="34" charset="0"/>
          </a:endParaRPr>
        </a:p>
      </dgm:t>
    </dgm:pt>
    <dgm:pt modelId="{C237C13B-52D1-4D96-8DCD-06243C36886F}" type="sibTrans" cxnId="{14C002CF-5B29-45C6-8191-686D364FDAA9}">
      <dgm:prSet/>
      <dgm:spPr/>
      <dgm:t>
        <a:bodyPr/>
        <a:lstStyle/>
        <a:p>
          <a:endParaRPr lang="ru-RU">
            <a:latin typeface="Calibri" panose="020F0502020204030204" pitchFamily="34" charset="0"/>
          </a:endParaRPr>
        </a:p>
      </dgm:t>
    </dgm:pt>
    <dgm:pt modelId="{C8F6EDF3-2C24-4502-9462-2305B09A07B5}">
      <dgm:prSet/>
      <dgm:spPr/>
      <dgm:t>
        <a:bodyPr/>
        <a:lstStyle/>
        <a:p>
          <a:r>
            <a:rPr lang="ru-RU" smtClean="0">
              <a:latin typeface="Calibri" panose="020F0502020204030204" pitchFamily="34" charset="0"/>
            </a:rPr>
            <a:t>Хранение данных о кадровых движениях сотрудников учреждений образования</a:t>
          </a:r>
          <a:endParaRPr lang="ru-RU" dirty="0">
            <a:latin typeface="Calibri" panose="020F0502020204030204" pitchFamily="34" charset="0"/>
          </a:endParaRPr>
        </a:p>
      </dgm:t>
    </dgm:pt>
    <dgm:pt modelId="{E885BBF8-FDE8-486C-9C2E-165C5D2C460B}" type="parTrans" cxnId="{4FE0393E-F71D-4ADE-ADF3-FC58D5E0E407}">
      <dgm:prSet/>
      <dgm:spPr/>
      <dgm:t>
        <a:bodyPr/>
        <a:lstStyle/>
        <a:p>
          <a:endParaRPr lang="ru-RU">
            <a:latin typeface="Calibri" panose="020F0502020204030204" pitchFamily="34" charset="0"/>
          </a:endParaRPr>
        </a:p>
      </dgm:t>
    </dgm:pt>
    <dgm:pt modelId="{5AF50D6D-A00C-4107-8F3E-2D76E53D2172}" type="sibTrans" cxnId="{4FE0393E-F71D-4ADE-ADF3-FC58D5E0E407}">
      <dgm:prSet/>
      <dgm:spPr/>
      <dgm:t>
        <a:bodyPr/>
        <a:lstStyle/>
        <a:p>
          <a:endParaRPr lang="ru-RU">
            <a:latin typeface="Calibri" panose="020F0502020204030204" pitchFamily="34" charset="0"/>
          </a:endParaRPr>
        </a:p>
      </dgm:t>
    </dgm:pt>
    <dgm:pt modelId="{92B88224-0886-41B2-8B25-23ECE6044C54}">
      <dgm:prSet/>
      <dgm:spPr/>
      <dgm:t>
        <a:bodyPr/>
        <a:lstStyle/>
        <a:p>
          <a:r>
            <a:rPr lang="ru-RU" smtClean="0">
              <a:latin typeface="Calibri" panose="020F0502020204030204" pitchFamily="34" charset="0"/>
            </a:rPr>
            <a:t>Хранение данных о выплаченных денежных средствах сотрудникам учреждений образования</a:t>
          </a:r>
          <a:endParaRPr lang="ru-RU" dirty="0">
            <a:latin typeface="Calibri" panose="020F0502020204030204" pitchFamily="34" charset="0"/>
          </a:endParaRPr>
        </a:p>
      </dgm:t>
    </dgm:pt>
    <dgm:pt modelId="{DCD45918-3C2B-4F33-8367-0C4EBEDF8DBD}" type="parTrans" cxnId="{8AD72BBF-9E74-40A8-9C55-055C8B32AC47}">
      <dgm:prSet/>
      <dgm:spPr/>
      <dgm:t>
        <a:bodyPr/>
        <a:lstStyle/>
        <a:p>
          <a:endParaRPr lang="ru-RU">
            <a:latin typeface="Calibri" panose="020F0502020204030204" pitchFamily="34" charset="0"/>
          </a:endParaRPr>
        </a:p>
      </dgm:t>
    </dgm:pt>
    <dgm:pt modelId="{BF4417CA-A156-4C00-B886-CC3FBC5767DA}" type="sibTrans" cxnId="{8AD72BBF-9E74-40A8-9C55-055C8B32AC47}">
      <dgm:prSet/>
      <dgm:spPr/>
      <dgm:t>
        <a:bodyPr/>
        <a:lstStyle/>
        <a:p>
          <a:endParaRPr lang="ru-RU">
            <a:latin typeface="Calibri" panose="020F0502020204030204" pitchFamily="34" charset="0"/>
          </a:endParaRPr>
        </a:p>
      </dgm:t>
    </dgm:pt>
    <dgm:pt modelId="{8F192497-B1CB-4F32-A370-078390BB3C87}">
      <dgm:prSet/>
      <dgm:spPr>
        <a:gradFill rotWithShape="0">
          <a:gsLst>
            <a:gs pos="0">
              <a:srgbClr val="93DFF1"/>
            </a:gs>
            <a:gs pos="84000">
              <a:schemeClr val="accent2">
                <a:hueOff val="-611709"/>
                <a:satOff val="32535"/>
                <a:lumOff val="9411"/>
                <a:alphaOff val="0"/>
                <a:shade val="90000"/>
                <a:lumMod val="88000"/>
              </a:schemeClr>
            </a:gs>
          </a:gsLst>
        </a:gradFill>
      </dgm:spPr>
      <dgm:t>
        <a:bodyPr/>
        <a:lstStyle/>
        <a:p>
          <a:r>
            <a:rPr lang="ru-RU" b="1" dirty="0" smtClean="0">
              <a:solidFill>
                <a:schemeClr val="accent1"/>
              </a:solidFill>
              <a:latin typeface="Calibri" panose="020F0502020204030204" pitchFamily="34" charset="0"/>
            </a:rPr>
            <a:t>Показатели отрасли в различных разрезах</a:t>
          </a:r>
          <a:endParaRPr lang="ru-RU" b="1" dirty="0">
            <a:solidFill>
              <a:schemeClr val="accent1"/>
            </a:solidFill>
            <a:latin typeface="Calibri" panose="020F0502020204030204" pitchFamily="34" charset="0"/>
          </a:endParaRPr>
        </a:p>
      </dgm:t>
    </dgm:pt>
    <dgm:pt modelId="{3D67B80C-1F00-404E-B611-5FFA41A31EB8}" type="parTrans" cxnId="{3833D72A-24D5-4FFA-92DB-1E7B02A9DADF}">
      <dgm:prSet/>
      <dgm:spPr/>
      <dgm:t>
        <a:bodyPr/>
        <a:lstStyle/>
        <a:p>
          <a:endParaRPr lang="ru-RU">
            <a:latin typeface="Calibri" panose="020F0502020204030204" pitchFamily="34" charset="0"/>
          </a:endParaRPr>
        </a:p>
      </dgm:t>
    </dgm:pt>
    <dgm:pt modelId="{B595D022-ADA0-4B7E-BF66-A2F421D8EC62}" type="sibTrans" cxnId="{3833D72A-24D5-4FFA-92DB-1E7B02A9DADF}">
      <dgm:prSet/>
      <dgm:spPr/>
      <dgm:t>
        <a:bodyPr/>
        <a:lstStyle/>
        <a:p>
          <a:endParaRPr lang="ru-RU">
            <a:latin typeface="Calibri" panose="020F0502020204030204" pitchFamily="34" charset="0"/>
          </a:endParaRPr>
        </a:p>
      </dgm:t>
    </dgm:pt>
    <dgm:pt modelId="{DCA7F6C5-0DB6-4BF2-BFC1-1F844E540E97}">
      <dgm:prSet/>
      <dgm:spPr/>
      <dgm:t>
        <a:bodyPr/>
        <a:lstStyle/>
        <a:p>
          <a:r>
            <a:rPr lang="ru-RU" dirty="0" smtClean="0">
              <a:latin typeface="Calibri" panose="020F0502020204030204" pitchFamily="34" charset="0"/>
            </a:rPr>
            <a:t>Предоставление информации об абсолютной и средней заработной плате педагогических работников системы образования и соответствующих им физическим лицам в различных разрезах</a:t>
          </a:r>
          <a:endParaRPr lang="ru-RU" dirty="0">
            <a:latin typeface="Calibri" panose="020F0502020204030204" pitchFamily="34" charset="0"/>
          </a:endParaRPr>
        </a:p>
      </dgm:t>
    </dgm:pt>
    <dgm:pt modelId="{949BA4DF-1543-4C5C-B284-32FF14E6A4E4}" type="parTrans" cxnId="{82956AFC-F399-4C48-8AC6-8AD1A6597AF4}">
      <dgm:prSet/>
      <dgm:spPr/>
      <dgm:t>
        <a:bodyPr/>
        <a:lstStyle/>
        <a:p>
          <a:endParaRPr lang="ru-RU">
            <a:latin typeface="Calibri" panose="020F0502020204030204" pitchFamily="34" charset="0"/>
          </a:endParaRPr>
        </a:p>
      </dgm:t>
    </dgm:pt>
    <dgm:pt modelId="{896D65F3-978A-41B6-BE4A-0EE7196C186F}" type="sibTrans" cxnId="{82956AFC-F399-4C48-8AC6-8AD1A6597AF4}">
      <dgm:prSet/>
      <dgm:spPr/>
      <dgm:t>
        <a:bodyPr/>
        <a:lstStyle/>
        <a:p>
          <a:endParaRPr lang="ru-RU">
            <a:latin typeface="Calibri" panose="020F0502020204030204" pitchFamily="34" charset="0"/>
          </a:endParaRPr>
        </a:p>
      </dgm:t>
    </dgm:pt>
    <dgm:pt modelId="{7821DBE9-E5D8-446B-9723-20DCBD76BFAD}">
      <dgm:prSet/>
      <dgm:spPr/>
      <dgm:t>
        <a:bodyPr/>
        <a:lstStyle/>
        <a:p>
          <a:r>
            <a:rPr lang="ru-RU" dirty="0" smtClean="0">
              <a:latin typeface="Calibri" panose="020F0502020204030204" pitchFamily="34" charset="0"/>
            </a:rPr>
            <a:t>Отчет о средней численности работников</a:t>
          </a:r>
          <a:endParaRPr lang="ru-RU" dirty="0">
            <a:latin typeface="Calibri" panose="020F0502020204030204" pitchFamily="34" charset="0"/>
          </a:endParaRPr>
        </a:p>
      </dgm:t>
    </dgm:pt>
    <dgm:pt modelId="{47DFA9B3-015A-4179-A337-51A5FAE7C35D}" type="parTrans" cxnId="{175AD9FC-155A-46CA-B2E0-5A8E52874F51}">
      <dgm:prSet/>
      <dgm:spPr/>
      <dgm:t>
        <a:bodyPr/>
        <a:lstStyle/>
        <a:p>
          <a:endParaRPr lang="ru-RU">
            <a:latin typeface="Calibri" panose="020F0502020204030204" pitchFamily="34" charset="0"/>
          </a:endParaRPr>
        </a:p>
      </dgm:t>
    </dgm:pt>
    <dgm:pt modelId="{C99472C2-4F8C-422F-B6A1-9A9B983A28B8}" type="sibTrans" cxnId="{175AD9FC-155A-46CA-B2E0-5A8E52874F51}">
      <dgm:prSet/>
      <dgm:spPr/>
      <dgm:t>
        <a:bodyPr/>
        <a:lstStyle/>
        <a:p>
          <a:endParaRPr lang="ru-RU">
            <a:latin typeface="Calibri" panose="020F0502020204030204" pitchFamily="34" charset="0"/>
          </a:endParaRPr>
        </a:p>
      </dgm:t>
    </dgm:pt>
    <dgm:pt modelId="{BACDED31-E5C1-4D23-A60C-BDAEDCCBC2FE}" type="pres">
      <dgm:prSet presAssocID="{C782AF31-AA3E-4A01-B2EF-1CAEB09F8EF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A13E58D-C936-48F5-B3AA-4CF6702ECD8B}" type="pres">
      <dgm:prSet presAssocID="{9B5610A2-247B-49F5-9D52-1D9EA1308FF9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5B1AB1-1D77-4D2A-91AE-94B66148C2B9}" type="pres">
      <dgm:prSet presAssocID="{9B5610A2-247B-49F5-9D52-1D9EA1308FF9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785DE0-7A79-4E19-999D-267784EF9C18}" type="pres">
      <dgm:prSet presAssocID="{8F192497-B1CB-4F32-A370-078390BB3C87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C73E5F-E01A-45F9-99E2-B1E9BB951BC2}" type="pres">
      <dgm:prSet presAssocID="{8F192497-B1CB-4F32-A370-078390BB3C87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4C002CF-5B29-45C6-8191-686D364FDAA9}" srcId="{9B5610A2-247B-49F5-9D52-1D9EA1308FF9}" destId="{06B00132-FE7F-4683-B6B3-6240B0E06606}" srcOrd="1" destOrd="0" parTransId="{A53D60B0-21DD-4F44-B361-03A45219D5AB}" sibTransId="{C237C13B-52D1-4D96-8DCD-06243C36886F}"/>
    <dgm:cxn modelId="{A2BAD9F7-4E81-4DA9-91FE-7DAB8214E1CB}" type="presOf" srcId="{C8F6EDF3-2C24-4502-9462-2305B09A07B5}" destId="{F35B1AB1-1D77-4D2A-91AE-94B66148C2B9}" srcOrd="0" destOrd="2" presId="urn:microsoft.com/office/officeart/2005/8/layout/vList2"/>
    <dgm:cxn modelId="{B0ED620E-DADA-4298-BF6C-AABDC6442D4C}" type="presOf" srcId="{7821DBE9-E5D8-446B-9723-20DCBD76BFAD}" destId="{BAC73E5F-E01A-45F9-99E2-B1E9BB951BC2}" srcOrd="0" destOrd="1" presId="urn:microsoft.com/office/officeart/2005/8/layout/vList2"/>
    <dgm:cxn modelId="{661423E1-8124-4524-95C4-B3EFF05BD894}" srcId="{C782AF31-AA3E-4A01-B2EF-1CAEB09F8EF7}" destId="{9B5610A2-247B-49F5-9D52-1D9EA1308FF9}" srcOrd="0" destOrd="0" parTransId="{907951DA-559B-4526-8B9C-4340283ABCE4}" sibTransId="{C9449183-4413-4808-AABE-104A77290419}"/>
    <dgm:cxn modelId="{8E6EEAE6-7F7F-4C8D-A984-9E2504315250}" type="presOf" srcId="{07A29187-2AEF-4B4F-9FB2-5D888B774120}" destId="{F35B1AB1-1D77-4D2A-91AE-94B66148C2B9}" srcOrd="0" destOrd="0" presId="urn:microsoft.com/office/officeart/2005/8/layout/vList2"/>
    <dgm:cxn modelId="{7D724E09-9B50-443C-9A37-5633B66BF862}" type="presOf" srcId="{06B00132-FE7F-4683-B6B3-6240B0E06606}" destId="{F35B1AB1-1D77-4D2A-91AE-94B66148C2B9}" srcOrd="0" destOrd="1" presId="urn:microsoft.com/office/officeart/2005/8/layout/vList2"/>
    <dgm:cxn modelId="{A45B1F05-A03C-4E2B-BFFD-C85D296AB001}" type="presOf" srcId="{DCA7F6C5-0DB6-4BF2-BFC1-1F844E540E97}" destId="{BAC73E5F-E01A-45F9-99E2-B1E9BB951BC2}" srcOrd="0" destOrd="0" presId="urn:microsoft.com/office/officeart/2005/8/layout/vList2"/>
    <dgm:cxn modelId="{0E469782-2E97-4455-8D86-29A6ACDD3FEC}" type="presOf" srcId="{9B5610A2-247B-49F5-9D52-1D9EA1308FF9}" destId="{EA13E58D-C936-48F5-B3AA-4CF6702ECD8B}" srcOrd="0" destOrd="0" presId="urn:microsoft.com/office/officeart/2005/8/layout/vList2"/>
    <dgm:cxn modelId="{82956AFC-F399-4C48-8AC6-8AD1A6597AF4}" srcId="{8F192497-B1CB-4F32-A370-078390BB3C87}" destId="{DCA7F6C5-0DB6-4BF2-BFC1-1F844E540E97}" srcOrd="0" destOrd="0" parTransId="{949BA4DF-1543-4C5C-B284-32FF14E6A4E4}" sibTransId="{896D65F3-978A-41B6-BE4A-0EE7196C186F}"/>
    <dgm:cxn modelId="{7F35D577-31FA-47A7-B80F-E4E99AEFBDE0}" type="presOf" srcId="{8F192497-B1CB-4F32-A370-078390BB3C87}" destId="{61785DE0-7A79-4E19-999D-267784EF9C18}" srcOrd="0" destOrd="0" presId="urn:microsoft.com/office/officeart/2005/8/layout/vList2"/>
    <dgm:cxn modelId="{8AD72BBF-9E74-40A8-9C55-055C8B32AC47}" srcId="{9B5610A2-247B-49F5-9D52-1D9EA1308FF9}" destId="{92B88224-0886-41B2-8B25-23ECE6044C54}" srcOrd="3" destOrd="0" parTransId="{DCD45918-3C2B-4F33-8367-0C4EBEDF8DBD}" sibTransId="{BF4417CA-A156-4C00-B886-CC3FBC5767DA}"/>
    <dgm:cxn modelId="{0E362C77-D562-436F-B133-1F17B688432E}" srcId="{9B5610A2-247B-49F5-9D52-1D9EA1308FF9}" destId="{07A29187-2AEF-4B4F-9FB2-5D888B774120}" srcOrd="0" destOrd="0" parTransId="{5CD45321-EBC2-4B6F-BF61-CB796589AAFC}" sibTransId="{9637D1F9-D391-4B25-B2BF-609946418294}"/>
    <dgm:cxn modelId="{175AD9FC-155A-46CA-B2E0-5A8E52874F51}" srcId="{8F192497-B1CB-4F32-A370-078390BB3C87}" destId="{7821DBE9-E5D8-446B-9723-20DCBD76BFAD}" srcOrd="1" destOrd="0" parTransId="{47DFA9B3-015A-4179-A337-51A5FAE7C35D}" sibTransId="{C99472C2-4F8C-422F-B6A1-9A9B983A28B8}"/>
    <dgm:cxn modelId="{BDD74EF7-0F73-48DF-AF8D-C04D4BE0B2F3}" type="presOf" srcId="{92B88224-0886-41B2-8B25-23ECE6044C54}" destId="{F35B1AB1-1D77-4D2A-91AE-94B66148C2B9}" srcOrd="0" destOrd="3" presId="urn:microsoft.com/office/officeart/2005/8/layout/vList2"/>
    <dgm:cxn modelId="{331378CA-E0F4-4A9C-8E2E-0326F0FB0C26}" type="presOf" srcId="{C782AF31-AA3E-4A01-B2EF-1CAEB09F8EF7}" destId="{BACDED31-E5C1-4D23-A60C-BDAEDCCBC2FE}" srcOrd="0" destOrd="0" presId="urn:microsoft.com/office/officeart/2005/8/layout/vList2"/>
    <dgm:cxn modelId="{4FE0393E-F71D-4ADE-ADF3-FC58D5E0E407}" srcId="{9B5610A2-247B-49F5-9D52-1D9EA1308FF9}" destId="{C8F6EDF3-2C24-4502-9462-2305B09A07B5}" srcOrd="2" destOrd="0" parTransId="{E885BBF8-FDE8-486C-9C2E-165C5D2C460B}" sibTransId="{5AF50D6D-A00C-4107-8F3E-2D76E53D2172}"/>
    <dgm:cxn modelId="{3833D72A-24D5-4FFA-92DB-1E7B02A9DADF}" srcId="{C782AF31-AA3E-4A01-B2EF-1CAEB09F8EF7}" destId="{8F192497-B1CB-4F32-A370-078390BB3C87}" srcOrd="1" destOrd="0" parTransId="{3D67B80C-1F00-404E-B611-5FFA41A31EB8}" sibTransId="{B595D022-ADA0-4B7E-BF66-A2F421D8EC62}"/>
    <dgm:cxn modelId="{1E06D6F9-CAC0-4E4D-B023-454E32DCE38C}" type="presParOf" srcId="{BACDED31-E5C1-4D23-A60C-BDAEDCCBC2FE}" destId="{EA13E58D-C936-48F5-B3AA-4CF6702ECD8B}" srcOrd="0" destOrd="0" presId="urn:microsoft.com/office/officeart/2005/8/layout/vList2"/>
    <dgm:cxn modelId="{DCA469EF-F622-46DA-BA76-286F6C89C7E7}" type="presParOf" srcId="{BACDED31-E5C1-4D23-A60C-BDAEDCCBC2FE}" destId="{F35B1AB1-1D77-4D2A-91AE-94B66148C2B9}" srcOrd="1" destOrd="0" presId="urn:microsoft.com/office/officeart/2005/8/layout/vList2"/>
    <dgm:cxn modelId="{279687F6-1740-4D9B-9DA4-270C8BE734C0}" type="presParOf" srcId="{BACDED31-E5C1-4D23-A60C-BDAEDCCBC2FE}" destId="{61785DE0-7A79-4E19-999D-267784EF9C18}" srcOrd="2" destOrd="0" presId="urn:microsoft.com/office/officeart/2005/8/layout/vList2"/>
    <dgm:cxn modelId="{F4435746-CA82-4F22-81EA-A6160D221DAA}" type="presParOf" srcId="{BACDED31-E5C1-4D23-A60C-BDAEDCCBC2FE}" destId="{BAC73E5F-E01A-45F9-99E2-B1E9BB951BC2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C782AF31-AA3E-4A01-B2EF-1CAEB09F8EF7}" type="doc">
      <dgm:prSet loTypeId="urn:microsoft.com/office/officeart/2005/8/layout/hList1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9B5610A2-247B-49F5-9D52-1D9EA1308FF9}">
      <dgm:prSet custT="1"/>
      <dgm:spPr/>
      <dgm:t>
        <a:bodyPr/>
        <a:lstStyle/>
        <a:p>
          <a:pPr rtl="0"/>
          <a:r>
            <a:rPr lang="ru-RU" sz="2500" b="1" i="0" u="none" dirty="0" smtClean="0">
              <a:solidFill>
                <a:schemeClr val="accent1"/>
              </a:solidFill>
              <a:latin typeface="Calibri" panose="020F0502020204030204" pitchFamily="34" charset="0"/>
            </a:rPr>
            <a:t>Данные бухгалтерского учета</a:t>
          </a:r>
          <a:endParaRPr lang="ru-RU" sz="2500" b="1" i="0" u="none" dirty="0">
            <a:solidFill>
              <a:schemeClr val="accent1"/>
            </a:solidFill>
            <a:latin typeface="Calibri" panose="020F0502020204030204" pitchFamily="34" charset="0"/>
          </a:endParaRPr>
        </a:p>
      </dgm:t>
    </dgm:pt>
    <dgm:pt modelId="{907951DA-559B-4526-8B9C-4340283ABCE4}" type="parTrans" cxnId="{661423E1-8124-4524-95C4-B3EFF05BD894}">
      <dgm:prSet/>
      <dgm:spPr/>
      <dgm:t>
        <a:bodyPr/>
        <a:lstStyle/>
        <a:p>
          <a:endParaRPr lang="ru-RU" sz="1400">
            <a:latin typeface="Calibri" panose="020F0502020204030204" pitchFamily="34" charset="0"/>
          </a:endParaRPr>
        </a:p>
      </dgm:t>
    </dgm:pt>
    <dgm:pt modelId="{C9449183-4413-4808-AABE-104A77290419}" type="sibTrans" cxnId="{661423E1-8124-4524-95C4-B3EFF05BD894}">
      <dgm:prSet/>
      <dgm:spPr/>
      <dgm:t>
        <a:bodyPr/>
        <a:lstStyle/>
        <a:p>
          <a:endParaRPr lang="ru-RU" sz="1400">
            <a:latin typeface="Calibri" panose="020F0502020204030204" pitchFamily="34" charset="0"/>
          </a:endParaRPr>
        </a:p>
      </dgm:t>
    </dgm:pt>
    <dgm:pt modelId="{8406064C-315C-4CD2-B22E-8A5668700A44}">
      <dgm:prSet custT="1"/>
      <dgm:spPr/>
      <dgm:t>
        <a:bodyPr/>
        <a:lstStyle/>
        <a:p>
          <a:pPr rtl="0"/>
          <a:r>
            <a:rPr lang="ru-RU" sz="2500" b="1" i="0" u="none" dirty="0" smtClean="0">
              <a:solidFill>
                <a:schemeClr val="accent1"/>
              </a:solidFill>
              <a:latin typeface="Calibri" panose="020F0502020204030204" pitchFamily="34" charset="0"/>
            </a:rPr>
            <a:t>Данные кадрового учета и расчета заработной платы</a:t>
          </a:r>
          <a:endParaRPr lang="ru-RU" sz="2500" b="0" i="0" u="none" dirty="0" smtClean="0">
            <a:solidFill>
              <a:schemeClr val="accent1"/>
            </a:solidFill>
            <a:latin typeface="Calibri" pitchFamily="34" charset="0"/>
          </a:endParaRPr>
        </a:p>
      </dgm:t>
    </dgm:pt>
    <dgm:pt modelId="{EBDB12D1-8777-4D48-B915-C0542F9C6F9F}" type="parTrans" cxnId="{C3D425F9-2FE8-45D4-944F-4FB4428E36CE}">
      <dgm:prSet/>
      <dgm:spPr/>
      <dgm:t>
        <a:bodyPr/>
        <a:lstStyle/>
        <a:p>
          <a:endParaRPr lang="ru-RU" sz="1400"/>
        </a:p>
      </dgm:t>
    </dgm:pt>
    <dgm:pt modelId="{A3D3881D-BBA0-444C-A938-C24E9524E03B}" type="sibTrans" cxnId="{C3D425F9-2FE8-45D4-944F-4FB4428E36CE}">
      <dgm:prSet/>
      <dgm:spPr/>
      <dgm:t>
        <a:bodyPr/>
        <a:lstStyle/>
        <a:p>
          <a:endParaRPr lang="ru-RU" sz="1400"/>
        </a:p>
      </dgm:t>
    </dgm:pt>
    <dgm:pt modelId="{DA6D9BD8-0302-467C-A314-56797B5CD829}">
      <dgm:prSet/>
      <dgm:spPr/>
      <dgm:t>
        <a:bodyPr/>
        <a:lstStyle/>
        <a:p>
          <a:pPr rtl="0"/>
          <a:r>
            <a:rPr lang="ru-RU" b="0" i="0" u="none" dirty="0" smtClean="0">
              <a:latin typeface="Calibri" panose="020F0502020204030204" pitchFamily="34" charset="0"/>
            </a:rPr>
            <a:t>Показатели обязательств:</a:t>
          </a:r>
          <a:endParaRPr lang="ru-RU" b="0" i="0" u="none" dirty="0">
            <a:latin typeface="Calibri" panose="020F0502020204030204" pitchFamily="34" charset="0"/>
          </a:endParaRPr>
        </a:p>
      </dgm:t>
    </dgm:pt>
    <dgm:pt modelId="{0BBB5BCE-CF49-45AE-9BDC-70095A2E0853}" type="parTrans" cxnId="{DBD0044A-B038-4C5F-A186-FEDB99EAC2E4}">
      <dgm:prSet/>
      <dgm:spPr/>
      <dgm:t>
        <a:bodyPr/>
        <a:lstStyle/>
        <a:p>
          <a:endParaRPr lang="ru-RU"/>
        </a:p>
      </dgm:t>
    </dgm:pt>
    <dgm:pt modelId="{8720E4EB-BAA7-45CD-90ED-581A9C9A28EB}" type="sibTrans" cxnId="{DBD0044A-B038-4C5F-A186-FEDB99EAC2E4}">
      <dgm:prSet/>
      <dgm:spPr/>
      <dgm:t>
        <a:bodyPr/>
        <a:lstStyle/>
        <a:p>
          <a:endParaRPr lang="ru-RU"/>
        </a:p>
      </dgm:t>
    </dgm:pt>
    <dgm:pt modelId="{BD18DD3E-7A15-4212-89F5-BA9B245224F7}">
      <dgm:prSet/>
      <dgm:spPr/>
      <dgm:t>
        <a:bodyPr/>
        <a:lstStyle/>
        <a:p>
          <a:pPr rtl="0"/>
          <a:r>
            <a:rPr lang="ru-RU" b="0" i="0" u="none" dirty="0" smtClean="0">
              <a:latin typeface="Calibri" panose="020F0502020204030204" pitchFamily="34" charset="0"/>
            </a:rPr>
            <a:t>Движение бюджетных средств</a:t>
          </a:r>
          <a:endParaRPr lang="ru-RU" b="0" i="0" u="none" dirty="0">
            <a:latin typeface="Calibri" panose="020F0502020204030204" pitchFamily="34" charset="0"/>
          </a:endParaRPr>
        </a:p>
      </dgm:t>
    </dgm:pt>
    <dgm:pt modelId="{6815798C-DE82-4EE8-82CD-819FDC87D37E}" type="parTrans" cxnId="{67C8CD57-1D4C-42DC-9D66-D32D4D08CF86}">
      <dgm:prSet/>
      <dgm:spPr/>
      <dgm:t>
        <a:bodyPr/>
        <a:lstStyle/>
        <a:p>
          <a:endParaRPr lang="ru-RU"/>
        </a:p>
      </dgm:t>
    </dgm:pt>
    <dgm:pt modelId="{874AF382-6968-4B41-B726-0E94DE635CE0}" type="sibTrans" cxnId="{67C8CD57-1D4C-42DC-9D66-D32D4D08CF86}">
      <dgm:prSet/>
      <dgm:spPr/>
      <dgm:t>
        <a:bodyPr/>
        <a:lstStyle/>
        <a:p>
          <a:endParaRPr lang="ru-RU"/>
        </a:p>
      </dgm:t>
    </dgm:pt>
    <dgm:pt modelId="{1EFDE83B-2820-49FA-A1E0-5E5690641280}">
      <dgm:prSet/>
      <dgm:spPr/>
      <dgm:t>
        <a:bodyPr/>
        <a:lstStyle/>
        <a:p>
          <a:pPr rtl="0"/>
          <a:r>
            <a:rPr lang="ru-RU" b="0" i="0" u="none" dirty="0" smtClean="0">
              <a:latin typeface="Calibri" panose="020F0502020204030204" pitchFamily="34" charset="0"/>
            </a:rPr>
            <a:t>Наличие кредитной задолженности</a:t>
          </a:r>
          <a:endParaRPr lang="ru-RU" b="0" i="0" u="none" dirty="0">
            <a:latin typeface="Calibri" panose="020F0502020204030204" pitchFamily="34" charset="0"/>
          </a:endParaRPr>
        </a:p>
      </dgm:t>
    </dgm:pt>
    <dgm:pt modelId="{9C9EBF55-AACF-46C8-8E17-E9142C5E85E5}" type="parTrans" cxnId="{40FB9690-A710-4143-BF3A-8320EAAE794B}">
      <dgm:prSet/>
      <dgm:spPr/>
      <dgm:t>
        <a:bodyPr/>
        <a:lstStyle/>
        <a:p>
          <a:endParaRPr lang="ru-RU"/>
        </a:p>
      </dgm:t>
    </dgm:pt>
    <dgm:pt modelId="{BC5CF5D9-99A1-41F8-8843-6291D7878066}" type="sibTrans" cxnId="{40FB9690-A710-4143-BF3A-8320EAAE794B}">
      <dgm:prSet/>
      <dgm:spPr/>
      <dgm:t>
        <a:bodyPr/>
        <a:lstStyle/>
        <a:p>
          <a:endParaRPr lang="ru-RU"/>
        </a:p>
      </dgm:t>
    </dgm:pt>
    <dgm:pt modelId="{1BD11B63-C8F8-4096-A15C-1BCA21AD6A6A}">
      <dgm:prSet/>
      <dgm:spPr/>
      <dgm:t>
        <a:bodyPr/>
        <a:lstStyle/>
        <a:p>
          <a:pPr rtl="0"/>
          <a:r>
            <a:rPr lang="ru-RU" b="0" i="0" u="none" dirty="0" smtClean="0">
              <a:latin typeface="Calibri" panose="020F0502020204030204" pitchFamily="34" charset="0"/>
            </a:rPr>
            <a:t>Наличие дебиторской задолженности </a:t>
          </a:r>
          <a:endParaRPr lang="ru-RU" b="0" i="0" u="none" dirty="0">
            <a:latin typeface="Calibri" panose="020F0502020204030204" pitchFamily="34" charset="0"/>
          </a:endParaRPr>
        </a:p>
      </dgm:t>
    </dgm:pt>
    <dgm:pt modelId="{3F531704-378C-4C11-A819-DE47756CA37D}" type="parTrans" cxnId="{050713B8-C226-40F7-B944-268B89FDB25E}">
      <dgm:prSet/>
      <dgm:spPr/>
      <dgm:t>
        <a:bodyPr/>
        <a:lstStyle/>
        <a:p>
          <a:endParaRPr lang="ru-RU"/>
        </a:p>
      </dgm:t>
    </dgm:pt>
    <dgm:pt modelId="{0CF524F4-0B3F-4E05-9682-BCA67AF7C254}" type="sibTrans" cxnId="{050713B8-C226-40F7-B944-268B89FDB25E}">
      <dgm:prSet/>
      <dgm:spPr/>
      <dgm:t>
        <a:bodyPr/>
        <a:lstStyle/>
        <a:p>
          <a:endParaRPr lang="ru-RU"/>
        </a:p>
      </dgm:t>
    </dgm:pt>
    <dgm:pt modelId="{8BFA48CB-667E-407E-9769-C5892BBCAC94}">
      <dgm:prSet/>
      <dgm:spPr/>
      <dgm:t>
        <a:bodyPr/>
        <a:lstStyle/>
        <a:p>
          <a:pPr rtl="0"/>
          <a:r>
            <a:rPr lang="ru-RU" b="0" i="0" u="none" dirty="0" smtClean="0">
              <a:latin typeface="Calibri" panose="020F0502020204030204" pitchFamily="34" charset="0"/>
            </a:rPr>
            <a:t>Показатели активов:</a:t>
          </a:r>
          <a:endParaRPr lang="ru-RU" dirty="0">
            <a:latin typeface="Calibri" panose="020F0502020204030204" pitchFamily="34" charset="0"/>
          </a:endParaRPr>
        </a:p>
      </dgm:t>
    </dgm:pt>
    <dgm:pt modelId="{8C43FC76-17AA-4FBD-B8F1-BA60A7AE760C}" type="parTrans" cxnId="{FF2BBEBB-8ED6-4838-AEB1-B3FB84A628CF}">
      <dgm:prSet/>
      <dgm:spPr/>
      <dgm:t>
        <a:bodyPr/>
        <a:lstStyle/>
        <a:p>
          <a:endParaRPr lang="ru-RU"/>
        </a:p>
      </dgm:t>
    </dgm:pt>
    <dgm:pt modelId="{D796EFC8-5D0F-4E23-91A2-278E80334996}" type="sibTrans" cxnId="{FF2BBEBB-8ED6-4838-AEB1-B3FB84A628CF}">
      <dgm:prSet/>
      <dgm:spPr/>
      <dgm:t>
        <a:bodyPr/>
        <a:lstStyle/>
        <a:p>
          <a:endParaRPr lang="ru-RU"/>
        </a:p>
      </dgm:t>
    </dgm:pt>
    <dgm:pt modelId="{1CE7D046-0AA6-42D5-AA8D-AC9FE2809C09}">
      <dgm:prSet/>
      <dgm:spPr/>
      <dgm:t>
        <a:bodyPr/>
        <a:lstStyle/>
        <a:p>
          <a:pPr rtl="0"/>
          <a:r>
            <a:rPr lang="ru-RU" b="0" i="0" u="none" dirty="0" smtClean="0">
              <a:latin typeface="Calibri" panose="020F0502020204030204" pitchFamily="34" charset="0"/>
            </a:rPr>
            <a:t>Материальные запасы</a:t>
          </a:r>
          <a:endParaRPr lang="ru-RU" b="0" i="0" u="none" dirty="0">
            <a:latin typeface="Calibri" panose="020F0502020204030204" pitchFamily="34" charset="0"/>
          </a:endParaRPr>
        </a:p>
      </dgm:t>
    </dgm:pt>
    <dgm:pt modelId="{7715E01A-3311-46D0-AF1B-FA8F3393F842}" type="parTrans" cxnId="{6E11F92B-1D85-4CAC-852F-1049EE4152C0}">
      <dgm:prSet/>
      <dgm:spPr/>
      <dgm:t>
        <a:bodyPr/>
        <a:lstStyle/>
        <a:p>
          <a:endParaRPr lang="ru-RU"/>
        </a:p>
      </dgm:t>
    </dgm:pt>
    <dgm:pt modelId="{2ADBDE6B-D6FC-44DD-AE51-632124644B40}" type="sibTrans" cxnId="{6E11F92B-1D85-4CAC-852F-1049EE4152C0}">
      <dgm:prSet/>
      <dgm:spPr/>
      <dgm:t>
        <a:bodyPr/>
        <a:lstStyle/>
        <a:p>
          <a:endParaRPr lang="ru-RU"/>
        </a:p>
      </dgm:t>
    </dgm:pt>
    <dgm:pt modelId="{55D05D3B-9728-46CB-AC56-807F8565F1CC}">
      <dgm:prSet/>
      <dgm:spPr/>
      <dgm:t>
        <a:bodyPr/>
        <a:lstStyle/>
        <a:p>
          <a:pPr rtl="0"/>
          <a:r>
            <a:rPr lang="ru-RU" b="0" i="0" u="none" dirty="0" smtClean="0">
              <a:latin typeface="Calibri" panose="020F0502020204030204" pitchFamily="34" charset="0"/>
            </a:rPr>
            <a:t>Земельные участки</a:t>
          </a:r>
          <a:endParaRPr lang="ru-RU" b="0" i="0" u="none" dirty="0">
            <a:latin typeface="Calibri" panose="020F0502020204030204" pitchFamily="34" charset="0"/>
          </a:endParaRPr>
        </a:p>
      </dgm:t>
    </dgm:pt>
    <dgm:pt modelId="{D8A74A28-CD1D-4087-9079-5493BAB03288}" type="parTrans" cxnId="{A12E0109-6BFE-4717-956E-B5574A57678C}">
      <dgm:prSet/>
      <dgm:spPr/>
      <dgm:t>
        <a:bodyPr/>
        <a:lstStyle/>
        <a:p>
          <a:endParaRPr lang="ru-RU"/>
        </a:p>
      </dgm:t>
    </dgm:pt>
    <dgm:pt modelId="{05ABAC2E-FFE2-4908-BB85-34BC2FA583AB}" type="sibTrans" cxnId="{A12E0109-6BFE-4717-956E-B5574A57678C}">
      <dgm:prSet/>
      <dgm:spPr/>
      <dgm:t>
        <a:bodyPr/>
        <a:lstStyle/>
        <a:p>
          <a:endParaRPr lang="ru-RU"/>
        </a:p>
      </dgm:t>
    </dgm:pt>
    <dgm:pt modelId="{61B4C5BE-CD9E-4A1D-9C06-C1B5DB1FBC72}">
      <dgm:prSet/>
      <dgm:spPr/>
      <dgm:t>
        <a:bodyPr/>
        <a:lstStyle/>
        <a:p>
          <a:pPr rtl="0"/>
          <a:r>
            <a:rPr lang="ru-RU" b="0" i="0" u="none" dirty="0" smtClean="0">
              <a:latin typeface="Calibri" panose="020F0502020204030204" pitchFamily="34" charset="0"/>
            </a:rPr>
            <a:t>Оборудование</a:t>
          </a:r>
          <a:endParaRPr lang="ru-RU" b="0" i="0" u="none" dirty="0">
            <a:latin typeface="Calibri" panose="020F0502020204030204" pitchFamily="34" charset="0"/>
          </a:endParaRPr>
        </a:p>
      </dgm:t>
    </dgm:pt>
    <dgm:pt modelId="{8A67F190-9519-4484-9992-E84CDD22D3A6}" type="parTrans" cxnId="{6306BB28-A8D3-4C90-95B0-4048624E7668}">
      <dgm:prSet/>
      <dgm:spPr/>
      <dgm:t>
        <a:bodyPr/>
        <a:lstStyle/>
        <a:p>
          <a:endParaRPr lang="ru-RU"/>
        </a:p>
      </dgm:t>
    </dgm:pt>
    <dgm:pt modelId="{C1F7010E-6A98-45E1-A45F-92A49EE62C30}" type="sibTrans" cxnId="{6306BB28-A8D3-4C90-95B0-4048624E7668}">
      <dgm:prSet/>
      <dgm:spPr/>
      <dgm:t>
        <a:bodyPr/>
        <a:lstStyle/>
        <a:p>
          <a:endParaRPr lang="ru-RU"/>
        </a:p>
      </dgm:t>
    </dgm:pt>
    <dgm:pt modelId="{8AEE43EF-7BED-401D-BEE5-464EB17D9DC6}">
      <dgm:prSet/>
      <dgm:spPr/>
      <dgm:t>
        <a:bodyPr/>
        <a:lstStyle/>
        <a:p>
          <a:pPr rtl="0"/>
          <a:r>
            <a:rPr lang="ru-RU" b="0" i="0" u="none" dirty="0" smtClean="0">
              <a:latin typeface="Calibri" panose="020F0502020204030204" pitchFamily="34" charset="0"/>
            </a:rPr>
            <a:t>Недвижимость</a:t>
          </a:r>
          <a:endParaRPr lang="ru-RU" b="0" i="0" u="none" dirty="0">
            <a:latin typeface="Calibri" panose="020F0502020204030204" pitchFamily="34" charset="0"/>
          </a:endParaRPr>
        </a:p>
      </dgm:t>
    </dgm:pt>
    <dgm:pt modelId="{2BB54D12-CC17-4AFB-962F-8623E7CC704D}" type="parTrans" cxnId="{42F056D8-7616-4A2E-BA37-9053CC30ECAA}">
      <dgm:prSet/>
      <dgm:spPr/>
      <dgm:t>
        <a:bodyPr/>
        <a:lstStyle/>
        <a:p>
          <a:endParaRPr lang="ru-RU"/>
        </a:p>
      </dgm:t>
    </dgm:pt>
    <dgm:pt modelId="{B9F02848-68A2-4BB5-AA22-EAE799AA9F32}" type="sibTrans" cxnId="{42F056D8-7616-4A2E-BA37-9053CC30ECAA}">
      <dgm:prSet/>
      <dgm:spPr/>
      <dgm:t>
        <a:bodyPr/>
        <a:lstStyle/>
        <a:p>
          <a:endParaRPr lang="ru-RU"/>
        </a:p>
      </dgm:t>
    </dgm:pt>
    <dgm:pt modelId="{859E7F37-AEF0-4435-9735-1B80B4BBBFF2}">
      <dgm:prSet/>
      <dgm:spPr/>
      <dgm:t>
        <a:bodyPr/>
        <a:lstStyle/>
        <a:p>
          <a:pPr rtl="0"/>
          <a:r>
            <a:rPr lang="ru-RU" b="0" i="0" u="none" dirty="0" smtClean="0">
              <a:latin typeface="Calibri" panose="020F0502020204030204" pitchFamily="34" charset="0"/>
            </a:rPr>
            <a:t>Аттестации</a:t>
          </a:r>
          <a:endParaRPr lang="ru-RU" b="0" i="0" u="none" dirty="0">
            <a:latin typeface="Calibri" panose="020F0502020204030204" pitchFamily="34" charset="0"/>
          </a:endParaRPr>
        </a:p>
      </dgm:t>
    </dgm:pt>
    <dgm:pt modelId="{88BF28FC-8D37-41F8-BBB4-3F40A26EE2FF}" type="parTrans" cxnId="{AEAF4551-9846-4A25-B29F-861190D99057}">
      <dgm:prSet/>
      <dgm:spPr/>
      <dgm:t>
        <a:bodyPr/>
        <a:lstStyle/>
        <a:p>
          <a:endParaRPr lang="ru-RU"/>
        </a:p>
      </dgm:t>
    </dgm:pt>
    <dgm:pt modelId="{7447947C-CFEE-48F2-9617-882B832D6D41}" type="sibTrans" cxnId="{AEAF4551-9846-4A25-B29F-861190D99057}">
      <dgm:prSet/>
      <dgm:spPr/>
      <dgm:t>
        <a:bodyPr/>
        <a:lstStyle/>
        <a:p>
          <a:endParaRPr lang="ru-RU"/>
        </a:p>
      </dgm:t>
    </dgm:pt>
    <dgm:pt modelId="{7A4EA343-22A9-4DCD-A4CE-04579E951407}">
      <dgm:prSet/>
      <dgm:spPr/>
      <dgm:t>
        <a:bodyPr/>
        <a:lstStyle/>
        <a:p>
          <a:pPr rtl="0"/>
          <a:r>
            <a:rPr lang="ru-RU" b="0" i="0" u="none" dirty="0" smtClean="0">
              <a:latin typeface="Calibri" panose="020F0502020204030204" pitchFamily="34" charset="0"/>
            </a:rPr>
            <a:t>Вакансии</a:t>
          </a:r>
          <a:endParaRPr lang="ru-RU" b="0" i="0" u="none" dirty="0">
            <a:latin typeface="Calibri" panose="020F0502020204030204" pitchFamily="34" charset="0"/>
          </a:endParaRPr>
        </a:p>
      </dgm:t>
    </dgm:pt>
    <dgm:pt modelId="{2B7E5DE0-2EBE-4B01-A841-E9E88824EF4C}" type="parTrans" cxnId="{1B110375-3C80-4BDA-A3F2-1E5FCB1FC83B}">
      <dgm:prSet/>
      <dgm:spPr/>
      <dgm:t>
        <a:bodyPr/>
        <a:lstStyle/>
        <a:p>
          <a:endParaRPr lang="ru-RU"/>
        </a:p>
      </dgm:t>
    </dgm:pt>
    <dgm:pt modelId="{610EE222-50B0-4DBD-A68A-6C2D520522A1}" type="sibTrans" cxnId="{1B110375-3C80-4BDA-A3F2-1E5FCB1FC83B}">
      <dgm:prSet/>
      <dgm:spPr/>
      <dgm:t>
        <a:bodyPr/>
        <a:lstStyle/>
        <a:p>
          <a:endParaRPr lang="ru-RU"/>
        </a:p>
      </dgm:t>
    </dgm:pt>
    <dgm:pt modelId="{AE0AFFC5-27D1-4B3F-B96F-69948B706490}">
      <dgm:prSet/>
      <dgm:spPr/>
      <dgm:t>
        <a:bodyPr/>
        <a:lstStyle/>
        <a:p>
          <a:pPr rtl="0"/>
          <a:r>
            <a:rPr lang="ru-RU" b="0" i="0" u="none" dirty="0" smtClean="0">
              <a:latin typeface="Calibri" panose="020F0502020204030204" pitchFamily="34" charset="0"/>
            </a:rPr>
            <a:t>Кадровый состав</a:t>
          </a:r>
          <a:endParaRPr lang="ru-RU" b="0" i="0" u="none" dirty="0">
            <a:latin typeface="Calibri" panose="020F0502020204030204" pitchFamily="34" charset="0"/>
          </a:endParaRPr>
        </a:p>
      </dgm:t>
    </dgm:pt>
    <dgm:pt modelId="{FBAC8B07-08E1-483E-88D2-EA141DC58711}" type="parTrans" cxnId="{BE0E5D09-87AF-4A11-AE86-42668C2F8228}">
      <dgm:prSet/>
      <dgm:spPr/>
      <dgm:t>
        <a:bodyPr/>
        <a:lstStyle/>
        <a:p>
          <a:endParaRPr lang="ru-RU"/>
        </a:p>
      </dgm:t>
    </dgm:pt>
    <dgm:pt modelId="{D9488869-AC3E-44DE-BEC2-135A81107646}" type="sibTrans" cxnId="{BE0E5D09-87AF-4A11-AE86-42668C2F8228}">
      <dgm:prSet/>
      <dgm:spPr/>
      <dgm:t>
        <a:bodyPr/>
        <a:lstStyle/>
        <a:p>
          <a:endParaRPr lang="ru-RU"/>
        </a:p>
      </dgm:t>
    </dgm:pt>
    <dgm:pt modelId="{4C33B657-42EC-43CF-9A55-35FE8D7B12BC}">
      <dgm:prSet/>
      <dgm:spPr/>
      <dgm:t>
        <a:bodyPr/>
        <a:lstStyle/>
        <a:p>
          <a:pPr rtl="0"/>
          <a:r>
            <a:rPr lang="ru-RU" b="0" i="0" u="none" dirty="0" smtClean="0">
              <a:latin typeface="Calibri" panose="020F0502020204030204" pitchFamily="34" charset="0"/>
            </a:rPr>
            <a:t>Прогнозирование кадрового обеспечения</a:t>
          </a:r>
          <a:endParaRPr lang="ru-RU" b="0" i="0" u="none" dirty="0">
            <a:latin typeface="Calibri" panose="020F0502020204030204" pitchFamily="34" charset="0"/>
          </a:endParaRPr>
        </a:p>
      </dgm:t>
    </dgm:pt>
    <dgm:pt modelId="{CE1492E2-2D7F-4B58-A804-7CCEEAA78E6C}" type="parTrans" cxnId="{5521454C-0FA8-499F-8F21-157467613A1C}">
      <dgm:prSet/>
      <dgm:spPr/>
      <dgm:t>
        <a:bodyPr/>
        <a:lstStyle/>
        <a:p>
          <a:endParaRPr lang="ru-RU"/>
        </a:p>
      </dgm:t>
    </dgm:pt>
    <dgm:pt modelId="{563396A5-CFD9-4753-BCF3-FA4CCDF575E1}" type="sibTrans" cxnId="{5521454C-0FA8-499F-8F21-157467613A1C}">
      <dgm:prSet/>
      <dgm:spPr/>
      <dgm:t>
        <a:bodyPr/>
        <a:lstStyle/>
        <a:p>
          <a:endParaRPr lang="ru-RU"/>
        </a:p>
      </dgm:t>
    </dgm:pt>
    <dgm:pt modelId="{6E9737FB-53BC-42A4-9666-B3A8E7497962}">
      <dgm:prSet/>
      <dgm:spPr/>
      <dgm:t>
        <a:bodyPr/>
        <a:lstStyle/>
        <a:p>
          <a:pPr rtl="0"/>
          <a:r>
            <a:rPr lang="ru-RU" b="0" i="0" u="none" dirty="0" smtClean="0">
              <a:latin typeface="Calibri" panose="020F0502020204030204" pitchFamily="34" charset="0"/>
            </a:rPr>
            <a:t>Ведение реестра особо ценного имущества</a:t>
          </a:r>
          <a:endParaRPr lang="ru-RU" b="0" i="0" u="none" dirty="0">
            <a:latin typeface="Calibri" panose="020F0502020204030204" pitchFamily="34" charset="0"/>
          </a:endParaRPr>
        </a:p>
      </dgm:t>
    </dgm:pt>
    <dgm:pt modelId="{AE6984B2-1BE0-4170-AE03-748450626D22}" type="parTrans" cxnId="{A66C374C-5D16-4273-8205-99C3EAE8A55F}">
      <dgm:prSet/>
      <dgm:spPr/>
      <dgm:t>
        <a:bodyPr/>
        <a:lstStyle/>
        <a:p>
          <a:endParaRPr lang="ru-RU"/>
        </a:p>
      </dgm:t>
    </dgm:pt>
    <dgm:pt modelId="{C8B72A4B-33CF-4E6D-8575-8CE20DC4AA3D}" type="sibTrans" cxnId="{A66C374C-5D16-4273-8205-99C3EAE8A55F}">
      <dgm:prSet/>
      <dgm:spPr/>
      <dgm:t>
        <a:bodyPr/>
        <a:lstStyle/>
        <a:p>
          <a:endParaRPr lang="ru-RU"/>
        </a:p>
      </dgm:t>
    </dgm:pt>
    <dgm:pt modelId="{C79DFD04-744F-4A30-AF45-40A446D1C3ED}">
      <dgm:prSet/>
      <dgm:spPr/>
      <dgm:t>
        <a:bodyPr/>
        <a:lstStyle/>
        <a:p>
          <a:pPr rtl="0"/>
          <a:r>
            <a:rPr lang="ru-RU" b="0" i="0" u="none" dirty="0" smtClean="0">
              <a:latin typeface="Calibri" panose="020F0502020204030204" pitchFamily="34" charset="0"/>
            </a:rPr>
            <a:t>Средняя заработная плата</a:t>
          </a:r>
          <a:endParaRPr lang="ru-RU" b="0" i="0" u="none" dirty="0">
            <a:latin typeface="Calibri" panose="020F0502020204030204" pitchFamily="34" charset="0"/>
          </a:endParaRPr>
        </a:p>
      </dgm:t>
    </dgm:pt>
    <dgm:pt modelId="{773DBB5F-6A11-46D4-818B-E4A14DBC2B9A}" type="parTrans" cxnId="{B2C8BB2A-52E4-4332-8D92-B953CA732900}">
      <dgm:prSet/>
      <dgm:spPr/>
      <dgm:t>
        <a:bodyPr/>
        <a:lstStyle/>
        <a:p>
          <a:endParaRPr lang="ru-RU"/>
        </a:p>
      </dgm:t>
    </dgm:pt>
    <dgm:pt modelId="{5C7BD29F-CF02-4615-82F5-7559676C2186}" type="sibTrans" cxnId="{B2C8BB2A-52E4-4332-8D92-B953CA732900}">
      <dgm:prSet/>
      <dgm:spPr/>
      <dgm:t>
        <a:bodyPr/>
        <a:lstStyle/>
        <a:p>
          <a:endParaRPr lang="ru-RU"/>
        </a:p>
      </dgm:t>
    </dgm:pt>
    <dgm:pt modelId="{8E4A56A5-5349-4D55-B0F8-D55C5A534FA4}">
      <dgm:prSet/>
      <dgm:spPr/>
      <dgm:t>
        <a:bodyPr/>
        <a:lstStyle/>
        <a:p>
          <a:pPr rtl="0"/>
          <a:r>
            <a:rPr lang="ru-RU" b="0" i="0" u="none" dirty="0" smtClean="0">
              <a:latin typeface="Calibri" panose="020F0502020204030204" pitchFamily="34" charset="0"/>
            </a:rPr>
            <a:t>Кадровый резерв</a:t>
          </a:r>
          <a:endParaRPr lang="ru-RU" b="0" i="0" u="none" dirty="0">
            <a:latin typeface="Calibri" panose="020F0502020204030204" pitchFamily="34" charset="0"/>
          </a:endParaRPr>
        </a:p>
      </dgm:t>
    </dgm:pt>
    <dgm:pt modelId="{AD8523D7-CABD-4235-B8B5-9BF905203038}" type="parTrans" cxnId="{F38F3A95-2E27-43B0-9E01-2CF2417E200A}">
      <dgm:prSet/>
      <dgm:spPr/>
      <dgm:t>
        <a:bodyPr/>
        <a:lstStyle/>
        <a:p>
          <a:endParaRPr lang="ru-RU"/>
        </a:p>
      </dgm:t>
    </dgm:pt>
    <dgm:pt modelId="{0FED36A5-9815-410D-A76D-1ECF82A1AD36}" type="sibTrans" cxnId="{F38F3A95-2E27-43B0-9E01-2CF2417E200A}">
      <dgm:prSet/>
      <dgm:spPr/>
      <dgm:t>
        <a:bodyPr/>
        <a:lstStyle/>
        <a:p>
          <a:endParaRPr lang="ru-RU"/>
        </a:p>
      </dgm:t>
    </dgm:pt>
    <dgm:pt modelId="{785C88A0-6821-4991-98EF-D92FDE40274E}" type="pres">
      <dgm:prSet presAssocID="{C782AF31-AA3E-4A01-B2EF-1CAEB09F8EF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15994AB-B909-4D1D-A02D-C7AECC600BF5}" type="pres">
      <dgm:prSet presAssocID="{9B5610A2-247B-49F5-9D52-1D9EA1308FF9}" presName="composite" presStyleCnt="0"/>
      <dgm:spPr/>
      <dgm:t>
        <a:bodyPr/>
        <a:lstStyle/>
        <a:p>
          <a:endParaRPr lang="ru-RU"/>
        </a:p>
      </dgm:t>
    </dgm:pt>
    <dgm:pt modelId="{1EEAC835-CE11-4F17-ADD1-6F49B508C322}" type="pres">
      <dgm:prSet presAssocID="{9B5610A2-247B-49F5-9D52-1D9EA1308FF9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D1445F-D1C6-4901-8A62-65B92B2D203A}" type="pres">
      <dgm:prSet presAssocID="{9B5610A2-247B-49F5-9D52-1D9EA1308FF9}" presName="desTx" presStyleLbl="alignAccFollowNode1" presStyleIdx="0" presStyleCnt="2" custLinFactNeighborX="-567" custLinFactNeighborY="-34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A89CD1-D098-44BC-9AED-88456B4D4985}" type="pres">
      <dgm:prSet presAssocID="{C9449183-4413-4808-AABE-104A77290419}" presName="space" presStyleCnt="0"/>
      <dgm:spPr/>
      <dgm:t>
        <a:bodyPr/>
        <a:lstStyle/>
        <a:p>
          <a:endParaRPr lang="ru-RU"/>
        </a:p>
      </dgm:t>
    </dgm:pt>
    <dgm:pt modelId="{A8DE0AEC-299F-4843-A309-929BDC99F797}" type="pres">
      <dgm:prSet presAssocID="{8406064C-315C-4CD2-B22E-8A5668700A44}" presName="composite" presStyleCnt="0"/>
      <dgm:spPr/>
      <dgm:t>
        <a:bodyPr/>
        <a:lstStyle/>
        <a:p>
          <a:endParaRPr lang="ru-RU"/>
        </a:p>
      </dgm:t>
    </dgm:pt>
    <dgm:pt modelId="{B3C08962-7BED-4DCD-A5DB-D65267CE8A58}" type="pres">
      <dgm:prSet presAssocID="{8406064C-315C-4CD2-B22E-8A5668700A44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1187FA-C351-4062-9D94-383D7CB088C5}" type="pres">
      <dgm:prSet presAssocID="{8406064C-315C-4CD2-B22E-8A5668700A44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2F056D8-7616-4A2E-BA37-9053CC30ECAA}" srcId="{8BFA48CB-667E-407E-9769-C5892BBCAC94}" destId="{8AEE43EF-7BED-401D-BEE5-464EB17D9DC6}" srcOrd="3" destOrd="0" parTransId="{2BB54D12-CC17-4AFB-962F-8623E7CC704D}" sibTransId="{B9F02848-68A2-4BB5-AA22-EAE799AA9F32}"/>
    <dgm:cxn modelId="{FF2BBEBB-8ED6-4838-AEB1-B3FB84A628CF}" srcId="{9B5610A2-247B-49F5-9D52-1D9EA1308FF9}" destId="{8BFA48CB-667E-407E-9769-C5892BBCAC94}" srcOrd="1" destOrd="0" parTransId="{8C43FC76-17AA-4FBD-B8F1-BA60A7AE760C}" sibTransId="{D796EFC8-5D0F-4E23-91A2-278E80334996}"/>
    <dgm:cxn modelId="{050713B8-C226-40F7-B944-268B89FDB25E}" srcId="{DA6D9BD8-0302-467C-A314-56797B5CD829}" destId="{1BD11B63-C8F8-4096-A15C-1BCA21AD6A6A}" srcOrd="2" destOrd="0" parTransId="{3F531704-378C-4C11-A819-DE47756CA37D}" sibTransId="{0CF524F4-0B3F-4E05-9682-BCA67AF7C254}"/>
    <dgm:cxn modelId="{DBD0044A-B038-4C5F-A186-FEDB99EAC2E4}" srcId="{9B5610A2-247B-49F5-9D52-1D9EA1308FF9}" destId="{DA6D9BD8-0302-467C-A314-56797B5CD829}" srcOrd="0" destOrd="0" parTransId="{0BBB5BCE-CF49-45AE-9BDC-70095A2E0853}" sibTransId="{8720E4EB-BAA7-45CD-90ED-581A9C9A28EB}"/>
    <dgm:cxn modelId="{EE20C214-C1A7-4198-8142-FC276AEF0A5D}" type="presOf" srcId="{C79DFD04-744F-4A30-AF45-40A446D1C3ED}" destId="{B51187FA-C351-4062-9D94-383D7CB088C5}" srcOrd="0" destOrd="0" presId="urn:microsoft.com/office/officeart/2005/8/layout/hList1"/>
    <dgm:cxn modelId="{1B110375-3C80-4BDA-A3F2-1E5FCB1FC83B}" srcId="{8406064C-315C-4CD2-B22E-8A5668700A44}" destId="{7A4EA343-22A9-4DCD-A4CE-04579E951407}" srcOrd="3" destOrd="0" parTransId="{2B7E5DE0-2EBE-4B01-A841-E9E88824EF4C}" sibTransId="{610EE222-50B0-4DBD-A68A-6C2D520522A1}"/>
    <dgm:cxn modelId="{559109A8-603F-4160-AECA-C4E8E1A2FAEF}" type="presOf" srcId="{AE0AFFC5-27D1-4B3F-B96F-69948B706490}" destId="{B51187FA-C351-4062-9D94-383D7CB088C5}" srcOrd="0" destOrd="4" presId="urn:microsoft.com/office/officeart/2005/8/layout/hList1"/>
    <dgm:cxn modelId="{2FE01860-D508-43B7-96A9-A028F8D71DA2}" type="presOf" srcId="{55D05D3B-9728-46CB-AC56-807F8565F1CC}" destId="{A7D1445F-D1C6-4901-8A62-65B92B2D203A}" srcOrd="0" destOrd="6" presId="urn:microsoft.com/office/officeart/2005/8/layout/hList1"/>
    <dgm:cxn modelId="{CED635DC-41CB-4908-8E9C-272F0A7CE59F}" type="presOf" srcId="{8406064C-315C-4CD2-B22E-8A5668700A44}" destId="{B3C08962-7BED-4DCD-A5DB-D65267CE8A58}" srcOrd="0" destOrd="0" presId="urn:microsoft.com/office/officeart/2005/8/layout/hList1"/>
    <dgm:cxn modelId="{47E7239C-387A-43CF-8C80-490845008C6D}" type="presOf" srcId="{4C33B657-42EC-43CF-9A55-35FE8D7B12BC}" destId="{B51187FA-C351-4062-9D94-383D7CB088C5}" srcOrd="0" destOrd="5" presId="urn:microsoft.com/office/officeart/2005/8/layout/hList1"/>
    <dgm:cxn modelId="{6306BB28-A8D3-4C90-95B0-4048624E7668}" srcId="{8BFA48CB-667E-407E-9769-C5892BBCAC94}" destId="{61B4C5BE-CD9E-4A1D-9C06-C1B5DB1FBC72}" srcOrd="2" destOrd="0" parTransId="{8A67F190-9519-4484-9992-E84CDD22D3A6}" sibTransId="{C1F7010E-6A98-45E1-A45F-92A49EE62C30}"/>
    <dgm:cxn modelId="{A66C374C-5D16-4273-8205-99C3EAE8A55F}" srcId="{8BFA48CB-667E-407E-9769-C5892BBCAC94}" destId="{6E9737FB-53BC-42A4-9666-B3A8E7497962}" srcOrd="4" destOrd="0" parTransId="{AE6984B2-1BE0-4170-AE03-748450626D22}" sibTransId="{C8B72A4B-33CF-4E6D-8575-8CE20DC4AA3D}"/>
    <dgm:cxn modelId="{1DC89FC5-2923-4110-A868-89C2FBA001B5}" type="presOf" srcId="{DA6D9BD8-0302-467C-A314-56797B5CD829}" destId="{A7D1445F-D1C6-4901-8A62-65B92B2D203A}" srcOrd="0" destOrd="0" presId="urn:microsoft.com/office/officeart/2005/8/layout/hList1"/>
    <dgm:cxn modelId="{5E34C45E-1976-4381-960E-7F1BFDB8D604}" type="presOf" srcId="{1CE7D046-0AA6-42D5-AA8D-AC9FE2809C09}" destId="{A7D1445F-D1C6-4901-8A62-65B92B2D203A}" srcOrd="0" destOrd="5" presId="urn:microsoft.com/office/officeart/2005/8/layout/hList1"/>
    <dgm:cxn modelId="{8ABCA8EA-FA63-4777-89FD-9F98E583B9F2}" type="presOf" srcId="{8E4A56A5-5349-4D55-B0F8-D55C5A534FA4}" destId="{B51187FA-C351-4062-9D94-383D7CB088C5}" srcOrd="0" destOrd="1" presId="urn:microsoft.com/office/officeart/2005/8/layout/hList1"/>
    <dgm:cxn modelId="{83EAB495-54AA-4AFE-AA6D-DFFDB8E28994}" type="presOf" srcId="{859E7F37-AEF0-4435-9735-1B80B4BBBFF2}" destId="{B51187FA-C351-4062-9D94-383D7CB088C5}" srcOrd="0" destOrd="2" presId="urn:microsoft.com/office/officeart/2005/8/layout/hList1"/>
    <dgm:cxn modelId="{A12E0109-6BFE-4717-956E-B5574A57678C}" srcId="{8BFA48CB-667E-407E-9769-C5892BBCAC94}" destId="{55D05D3B-9728-46CB-AC56-807F8565F1CC}" srcOrd="1" destOrd="0" parTransId="{D8A74A28-CD1D-4087-9079-5493BAB03288}" sibTransId="{05ABAC2E-FFE2-4908-BB85-34BC2FA583AB}"/>
    <dgm:cxn modelId="{C9725EC8-C8C3-40D5-8CDD-B10FA1346F0C}" type="presOf" srcId="{1EFDE83B-2820-49FA-A1E0-5E5690641280}" destId="{A7D1445F-D1C6-4901-8A62-65B92B2D203A}" srcOrd="0" destOrd="2" presId="urn:microsoft.com/office/officeart/2005/8/layout/hList1"/>
    <dgm:cxn modelId="{661423E1-8124-4524-95C4-B3EFF05BD894}" srcId="{C782AF31-AA3E-4A01-B2EF-1CAEB09F8EF7}" destId="{9B5610A2-247B-49F5-9D52-1D9EA1308FF9}" srcOrd="0" destOrd="0" parTransId="{907951DA-559B-4526-8B9C-4340283ABCE4}" sibTransId="{C9449183-4413-4808-AABE-104A77290419}"/>
    <dgm:cxn modelId="{C3D425F9-2FE8-45D4-944F-4FB4428E36CE}" srcId="{C782AF31-AA3E-4A01-B2EF-1CAEB09F8EF7}" destId="{8406064C-315C-4CD2-B22E-8A5668700A44}" srcOrd="1" destOrd="0" parTransId="{EBDB12D1-8777-4D48-B915-C0542F9C6F9F}" sibTransId="{A3D3881D-BBA0-444C-A938-C24E9524E03B}"/>
    <dgm:cxn modelId="{6E11F92B-1D85-4CAC-852F-1049EE4152C0}" srcId="{8BFA48CB-667E-407E-9769-C5892BBCAC94}" destId="{1CE7D046-0AA6-42D5-AA8D-AC9FE2809C09}" srcOrd="0" destOrd="0" parTransId="{7715E01A-3311-46D0-AF1B-FA8F3393F842}" sibTransId="{2ADBDE6B-D6FC-44DD-AE51-632124644B40}"/>
    <dgm:cxn modelId="{9DE9BC23-87D2-40EA-813D-794CC415B63C}" type="presOf" srcId="{C782AF31-AA3E-4A01-B2EF-1CAEB09F8EF7}" destId="{785C88A0-6821-4991-98EF-D92FDE40274E}" srcOrd="0" destOrd="0" presId="urn:microsoft.com/office/officeart/2005/8/layout/hList1"/>
    <dgm:cxn modelId="{1893FCD9-0CE8-4D5E-9E16-4AFCCE70CD33}" type="presOf" srcId="{61B4C5BE-CD9E-4A1D-9C06-C1B5DB1FBC72}" destId="{A7D1445F-D1C6-4901-8A62-65B92B2D203A}" srcOrd="0" destOrd="7" presId="urn:microsoft.com/office/officeart/2005/8/layout/hList1"/>
    <dgm:cxn modelId="{AEAF4551-9846-4A25-B29F-861190D99057}" srcId="{8406064C-315C-4CD2-B22E-8A5668700A44}" destId="{859E7F37-AEF0-4435-9735-1B80B4BBBFF2}" srcOrd="2" destOrd="0" parTransId="{88BF28FC-8D37-41F8-BBB4-3F40A26EE2FF}" sibTransId="{7447947C-CFEE-48F2-9617-882B832D6D41}"/>
    <dgm:cxn modelId="{92F6B58E-A320-499B-979B-F84DD8E7A117}" type="presOf" srcId="{7A4EA343-22A9-4DCD-A4CE-04579E951407}" destId="{B51187FA-C351-4062-9D94-383D7CB088C5}" srcOrd="0" destOrd="3" presId="urn:microsoft.com/office/officeart/2005/8/layout/hList1"/>
    <dgm:cxn modelId="{703F385F-29F5-4DCC-9424-C1AE3FC698A1}" type="presOf" srcId="{9B5610A2-247B-49F5-9D52-1D9EA1308FF9}" destId="{1EEAC835-CE11-4F17-ADD1-6F49B508C322}" srcOrd="0" destOrd="0" presId="urn:microsoft.com/office/officeart/2005/8/layout/hList1"/>
    <dgm:cxn modelId="{D210863F-9BC3-47CF-9E40-F194263F6FA4}" type="presOf" srcId="{8AEE43EF-7BED-401D-BEE5-464EB17D9DC6}" destId="{A7D1445F-D1C6-4901-8A62-65B92B2D203A}" srcOrd="0" destOrd="8" presId="urn:microsoft.com/office/officeart/2005/8/layout/hList1"/>
    <dgm:cxn modelId="{DFF03D9D-5541-4185-97AB-01D107A651F2}" type="presOf" srcId="{BD18DD3E-7A15-4212-89F5-BA9B245224F7}" destId="{A7D1445F-D1C6-4901-8A62-65B92B2D203A}" srcOrd="0" destOrd="1" presId="urn:microsoft.com/office/officeart/2005/8/layout/hList1"/>
    <dgm:cxn modelId="{2EEF6116-8968-45E1-BD78-21FA8D840DB0}" type="presOf" srcId="{1BD11B63-C8F8-4096-A15C-1BCA21AD6A6A}" destId="{A7D1445F-D1C6-4901-8A62-65B92B2D203A}" srcOrd="0" destOrd="3" presId="urn:microsoft.com/office/officeart/2005/8/layout/hList1"/>
    <dgm:cxn modelId="{C171769B-E0EC-4A72-8B58-7EA4CC7D7474}" type="presOf" srcId="{6E9737FB-53BC-42A4-9666-B3A8E7497962}" destId="{A7D1445F-D1C6-4901-8A62-65B92B2D203A}" srcOrd="0" destOrd="9" presId="urn:microsoft.com/office/officeart/2005/8/layout/hList1"/>
    <dgm:cxn modelId="{A62617DD-943F-43DE-98A4-4DF15C1A6B77}" type="presOf" srcId="{8BFA48CB-667E-407E-9769-C5892BBCAC94}" destId="{A7D1445F-D1C6-4901-8A62-65B92B2D203A}" srcOrd="0" destOrd="4" presId="urn:microsoft.com/office/officeart/2005/8/layout/hList1"/>
    <dgm:cxn modelId="{B2C8BB2A-52E4-4332-8D92-B953CA732900}" srcId="{8406064C-315C-4CD2-B22E-8A5668700A44}" destId="{C79DFD04-744F-4A30-AF45-40A446D1C3ED}" srcOrd="0" destOrd="0" parTransId="{773DBB5F-6A11-46D4-818B-E4A14DBC2B9A}" sibTransId="{5C7BD29F-CF02-4615-82F5-7559676C2186}"/>
    <dgm:cxn modelId="{5521454C-0FA8-499F-8F21-157467613A1C}" srcId="{8406064C-315C-4CD2-B22E-8A5668700A44}" destId="{4C33B657-42EC-43CF-9A55-35FE8D7B12BC}" srcOrd="5" destOrd="0" parTransId="{CE1492E2-2D7F-4B58-A804-7CCEEAA78E6C}" sibTransId="{563396A5-CFD9-4753-BCF3-FA4CCDF575E1}"/>
    <dgm:cxn modelId="{40FB9690-A710-4143-BF3A-8320EAAE794B}" srcId="{DA6D9BD8-0302-467C-A314-56797B5CD829}" destId="{1EFDE83B-2820-49FA-A1E0-5E5690641280}" srcOrd="1" destOrd="0" parTransId="{9C9EBF55-AACF-46C8-8E17-E9142C5E85E5}" sibTransId="{BC5CF5D9-99A1-41F8-8843-6291D7878066}"/>
    <dgm:cxn modelId="{BE0E5D09-87AF-4A11-AE86-42668C2F8228}" srcId="{8406064C-315C-4CD2-B22E-8A5668700A44}" destId="{AE0AFFC5-27D1-4B3F-B96F-69948B706490}" srcOrd="4" destOrd="0" parTransId="{FBAC8B07-08E1-483E-88D2-EA141DC58711}" sibTransId="{D9488869-AC3E-44DE-BEC2-135A81107646}"/>
    <dgm:cxn modelId="{F38F3A95-2E27-43B0-9E01-2CF2417E200A}" srcId="{8406064C-315C-4CD2-B22E-8A5668700A44}" destId="{8E4A56A5-5349-4D55-B0F8-D55C5A534FA4}" srcOrd="1" destOrd="0" parTransId="{AD8523D7-CABD-4235-B8B5-9BF905203038}" sibTransId="{0FED36A5-9815-410D-A76D-1ECF82A1AD36}"/>
    <dgm:cxn modelId="{67C8CD57-1D4C-42DC-9D66-D32D4D08CF86}" srcId="{DA6D9BD8-0302-467C-A314-56797B5CD829}" destId="{BD18DD3E-7A15-4212-89F5-BA9B245224F7}" srcOrd="0" destOrd="0" parTransId="{6815798C-DE82-4EE8-82CD-819FDC87D37E}" sibTransId="{874AF382-6968-4B41-B726-0E94DE635CE0}"/>
    <dgm:cxn modelId="{3C6AF300-DCB6-4A44-BB7E-CF5305022DE8}" type="presParOf" srcId="{785C88A0-6821-4991-98EF-D92FDE40274E}" destId="{715994AB-B909-4D1D-A02D-C7AECC600BF5}" srcOrd="0" destOrd="0" presId="urn:microsoft.com/office/officeart/2005/8/layout/hList1"/>
    <dgm:cxn modelId="{F89D2787-8D0F-4B68-A2A5-92F24A6A4810}" type="presParOf" srcId="{715994AB-B909-4D1D-A02D-C7AECC600BF5}" destId="{1EEAC835-CE11-4F17-ADD1-6F49B508C322}" srcOrd="0" destOrd="0" presId="urn:microsoft.com/office/officeart/2005/8/layout/hList1"/>
    <dgm:cxn modelId="{372CC017-70DF-4332-8CCA-0CA7981974DA}" type="presParOf" srcId="{715994AB-B909-4D1D-A02D-C7AECC600BF5}" destId="{A7D1445F-D1C6-4901-8A62-65B92B2D203A}" srcOrd="1" destOrd="0" presId="urn:microsoft.com/office/officeart/2005/8/layout/hList1"/>
    <dgm:cxn modelId="{55AB76A1-7D7A-4194-B779-1AD18D3A1E69}" type="presParOf" srcId="{785C88A0-6821-4991-98EF-D92FDE40274E}" destId="{2DA89CD1-D098-44BC-9AED-88456B4D4985}" srcOrd="1" destOrd="0" presId="urn:microsoft.com/office/officeart/2005/8/layout/hList1"/>
    <dgm:cxn modelId="{BB24E5BC-80E9-421A-832B-A8EBE63E2C1E}" type="presParOf" srcId="{785C88A0-6821-4991-98EF-D92FDE40274E}" destId="{A8DE0AEC-299F-4843-A309-929BDC99F797}" srcOrd="2" destOrd="0" presId="urn:microsoft.com/office/officeart/2005/8/layout/hList1"/>
    <dgm:cxn modelId="{A575CB5D-E1DE-4441-8F97-0493281580BE}" type="presParOf" srcId="{A8DE0AEC-299F-4843-A309-929BDC99F797}" destId="{B3C08962-7BED-4DCD-A5DB-D65267CE8A58}" srcOrd="0" destOrd="0" presId="urn:microsoft.com/office/officeart/2005/8/layout/hList1"/>
    <dgm:cxn modelId="{BB69FE39-C2D1-442B-B6EE-3AF1EEA41FCD}" type="presParOf" srcId="{A8DE0AEC-299F-4843-A309-929BDC99F797}" destId="{B51187FA-C351-4062-9D94-383D7CB088C5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C782AF31-AA3E-4A01-B2EF-1CAEB09F8EF7}" type="doc">
      <dgm:prSet loTypeId="urn:microsoft.com/office/officeart/2008/layout/VerticalCircleList" loCatId="list" qsTypeId="urn:microsoft.com/office/officeart/2005/8/quickstyle/simple4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9B5610A2-247B-49F5-9D52-1D9EA1308FF9}">
      <dgm:prSet custT="1"/>
      <dgm:spPr/>
      <dgm:t>
        <a:bodyPr/>
        <a:lstStyle/>
        <a:p>
          <a:pPr rtl="0"/>
          <a:r>
            <a:rPr lang="ru-RU" sz="2400" b="0" i="0" u="none" dirty="0" smtClean="0">
              <a:latin typeface="Calibri" panose="020F0502020204030204" pitchFamily="34" charset="0"/>
            </a:rPr>
            <a:t>Оперативная информация о количестве обработанных документов сотрудниками подведомственных учреждений в различные периоды времени </a:t>
          </a:r>
          <a:endParaRPr lang="ru-RU" sz="2400" b="1" i="0" u="none" dirty="0">
            <a:latin typeface="Calibri" panose="020F0502020204030204" pitchFamily="34" charset="0"/>
          </a:endParaRPr>
        </a:p>
      </dgm:t>
    </dgm:pt>
    <dgm:pt modelId="{907951DA-559B-4526-8B9C-4340283ABCE4}" type="parTrans" cxnId="{661423E1-8124-4524-95C4-B3EFF05BD894}">
      <dgm:prSet/>
      <dgm:spPr/>
      <dgm:t>
        <a:bodyPr/>
        <a:lstStyle/>
        <a:p>
          <a:endParaRPr lang="ru-RU" sz="2500">
            <a:latin typeface="Calibri" panose="020F0502020204030204" pitchFamily="34" charset="0"/>
          </a:endParaRPr>
        </a:p>
      </dgm:t>
    </dgm:pt>
    <dgm:pt modelId="{C9449183-4413-4808-AABE-104A77290419}" type="sibTrans" cxnId="{661423E1-8124-4524-95C4-B3EFF05BD894}">
      <dgm:prSet/>
      <dgm:spPr/>
      <dgm:t>
        <a:bodyPr/>
        <a:lstStyle/>
        <a:p>
          <a:endParaRPr lang="ru-RU" sz="2500">
            <a:latin typeface="Calibri" panose="020F0502020204030204" pitchFamily="34" charset="0"/>
          </a:endParaRPr>
        </a:p>
      </dgm:t>
    </dgm:pt>
    <dgm:pt modelId="{D1837CE6-A336-4C79-B36F-3B45A6EFBA4A}" type="pres">
      <dgm:prSet presAssocID="{C782AF31-AA3E-4A01-B2EF-1CAEB09F8EF7}" presName="Name0" presStyleCnt="0">
        <dgm:presLayoutVars>
          <dgm:dir/>
        </dgm:presLayoutVars>
      </dgm:prSet>
      <dgm:spPr/>
      <dgm:t>
        <a:bodyPr/>
        <a:lstStyle/>
        <a:p>
          <a:endParaRPr lang="ru-RU"/>
        </a:p>
      </dgm:t>
    </dgm:pt>
    <dgm:pt modelId="{278BB46F-D4DE-4EBF-8E1A-C8D2305C0821}" type="pres">
      <dgm:prSet presAssocID="{9B5610A2-247B-49F5-9D52-1D9EA1308FF9}" presName="noChildren" presStyleCnt="0"/>
      <dgm:spPr/>
    </dgm:pt>
    <dgm:pt modelId="{E25A453E-82CA-438C-8B02-944EF016616A}" type="pres">
      <dgm:prSet presAssocID="{9B5610A2-247B-49F5-9D52-1D9EA1308FF9}" presName="gap" presStyleCnt="0"/>
      <dgm:spPr/>
    </dgm:pt>
    <dgm:pt modelId="{07609120-EB2E-4B11-8AF9-FB22A711712C}" type="pres">
      <dgm:prSet presAssocID="{9B5610A2-247B-49F5-9D52-1D9EA1308FF9}" presName="medCircle2" presStyleLbl="vennNode1" presStyleIdx="0" presStyleCnt="1" custLinFactNeighborY="-78800"/>
      <dgm:spPr/>
    </dgm:pt>
    <dgm:pt modelId="{490619FE-B3B8-41BC-A176-942C1F687748}" type="pres">
      <dgm:prSet presAssocID="{9B5610A2-247B-49F5-9D52-1D9EA1308FF9}" presName="txLvlOnly1" presStyleLbl="revTx" presStyleIdx="0" presStyleCnt="1" custLinFactNeighborX="-3961" custLinFactNeighborY="-77479"/>
      <dgm:spPr/>
      <dgm:t>
        <a:bodyPr/>
        <a:lstStyle/>
        <a:p>
          <a:endParaRPr lang="ru-RU"/>
        </a:p>
      </dgm:t>
    </dgm:pt>
  </dgm:ptLst>
  <dgm:cxnLst>
    <dgm:cxn modelId="{31EE97B4-C626-485A-92F6-A8502D9362ED}" type="presOf" srcId="{C782AF31-AA3E-4A01-B2EF-1CAEB09F8EF7}" destId="{D1837CE6-A336-4C79-B36F-3B45A6EFBA4A}" srcOrd="0" destOrd="0" presId="urn:microsoft.com/office/officeart/2008/layout/VerticalCircleList"/>
    <dgm:cxn modelId="{661423E1-8124-4524-95C4-B3EFF05BD894}" srcId="{C782AF31-AA3E-4A01-B2EF-1CAEB09F8EF7}" destId="{9B5610A2-247B-49F5-9D52-1D9EA1308FF9}" srcOrd="0" destOrd="0" parTransId="{907951DA-559B-4526-8B9C-4340283ABCE4}" sibTransId="{C9449183-4413-4808-AABE-104A77290419}"/>
    <dgm:cxn modelId="{36C833B5-E899-4ADF-BB73-464BBEDCF61C}" type="presOf" srcId="{9B5610A2-247B-49F5-9D52-1D9EA1308FF9}" destId="{490619FE-B3B8-41BC-A176-942C1F687748}" srcOrd="0" destOrd="0" presId="urn:microsoft.com/office/officeart/2008/layout/VerticalCircleList"/>
    <dgm:cxn modelId="{36110ECF-EFE2-4DB2-99EE-6486D1EC1B79}" type="presParOf" srcId="{D1837CE6-A336-4C79-B36F-3B45A6EFBA4A}" destId="{278BB46F-D4DE-4EBF-8E1A-C8D2305C0821}" srcOrd="0" destOrd="0" presId="urn:microsoft.com/office/officeart/2008/layout/VerticalCircleList"/>
    <dgm:cxn modelId="{44BCA249-1B91-453E-8F7A-06BE2F31F189}" type="presParOf" srcId="{278BB46F-D4DE-4EBF-8E1A-C8D2305C0821}" destId="{E25A453E-82CA-438C-8B02-944EF016616A}" srcOrd="0" destOrd="0" presId="urn:microsoft.com/office/officeart/2008/layout/VerticalCircleList"/>
    <dgm:cxn modelId="{BD25E625-D933-4FBE-ACD4-B09649B81422}" type="presParOf" srcId="{278BB46F-D4DE-4EBF-8E1A-C8D2305C0821}" destId="{07609120-EB2E-4B11-8AF9-FB22A711712C}" srcOrd="1" destOrd="0" presId="urn:microsoft.com/office/officeart/2008/layout/VerticalCircleList"/>
    <dgm:cxn modelId="{DD1EDB0A-0C89-45E4-BD2C-576D5DD16C9B}" type="presParOf" srcId="{278BB46F-D4DE-4EBF-8E1A-C8D2305C0821}" destId="{490619FE-B3B8-41BC-A176-942C1F687748}" srcOrd="2" destOrd="0" presId="urn:microsoft.com/office/officeart/2008/layout/Vertical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C782AF31-AA3E-4A01-B2EF-1CAEB09F8EF7}" type="doc">
      <dgm:prSet loTypeId="urn:microsoft.com/office/officeart/2008/layout/VerticalCircleList" loCatId="list" qsTypeId="urn:microsoft.com/office/officeart/2005/8/quickstyle/simple4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9B5610A2-247B-49F5-9D52-1D9EA1308FF9}">
      <dgm:prSet custT="1"/>
      <dgm:spPr/>
      <dgm:t>
        <a:bodyPr/>
        <a:lstStyle/>
        <a:p>
          <a:pPr rtl="0"/>
          <a:endParaRPr lang="ru-RU" sz="1600" b="1" i="0" u="none" dirty="0">
            <a:latin typeface="Calibri" panose="020F0502020204030204" pitchFamily="34" charset="0"/>
          </a:endParaRPr>
        </a:p>
      </dgm:t>
    </dgm:pt>
    <dgm:pt modelId="{907951DA-559B-4526-8B9C-4340283ABCE4}" type="parTrans" cxnId="{661423E1-8124-4524-95C4-B3EFF05BD894}">
      <dgm:prSet/>
      <dgm:spPr/>
      <dgm:t>
        <a:bodyPr/>
        <a:lstStyle/>
        <a:p>
          <a:endParaRPr lang="ru-RU" sz="1600">
            <a:latin typeface="Calibri" panose="020F0502020204030204" pitchFamily="34" charset="0"/>
          </a:endParaRPr>
        </a:p>
      </dgm:t>
    </dgm:pt>
    <dgm:pt modelId="{C9449183-4413-4808-AABE-104A77290419}" type="sibTrans" cxnId="{661423E1-8124-4524-95C4-B3EFF05BD894}">
      <dgm:prSet/>
      <dgm:spPr/>
      <dgm:t>
        <a:bodyPr/>
        <a:lstStyle/>
        <a:p>
          <a:endParaRPr lang="ru-RU" sz="1600">
            <a:latin typeface="Calibri" panose="020F0502020204030204" pitchFamily="34" charset="0"/>
          </a:endParaRPr>
        </a:p>
      </dgm:t>
    </dgm:pt>
    <dgm:pt modelId="{1624FFB3-6CFB-4F4C-BC46-9AED7B131774}">
      <dgm:prSet custT="1"/>
      <dgm:spPr/>
      <dgm:t>
        <a:bodyPr/>
        <a:lstStyle/>
        <a:p>
          <a:r>
            <a:rPr lang="ru-RU" sz="1800" dirty="0" smtClean="0">
              <a:latin typeface="Calibri" panose="020F0502020204030204" pitchFamily="34" charset="0"/>
            </a:rPr>
            <a:t>Информационная база финансово-хозяйственной деятельности - эффективный инструмент для руководителя отрасли для принятия решений.</a:t>
          </a:r>
        </a:p>
      </dgm:t>
    </dgm:pt>
    <dgm:pt modelId="{8A36BB9C-ECF3-4BFA-8FDD-4235ADB19C1A}" type="parTrans" cxnId="{7831CEB4-BDC4-49D7-B81F-C75FE9A1B7C6}">
      <dgm:prSet/>
      <dgm:spPr/>
      <dgm:t>
        <a:bodyPr/>
        <a:lstStyle/>
        <a:p>
          <a:endParaRPr lang="ru-RU"/>
        </a:p>
      </dgm:t>
    </dgm:pt>
    <dgm:pt modelId="{E34CBC20-B9DA-4C9F-B4B3-8EB7861B3FF1}" type="sibTrans" cxnId="{7831CEB4-BDC4-49D7-B81F-C75FE9A1B7C6}">
      <dgm:prSet/>
      <dgm:spPr/>
      <dgm:t>
        <a:bodyPr/>
        <a:lstStyle/>
        <a:p>
          <a:endParaRPr lang="ru-RU"/>
        </a:p>
      </dgm:t>
    </dgm:pt>
    <dgm:pt modelId="{D1837CE6-A336-4C79-B36F-3B45A6EFBA4A}" type="pres">
      <dgm:prSet presAssocID="{C782AF31-AA3E-4A01-B2EF-1CAEB09F8EF7}" presName="Name0" presStyleCnt="0">
        <dgm:presLayoutVars>
          <dgm:dir/>
        </dgm:presLayoutVars>
      </dgm:prSet>
      <dgm:spPr/>
      <dgm:t>
        <a:bodyPr/>
        <a:lstStyle/>
        <a:p>
          <a:endParaRPr lang="ru-RU"/>
        </a:p>
      </dgm:t>
    </dgm:pt>
    <dgm:pt modelId="{278BB46F-D4DE-4EBF-8E1A-C8D2305C0821}" type="pres">
      <dgm:prSet presAssocID="{9B5610A2-247B-49F5-9D52-1D9EA1308FF9}" presName="noChildren" presStyleCnt="0"/>
      <dgm:spPr/>
    </dgm:pt>
    <dgm:pt modelId="{E25A453E-82CA-438C-8B02-944EF016616A}" type="pres">
      <dgm:prSet presAssocID="{9B5610A2-247B-49F5-9D52-1D9EA1308FF9}" presName="gap" presStyleCnt="0"/>
      <dgm:spPr/>
    </dgm:pt>
    <dgm:pt modelId="{07609120-EB2E-4B11-8AF9-FB22A711712C}" type="pres">
      <dgm:prSet presAssocID="{9B5610A2-247B-49F5-9D52-1D9EA1308FF9}" presName="medCircle2" presStyleLbl="vennNode1" presStyleIdx="0" presStyleCnt="2" custLinFactNeighborX="-56291" custLinFactNeighborY="-46525"/>
      <dgm:spPr/>
    </dgm:pt>
    <dgm:pt modelId="{490619FE-B3B8-41BC-A176-942C1F687748}" type="pres">
      <dgm:prSet presAssocID="{9B5610A2-247B-49F5-9D52-1D9EA1308FF9}" presName="txLvlOnly1" presStyleLbl="revTx" presStyleIdx="0" presStyleCnt="2" custLinFactNeighborY="-78800"/>
      <dgm:spPr/>
      <dgm:t>
        <a:bodyPr/>
        <a:lstStyle/>
        <a:p>
          <a:endParaRPr lang="ru-RU"/>
        </a:p>
      </dgm:t>
    </dgm:pt>
    <dgm:pt modelId="{58634066-69BC-486D-B27A-E7BFDF632741}" type="pres">
      <dgm:prSet presAssocID="{1624FFB3-6CFB-4F4C-BC46-9AED7B131774}" presName="noChildren" presStyleCnt="0"/>
      <dgm:spPr/>
    </dgm:pt>
    <dgm:pt modelId="{4A89314B-1E69-4FE0-9216-1A457699738E}" type="pres">
      <dgm:prSet presAssocID="{1624FFB3-6CFB-4F4C-BC46-9AED7B131774}" presName="gap" presStyleCnt="0"/>
      <dgm:spPr/>
    </dgm:pt>
    <dgm:pt modelId="{183539AA-184E-441C-87F1-F47804277CA9}" type="pres">
      <dgm:prSet presAssocID="{1624FFB3-6CFB-4F4C-BC46-9AED7B131774}" presName="medCircle2" presStyleLbl="vennNode1" presStyleIdx="1" presStyleCnt="2"/>
      <dgm:spPr/>
    </dgm:pt>
    <dgm:pt modelId="{5D5BF991-AD90-4AE4-ADED-6DB09B4A61C9}" type="pres">
      <dgm:prSet presAssocID="{1624FFB3-6CFB-4F4C-BC46-9AED7B131774}" presName="txLvlOnly1" presStyleLbl="revTx" presStyleIdx="1" presStyleCnt="2" custScaleX="118811" custScaleY="50151" custLinFactY="-13885" custLinFactNeighborX="-22901" custLinFactNeighborY="-100000"/>
      <dgm:spPr/>
      <dgm:t>
        <a:bodyPr/>
        <a:lstStyle/>
        <a:p>
          <a:endParaRPr lang="ru-RU"/>
        </a:p>
      </dgm:t>
    </dgm:pt>
  </dgm:ptLst>
  <dgm:cxnLst>
    <dgm:cxn modelId="{BB23F7F5-84D9-47E0-B3CB-62ED6A026A50}" type="presOf" srcId="{1624FFB3-6CFB-4F4C-BC46-9AED7B131774}" destId="{5D5BF991-AD90-4AE4-ADED-6DB09B4A61C9}" srcOrd="0" destOrd="0" presId="urn:microsoft.com/office/officeart/2008/layout/VerticalCircleList"/>
    <dgm:cxn modelId="{68D8700D-6F2B-4A70-A172-61D7BD9F0BDB}" type="presOf" srcId="{9B5610A2-247B-49F5-9D52-1D9EA1308FF9}" destId="{490619FE-B3B8-41BC-A176-942C1F687748}" srcOrd="0" destOrd="0" presId="urn:microsoft.com/office/officeart/2008/layout/VerticalCircleList"/>
    <dgm:cxn modelId="{661423E1-8124-4524-95C4-B3EFF05BD894}" srcId="{C782AF31-AA3E-4A01-B2EF-1CAEB09F8EF7}" destId="{9B5610A2-247B-49F5-9D52-1D9EA1308FF9}" srcOrd="0" destOrd="0" parTransId="{907951DA-559B-4526-8B9C-4340283ABCE4}" sibTransId="{C9449183-4413-4808-AABE-104A77290419}"/>
    <dgm:cxn modelId="{63E1D9FB-BB57-42CB-AD1C-1A26303C4EE4}" type="presOf" srcId="{C782AF31-AA3E-4A01-B2EF-1CAEB09F8EF7}" destId="{D1837CE6-A336-4C79-B36F-3B45A6EFBA4A}" srcOrd="0" destOrd="0" presId="urn:microsoft.com/office/officeart/2008/layout/VerticalCircleList"/>
    <dgm:cxn modelId="{7831CEB4-BDC4-49D7-B81F-C75FE9A1B7C6}" srcId="{C782AF31-AA3E-4A01-B2EF-1CAEB09F8EF7}" destId="{1624FFB3-6CFB-4F4C-BC46-9AED7B131774}" srcOrd="1" destOrd="0" parTransId="{8A36BB9C-ECF3-4BFA-8FDD-4235ADB19C1A}" sibTransId="{E34CBC20-B9DA-4C9F-B4B3-8EB7861B3FF1}"/>
    <dgm:cxn modelId="{F41441E7-9B73-44DC-A3DF-566DE1BB5358}" type="presParOf" srcId="{D1837CE6-A336-4C79-B36F-3B45A6EFBA4A}" destId="{278BB46F-D4DE-4EBF-8E1A-C8D2305C0821}" srcOrd="0" destOrd="0" presId="urn:microsoft.com/office/officeart/2008/layout/VerticalCircleList"/>
    <dgm:cxn modelId="{75F6F584-D0E2-43A5-A5AD-938226A49AA6}" type="presParOf" srcId="{278BB46F-D4DE-4EBF-8E1A-C8D2305C0821}" destId="{E25A453E-82CA-438C-8B02-944EF016616A}" srcOrd="0" destOrd="0" presId="urn:microsoft.com/office/officeart/2008/layout/VerticalCircleList"/>
    <dgm:cxn modelId="{2AE96B0A-ADE5-4540-81F5-6ECC407D94E6}" type="presParOf" srcId="{278BB46F-D4DE-4EBF-8E1A-C8D2305C0821}" destId="{07609120-EB2E-4B11-8AF9-FB22A711712C}" srcOrd="1" destOrd="0" presId="urn:microsoft.com/office/officeart/2008/layout/VerticalCircleList"/>
    <dgm:cxn modelId="{2B1AE6C9-B7B3-4C61-9483-12E333987C78}" type="presParOf" srcId="{278BB46F-D4DE-4EBF-8E1A-C8D2305C0821}" destId="{490619FE-B3B8-41BC-A176-942C1F687748}" srcOrd="2" destOrd="0" presId="urn:microsoft.com/office/officeart/2008/layout/VerticalCircleList"/>
    <dgm:cxn modelId="{C8A25ED1-6941-4916-B8C1-9A32110C266C}" type="presParOf" srcId="{D1837CE6-A336-4C79-B36F-3B45A6EFBA4A}" destId="{58634066-69BC-486D-B27A-E7BFDF632741}" srcOrd="1" destOrd="0" presId="urn:microsoft.com/office/officeart/2008/layout/VerticalCircleList"/>
    <dgm:cxn modelId="{5AC9C15B-7827-48C5-88B2-01CB5B986A0F}" type="presParOf" srcId="{58634066-69BC-486D-B27A-E7BFDF632741}" destId="{4A89314B-1E69-4FE0-9216-1A457699738E}" srcOrd="0" destOrd="0" presId="urn:microsoft.com/office/officeart/2008/layout/VerticalCircleList"/>
    <dgm:cxn modelId="{A91243C0-9E7C-436E-A314-2D4D685D8E59}" type="presParOf" srcId="{58634066-69BC-486D-B27A-E7BFDF632741}" destId="{183539AA-184E-441C-87F1-F47804277CA9}" srcOrd="1" destOrd="0" presId="urn:microsoft.com/office/officeart/2008/layout/VerticalCircleList"/>
    <dgm:cxn modelId="{F7914D97-B758-454A-92D9-EA2C5997F7B1}" type="presParOf" srcId="{58634066-69BC-486D-B27A-E7BFDF632741}" destId="{5D5BF991-AD90-4AE4-ADED-6DB09B4A61C9}" srcOrd="2" destOrd="0" presId="urn:microsoft.com/office/officeart/2008/layout/Vertical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782AF31-AA3E-4A01-B2EF-1CAEB09F8EF7}" type="doc">
      <dgm:prSet loTypeId="urn:microsoft.com/office/officeart/2005/8/layout/vList2" loCatId="list" qsTypeId="urn:microsoft.com/office/officeart/2005/8/quickstyle/3d1" qsCatId="3D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5D861DE1-D0F6-4F47-B9C0-9823821D7326}">
      <dgm:prSet custT="1"/>
      <dgm:spPr/>
      <dgm:t>
        <a:bodyPr/>
        <a:lstStyle/>
        <a:p>
          <a:pPr rtl="0"/>
          <a:r>
            <a:rPr lang="ru-RU" sz="1600" b="0" i="0" u="none" smtClean="0">
              <a:latin typeface="Calibri" panose="020F0502020204030204" pitchFamily="34" charset="0"/>
            </a:rPr>
            <a:t>Повышение эффективности и результативности имеющихся инструментов программно-целевого управления и бюджетирования</a:t>
          </a:r>
          <a:endParaRPr lang="ru-RU" sz="1600" b="0" i="0" u="none" dirty="0">
            <a:latin typeface="Calibri" panose="020F0502020204030204" pitchFamily="34" charset="0"/>
          </a:endParaRPr>
        </a:p>
      </dgm:t>
    </dgm:pt>
    <dgm:pt modelId="{45F7B955-7D85-4E9B-91C8-D6CF5DDDFAD6}" type="parTrans" cxnId="{D6F2412B-4A4F-48F8-95A9-FF8156FCBF9D}">
      <dgm:prSet/>
      <dgm:spPr/>
      <dgm:t>
        <a:bodyPr/>
        <a:lstStyle/>
        <a:p>
          <a:endParaRPr lang="ru-RU" sz="160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80DAD745-E199-4694-B0DA-C91A829A60E4}" type="sibTrans" cxnId="{D6F2412B-4A4F-48F8-95A9-FF8156FCBF9D}">
      <dgm:prSet/>
      <dgm:spPr/>
      <dgm:t>
        <a:bodyPr/>
        <a:lstStyle/>
        <a:p>
          <a:endParaRPr lang="ru-RU" sz="160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93A3A895-E18F-4943-8AF8-78DEAF231087}">
      <dgm:prSet custT="1"/>
      <dgm:spPr/>
      <dgm:t>
        <a:bodyPr/>
        <a:lstStyle/>
        <a:p>
          <a:pPr rtl="0"/>
          <a:r>
            <a:rPr lang="ru-RU" sz="1600" b="0" i="0" u="none" smtClean="0">
              <a:latin typeface="Calibri" panose="020F0502020204030204" pitchFamily="34" charset="0"/>
            </a:rPr>
            <a:t>Повышение эффективности процедур проведения государственных закупок</a:t>
          </a:r>
          <a:endParaRPr lang="ru-RU" sz="1600" b="0" i="0" u="none" dirty="0">
            <a:latin typeface="Calibri" panose="020F0502020204030204" pitchFamily="34" charset="0"/>
          </a:endParaRPr>
        </a:p>
      </dgm:t>
    </dgm:pt>
    <dgm:pt modelId="{C6BB6EFF-544C-46CD-B068-B928336AA0D3}" type="parTrans" cxnId="{21E0F68E-1E13-46E4-8DDB-0C1E7ADD3D98}">
      <dgm:prSet/>
      <dgm:spPr/>
      <dgm:t>
        <a:bodyPr/>
        <a:lstStyle/>
        <a:p>
          <a:endParaRPr lang="ru-RU" sz="160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9EE0675A-62D8-42BB-9E0C-ACE07D2517B9}" type="sibTrans" cxnId="{21E0F68E-1E13-46E4-8DDB-0C1E7ADD3D98}">
      <dgm:prSet/>
      <dgm:spPr/>
      <dgm:t>
        <a:bodyPr/>
        <a:lstStyle/>
        <a:p>
          <a:endParaRPr lang="ru-RU" sz="160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B7FCE7FF-24BD-4911-89FB-D5D0D52B708E}">
      <dgm:prSet custT="1"/>
      <dgm:spPr/>
      <dgm:t>
        <a:bodyPr/>
        <a:lstStyle/>
        <a:p>
          <a:pPr rtl="0"/>
          <a:r>
            <a:rPr lang="ru-RU" sz="1600" b="0" i="0" u="none" dirty="0" smtClean="0">
              <a:latin typeface="Calibri" panose="020F0502020204030204" pitchFamily="34" charset="0"/>
            </a:rPr>
            <a:t>Совершенствование процедур предварительного и последующего контроля, в том числе уточнение порядка и содержания мер контроля за нарушениями в финансово-бюджетной сфере</a:t>
          </a:r>
          <a:endParaRPr lang="ru-RU" sz="1600" b="0" i="0" u="none" dirty="0">
            <a:latin typeface="Calibri" panose="020F0502020204030204" pitchFamily="34" charset="0"/>
          </a:endParaRPr>
        </a:p>
      </dgm:t>
    </dgm:pt>
    <dgm:pt modelId="{94AA71C0-0F90-45A2-9F17-E31F06F590DA}" type="parTrans" cxnId="{83B7B578-2DD7-4BD1-BF53-D312B0AFE905}">
      <dgm:prSet/>
      <dgm:spPr/>
      <dgm:t>
        <a:bodyPr/>
        <a:lstStyle/>
        <a:p>
          <a:endParaRPr lang="ru-RU" sz="160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150D8E95-9C98-4BF6-8672-752AED3235AD}" type="sibTrans" cxnId="{83B7B578-2DD7-4BD1-BF53-D312B0AFE905}">
      <dgm:prSet/>
      <dgm:spPr/>
      <dgm:t>
        <a:bodyPr/>
        <a:lstStyle/>
        <a:p>
          <a:endParaRPr lang="ru-RU" sz="160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58BED05E-DD2E-438C-A21E-B3D20FFB61F8}">
      <dgm:prSet custT="1"/>
      <dgm:spPr/>
      <dgm:t>
        <a:bodyPr/>
        <a:lstStyle/>
        <a:p>
          <a:pPr rtl="0"/>
          <a:r>
            <a:rPr lang="ru-RU" sz="1600" b="0" i="0" u="none" smtClean="0">
              <a:latin typeface="Calibri" panose="020F0502020204030204" pitchFamily="34" charset="0"/>
            </a:rPr>
            <a:t>Развитие компетенций сотрудников бухгалтерских служб</a:t>
          </a:r>
          <a:endParaRPr lang="ru-RU" sz="1600" b="0" i="0" u="none" dirty="0">
            <a:latin typeface="Calibri" panose="020F0502020204030204" pitchFamily="34" charset="0"/>
          </a:endParaRPr>
        </a:p>
      </dgm:t>
    </dgm:pt>
    <dgm:pt modelId="{43F4092D-570C-4645-918B-F82E52338F21}" type="parTrans" cxnId="{DCC7153E-3067-4099-88E0-691F0D507DBE}">
      <dgm:prSet/>
      <dgm:spPr/>
      <dgm:t>
        <a:bodyPr/>
        <a:lstStyle/>
        <a:p>
          <a:endParaRPr lang="ru-RU" sz="160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4EAEE906-2134-4C8E-B7F8-28C215BBD138}" type="sibTrans" cxnId="{DCC7153E-3067-4099-88E0-691F0D507DBE}">
      <dgm:prSet/>
      <dgm:spPr/>
      <dgm:t>
        <a:bodyPr/>
        <a:lstStyle/>
        <a:p>
          <a:endParaRPr lang="ru-RU" sz="160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5032ADB8-0F2D-4849-8ABC-B6927764A5C1}">
      <dgm:prSet custT="1"/>
      <dgm:spPr/>
      <dgm:t>
        <a:bodyPr/>
        <a:lstStyle/>
        <a:p>
          <a:pPr rtl="0"/>
          <a:r>
            <a:rPr lang="ru-RU" sz="1600" b="0" i="0" u="none" smtClean="0">
              <a:latin typeface="Calibri" panose="020F0502020204030204" pitchFamily="34" charset="0"/>
            </a:rPr>
            <a:t>Усиление роли внешнего и внутреннего финансового контроля  и аудита в обеспечении достоверности и своевременности бухгалтерской информации в целях принятия эффективных управленческих решений</a:t>
          </a:r>
          <a:endParaRPr lang="ru-RU" sz="1600" b="0" i="0" u="none" dirty="0">
            <a:latin typeface="Calibri" panose="020F0502020204030204" pitchFamily="34" charset="0"/>
          </a:endParaRPr>
        </a:p>
      </dgm:t>
    </dgm:pt>
    <dgm:pt modelId="{346586E1-338B-4F4B-A22A-7A1DAC4079C0}" type="parTrans" cxnId="{1193F58D-7E75-47B9-AE51-613A834E1124}">
      <dgm:prSet/>
      <dgm:spPr/>
      <dgm:t>
        <a:bodyPr/>
        <a:lstStyle/>
        <a:p>
          <a:endParaRPr lang="ru-RU" sz="1600">
            <a:solidFill>
              <a:schemeClr val="tx1"/>
            </a:solidFill>
          </a:endParaRPr>
        </a:p>
      </dgm:t>
    </dgm:pt>
    <dgm:pt modelId="{4DDB2608-064A-4A8F-8321-C7611547F36D}" type="sibTrans" cxnId="{1193F58D-7E75-47B9-AE51-613A834E1124}">
      <dgm:prSet/>
      <dgm:spPr/>
      <dgm:t>
        <a:bodyPr/>
        <a:lstStyle/>
        <a:p>
          <a:endParaRPr lang="ru-RU" sz="1600">
            <a:solidFill>
              <a:schemeClr val="tx1"/>
            </a:solidFill>
          </a:endParaRPr>
        </a:p>
      </dgm:t>
    </dgm:pt>
    <dgm:pt modelId="{80209EBB-1C1C-467C-9F93-890A14CA4AB3}" type="pres">
      <dgm:prSet presAssocID="{C782AF31-AA3E-4A01-B2EF-1CAEB09F8EF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2D182B1-F0C1-474F-B9A2-F533B941DBFF}" type="pres">
      <dgm:prSet presAssocID="{5D861DE1-D0F6-4F47-B9C0-9823821D7326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DC70DF-D5E1-42B9-8935-14CFA8DD6036}" type="pres">
      <dgm:prSet presAssocID="{80DAD745-E199-4694-B0DA-C91A829A60E4}" presName="spacer" presStyleCnt="0"/>
      <dgm:spPr/>
      <dgm:t>
        <a:bodyPr/>
        <a:lstStyle/>
        <a:p>
          <a:endParaRPr lang="ru-RU"/>
        </a:p>
      </dgm:t>
    </dgm:pt>
    <dgm:pt modelId="{219A9D52-9283-4282-B320-83FC1F406540}" type="pres">
      <dgm:prSet presAssocID="{93A3A895-E18F-4943-8AF8-78DEAF231087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38D3A5-70A1-44DD-89CD-C480A8B8F0C9}" type="pres">
      <dgm:prSet presAssocID="{9EE0675A-62D8-42BB-9E0C-ACE07D2517B9}" presName="spacer" presStyleCnt="0"/>
      <dgm:spPr/>
      <dgm:t>
        <a:bodyPr/>
        <a:lstStyle/>
        <a:p>
          <a:endParaRPr lang="ru-RU"/>
        </a:p>
      </dgm:t>
    </dgm:pt>
    <dgm:pt modelId="{7F8AB779-B60D-42F1-BB84-9C050FDEF84B}" type="pres">
      <dgm:prSet presAssocID="{B7FCE7FF-24BD-4911-89FB-D5D0D52B708E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93E666-F669-4147-8E73-62988C3E4338}" type="pres">
      <dgm:prSet presAssocID="{150D8E95-9C98-4BF6-8672-752AED3235AD}" presName="spacer" presStyleCnt="0"/>
      <dgm:spPr/>
      <dgm:t>
        <a:bodyPr/>
        <a:lstStyle/>
        <a:p>
          <a:endParaRPr lang="ru-RU"/>
        </a:p>
      </dgm:t>
    </dgm:pt>
    <dgm:pt modelId="{EC20D706-F33A-456A-B842-EADB1B268E27}" type="pres">
      <dgm:prSet presAssocID="{58BED05E-DD2E-438C-A21E-B3D20FFB61F8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67FB2F-4501-4024-90D4-3A38FADADEE1}" type="pres">
      <dgm:prSet presAssocID="{4EAEE906-2134-4C8E-B7F8-28C215BBD138}" presName="spacer" presStyleCnt="0"/>
      <dgm:spPr/>
      <dgm:t>
        <a:bodyPr/>
        <a:lstStyle/>
        <a:p>
          <a:endParaRPr lang="ru-RU"/>
        </a:p>
      </dgm:t>
    </dgm:pt>
    <dgm:pt modelId="{7589C85A-023F-4C0A-84B1-EE9782EC2F6E}" type="pres">
      <dgm:prSet presAssocID="{5032ADB8-0F2D-4849-8ABC-B6927764A5C1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E368CD4-4934-472A-9A3F-0862AB15A22E}" type="presOf" srcId="{B7FCE7FF-24BD-4911-89FB-D5D0D52B708E}" destId="{7F8AB779-B60D-42F1-BB84-9C050FDEF84B}" srcOrd="0" destOrd="0" presId="urn:microsoft.com/office/officeart/2005/8/layout/vList2"/>
    <dgm:cxn modelId="{83B7B578-2DD7-4BD1-BF53-D312B0AFE905}" srcId="{C782AF31-AA3E-4A01-B2EF-1CAEB09F8EF7}" destId="{B7FCE7FF-24BD-4911-89FB-D5D0D52B708E}" srcOrd="2" destOrd="0" parTransId="{94AA71C0-0F90-45A2-9F17-E31F06F590DA}" sibTransId="{150D8E95-9C98-4BF6-8672-752AED3235AD}"/>
    <dgm:cxn modelId="{DCC7153E-3067-4099-88E0-691F0D507DBE}" srcId="{C782AF31-AA3E-4A01-B2EF-1CAEB09F8EF7}" destId="{58BED05E-DD2E-438C-A21E-B3D20FFB61F8}" srcOrd="3" destOrd="0" parTransId="{43F4092D-570C-4645-918B-F82E52338F21}" sibTransId="{4EAEE906-2134-4C8E-B7F8-28C215BBD138}"/>
    <dgm:cxn modelId="{F5B2F36D-5250-443A-ACEE-D346A249ADDA}" type="presOf" srcId="{5D861DE1-D0F6-4F47-B9C0-9823821D7326}" destId="{42D182B1-F0C1-474F-B9A2-F533B941DBFF}" srcOrd="0" destOrd="0" presId="urn:microsoft.com/office/officeart/2005/8/layout/vList2"/>
    <dgm:cxn modelId="{CCFD42CC-69F7-49E1-9A56-62CAB949B168}" type="presOf" srcId="{5032ADB8-0F2D-4849-8ABC-B6927764A5C1}" destId="{7589C85A-023F-4C0A-84B1-EE9782EC2F6E}" srcOrd="0" destOrd="0" presId="urn:microsoft.com/office/officeart/2005/8/layout/vList2"/>
    <dgm:cxn modelId="{2261F3AB-A214-4CA2-9F12-33212393184D}" type="presOf" srcId="{58BED05E-DD2E-438C-A21E-B3D20FFB61F8}" destId="{EC20D706-F33A-456A-B842-EADB1B268E27}" srcOrd="0" destOrd="0" presId="urn:microsoft.com/office/officeart/2005/8/layout/vList2"/>
    <dgm:cxn modelId="{1193F58D-7E75-47B9-AE51-613A834E1124}" srcId="{C782AF31-AA3E-4A01-B2EF-1CAEB09F8EF7}" destId="{5032ADB8-0F2D-4849-8ABC-B6927764A5C1}" srcOrd="4" destOrd="0" parTransId="{346586E1-338B-4F4B-A22A-7A1DAC4079C0}" sibTransId="{4DDB2608-064A-4A8F-8321-C7611547F36D}"/>
    <dgm:cxn modelId="{21E0F68E-1E13-46E4-8DDB-0C1E7ADD3D98}" srcId="{C782AF31-AA3E-4A01-B2EF-1CAEB09F8EF7}" destId="{93A3A895-E18F-4943-8AF8-78DEAF231087}" srcOrd="1" destOrd="0" parTransId="{C6BB6EFF-544C-46CD-B068-B928336AA0D3}" sibTransId="{9EE0675A-62D8-42BB-9E0C-ACE07D2517B9}"/>
    <dgm:cxn modelId="{36803488-C5B6-41D1-BF47-53F1157DEC65}" type="presOf" srcId="{C782AF31-AA3E-4A01-B2EF-1CAEB09F8EF7}" destId="{80209EBB-1C1C-467C-9F93-890A14CA4AB3}" srcOrd="0" destOrd="0" presId="urn:microsoft.com/office/officeart/2005/8/layout/vList2"/>
    <dgm:cxn modelId="{D6F2412B-4A4F-48F8-95A9-FF8156FCBF9D}" srcId="{C782AF31-AA3E-4A01-B2EF-1CAEB09F8EF7}" destId="{5D861DE1-D0F6-4F47-B9C0-9823821D7326}" srcOrd="0" destOrd="0" parTransId="{45F7B955-7D85-4E9B-91C8-D6CF5DDDFAD6}" sibTransId="{80DAD745-E199-4694-B0DA-C91A829A60E4}"/>
    <dgm:cxn modelId="{ABE964ED-FBE0-4559-B745-51BD01586EC1}" type="presOf" srcId="{93A3A895-E18F-4943-8AF8-78DEAF231087}" destId="{219A9D52-9283-4282-B320-83FC1F406540}" srcOrd="0" destOrd="0" presId="urn:microsoft.com/office/officeart/2005/8/layout/vList2"/>
    <dgm:cxn modelId="{93161BE0-776A-42ED-9C03-079BAAF96203}" type="presParOf" srcId="{80209EBB-1C1C-467C-9F93-890A14CA4AB3}" destId="{42D182B1-F0C1-474F-B9A2-F533B941DBFF}" srcOrd="0" destOrd="0" presId="urn:microsoft.com/office/officeart/2005/8/layout/vList2"/>
    <dgm:cxn modelId="{7765113B-C854-45EF-8C1A-8562A9CA48A2}" type="presParOf" srcId="{80209EBB-1C1C-467C-9F93-890A14CA4AB3}" destId="{35DC70DF-D5E1-42B9-8935-14CFA8DD6036}" srcOrd="1" destOrd="0" presId="urn:microsoft.com/office/officeart/2005/8/layout/vList2"/>
    <dgm:cxn modelId="{F518F2CA-D121-469D-A6E0-DA653A04B0A1}" type="presParOf" srcId="{80209EBB-1C1C-467C-9F93-890A14CA4AB3}" destId="{219A9D52-9283-4282-B320-83FC1F406540}" srcOrd="2" destOrd="0" presId="urn:microsoft.com/office/officeart/2005/8/layout/vList2"/>
    <dgm:cxn modelId="{753E6A49-41D6-4D6A-B26C-9F06F01220F4}" type="presParOf" srcId="{80209EBB-1C1C-467C-9F93-890A14CA4AB3}" destId="{4138D3A5-70A1-44DD-89CD-C480A8B8F0C9}" srcOrd="3" destOrd="0" presId="urn:microsoft.com/office/officeart/2005/8/layout/vList2"/>
    <dgm:cxn modelId="{BD84A0F3-6E03-4DBD-9B87-46D987B4714C}" type="presParOf" srcId="{80209EBB-1C1C-467C-9F93-890A14CA4AB3}" destId="{7F8AB779-B60D-42F1-BB84-9C050FDEF84B}" srcOrd="4" destOrd="0" presId="urn:microsoft.com/office/officeart/2005/8/layout/vList2"/>
    <dgm:cxn modelId="{3F819726-BB98-4249-8CBE-30C4047DAFB4}" type="presParOf" srcId="{80209EBB-1C1C-467C-9F93-890A14CA4AB3}" destId="{CB93E666-F669-4147-8E73-62988C3E4338}" srcOrd="5" destOrd="0" presId="urn:microsoft.com/office/officeart/2005/8/layout/vList2"/>
    <dgm:cxn modelId="{420796AE-69D8-4BC5-8F9B-466E19218551}" type="presParOf" srcId="{80209EBB-1C1C-467C-9F93-890A14CA4AB3}" destId="{EC20D706-F33A-456A-B842-EADB1B268E27}" srcOrd="6" destOrd="0" presId="urn:microsoft.com/office/officeart/2005/8/layout/vList2"/>
    <dgm:cxn modelId="{2D2D6922-5336-4069-B68D-7B062303C510}" type="presParOf" srcId="{80209EBB-1C1C-467C-9F93-890A14CA4AB3}" destId="{B867FB2F-4501-4024-90D4-3A38FADADEE1}" srcOrd="7" destOrd="0" presId="urn:microsoft.com/office/officeart/2005/8/layout/vList2"/>
    <dgm:cxn modelId="{3161BEA7-BA92-4712-AFAB-01AD41123572}" type="presParOf" srcId="{80209EBB-1C1C-467C-9F93-890A14CA4AB3}" destId="{7589C85A-023F-4C0A-84B1-EE9782EC2F6E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C782AF31-AA3E-4A01-B2EF-1CAEB09F8EF7}" type="doc">
      <dgm:prSet loTypeId="urn:microsoft.com/office/officeart/2005/8/layout/hList1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9B5610A2-247B-49F5-9D52-1D9EA1308FF9}">
      <dgm:prSet custT="1"/>
      <dgm:spPr/>
      <dgm:t>
        <a:bodyPr/>
        <a:lstStyle/>
        <a:p>
          <a:pPr rtl="0"/>
          <a:r>
            <a:rPr lang="ru-RU" sz="2500" b="1" i="0" u="none" smtClean="0">
              <a:solidFill>
                <a:schemeClr val="accent1"/>
              </a:solidFill>
              <a:latin typeface="Calibri" panose="020F0502020204030204" pitchFamily="34" charset="0"/>
            </a:rPr>
            <a:t>Автоматизация закупочной деятельности</a:t>
          </a:r>
          <a:endParaRPr lang="ru-RU" sz="2500" b="1" i="0" u="none" dirty="0">
            <a:solidFill>
              <a:schemeClr val="accent1"/>
            </a:solidFill>
            <a:latin typeface="Calibri" panose="020F0502020204030204" pitchFamily="34" charset="0"/>
          </a:endParaRPr>
        </a:p>
      </dgm:t>
    </dgm:pt>
    <dgm:pt modelId="{907951DA-559B-4526-8B9C-4340283ABCE4}" type="parTrans" cxnId="{661423E1-8124-4524-95C4-B3EFF05BD894}">
      <dgm:prSet/>
      <dgm:spPr/>
      <dgm:t>
        <a:bodyPr/>
        <a:lstStyle/>
        <a:p>
          <a:endParaRPr lang="ru-RU" sz="1400">
            <a:latin typeface="Calibri" panose="020F0502020204030204" pitchFamily="34" charset="0"/>
          </a:endParaRPr>
        </a:p>
      </dgm:t>
    </dgm:pt>
    <dgm:pt modelId="{C9449183-4413-4808-AABE-104A77290419}" type="sibTrans" cxnId="{661423E1-8124-4524-95C4-B3EFF05BD894}">
      <dgm:prSet/>
      <dgm:spPr/>
      <dgm:t>
        <a:bodyPr/>
        <a:lstStyle/>
        <a:p>
          <a:endParaRPr lang="ru-RU" sz="1400">
            <a:latin typeface="Calibri" panose="020F0502020204030204" pitchFamily="34" charset="0"/>
          </a:endParaRPr>
        </a:p>
      </dgm:t>
    </dgm:pt>
    <dgm:pt modelId="{2AA384A6-99DA-4F23-8AD7-7E2E499162C3}">
      <dgm:prSet/>
      <dgm:spPr/>
      <dgm:t>
        <a:bodyPr/>
        <a:lstStyle/>
        <a:p>
          <a:pPr rtl="0"/>
          <a:r>
            <a:rPr lang="ru-RU" b="0" i="0" u="none" dirty="0" smtClean="0">
              <a:latin typeface="Calibri" panose="020F0502020204030204" pitchFamily="34" charset="0"/>
            </a:rPr>
            <a:t>Сбор и консолидация потребностей всех учреждений отрасли в автоматическом режиме в едином формате</a:t>
          </a:r>
          <a:endParaRPr lang="ru-RU" b="0" i="0" u="none" dirty="0">
            <a:latin typeface="Calibri" panose="020F0502020204030204" pitchFamily="34" charset="0"/>
          </a:endParaRPr>
        </a:p>
      </dgm:t>
    </dgm:pt>
    <dgm:pt modelId="{848295D0-66FB-4613-BD9D-299F6BCB8FB2}" type="parTrans" cxnId="{6B19B8BE-09D6-4E94-8A63-90D7520E8FF5}">
      <dgm:prSet/>
      <dgm:spPr/>
      <dgm:t>
        <a:bodyPr/>
        <a:lstStyle/>
        <a:p>
          <a:endParaRPr lang="ru-RU"/>
        </a:p>
      </dgm:t>
    </dgm:pt>
    <dgm:pt modelId="{7CD9C90D-3056-411B-A34B-78B22F9D1E7E}" type="sibTrans" cxnId="{6B19B8BE-09D6-4E94-8A63-90D7520E8FF5}">
      <dgm:prSet/>
      <dgm:spPr/>
      <dgm:t>
        <a:bodyPr/>
        <a:lstStyle/>
        <a:p>
          <a:endParaRPr lang="ru-RU"/>
        </a:p>
      </dgm:t>
    </dgm:pt>
    <dgm:pt modelId="{33895300-F6DD-4916-8F1C-C09238AA8111}">
      <dgm:prSet/>
      <dgm:spPr/>
      <dgm:t>
        <a:bodyPr/>
        <a:lstStyle/>
        <a:p>
          <a:pPr rtl="0"/>
          <a:r>
            <a:rPr lang="ru-RU" b="0" i="0" u="none" dirty="0" smtClean="0">
              <a:latin typeface="Calibri" panose="020F0502020204030204" pitchFamily="34" charset="0"/>
            </a:rPr>
            <a:t>Формирование общего перечня товаров и услуг на основании единой номенклатуры</a:t>
          </a:r>
          <a:endParaRPr lang="ru-RU" b="0" i="0" u="none" dirty="0">
            <a:latin typeface="Calibri" panose="020F0502020204030204" pitchFamily="34" charset="0"/>
          </a:endParaRPr>
        </a:p>
      </dgm:t>
    </dgm:pt>
    <dgm:pt modelId="{6C4BB3CE-61F7-460F-9F7D-245AFE5C9C95}" type="parTrans" cxnId="{1606150C-8D89-4F4F-A82D-80D9D1248C8E}">
      <dgm:prSet/>
      <dgm:spPr/>
      <dgm:t>
        <a:bodyPr/>
        <a:lstStyle/>
        <a:p>
          <a:endParaRPr lang="ru-RU"/>
        </a:p>
      </dgm:t>
    </dgm:pt>
    <dgm:pt modelId="{4258B507-DD26-4273-B6FB-54245F47104E}" type="sibTrans" cxnId="{1606150C-8D89-4F4F-A82D-80D9D1248C8E}">
      <dgm:prSet/>
      <dgm:spPr/>
      <dgm:t>
        <a:bodyPr/>
        <a:lstStyle/>
        <a:p>
          <a:endParaRPr lang="ru-RU"/>
        </a:p>
      </dgm:t>
    </dgm:pt>
    <dgm:pt modelId="{292E3CB4-9D04-4821-A5AE-DF3747F30D60}">
      <dgm:prSet/>
      <dgm:spPr/>
      <dgm:t>
        <a:bodyPr/>
        <a:lstStyle/>
        <a:p>
          <a:pPr rtl="0"/>
          <a:r>
            <a:rPr lang="ru-RU" b="0" i="0" u="none" dirty="0" smtClean="0">
              <a:latin typeface="Calibri" panose="020F0502020204030204" pitchFamily="34" charset="0"/>
            </a:rPr>
            <a:t>Распределение финансирования в соответствии с план-графиком закупок</a:t>
          </a:r>
          <a:endParaRPr lang="ru-RU" b="0" i="0" u="none" dirty="0">
            <a:latin typeface="Calibri" panose="020F0502020204030204" pitchFamily="34" charset="0"/>
          </a:endParaRPr>
        </a:p>
      </dgm:t>
    </dgm:pt>
    <dgm:pt modelId="{60D1EB42-8A7D-4583-83A8-69B22A3C5DF1}" type="parTrans" cxnId="{F2F47E7E-883D-47BA-8A9C-30E6FF989B43}">
      <dgm:prSet/>
      <dgm:spPr/>
      <dgm:t>
        <a:bodyPr/>
        <a:lstStyle/>
        <a:p>
          <a:endParaRPr lang="ru-RU"/>
        </a:p>
      </dgm:t>
    </dgm:pt>
    <dgm:pt modelId="{9A4022FD-2B9A-4CDE-ADB0-0133AE216607}" type="sibTrans" cxnId="{F2F47E7E-883D-47BA-8A9C-30E6FF989B43}">
      <dgm:prSet/>
      <dgm:spPr/>
      <dgm:t>
        <a:bodyPr/>
        <a:lstStyle/>
        <a:p>
          <a:endParaRPr lang="ru-RU"/>
        </a:p>
      </dgm:t>
    </dgm:pt>
    <dgm:pt modelId="{1499C786-647A-4896-8147-69D8A4871AD9}">
      <dgm:prSet/>
      <dgm:spPr/>
      <dgm:t>
        <a:bodyPr/>
        <a:lstStyle/>
        <a:p>
          <a:pPr rtl="0"/>
          <a:r>
            <a:rPr lang="ru-RU" b="0" i="0" u="none" dirty="0" smtClean="0">
              <a:latin typeface="Calibri" panose="020F0502020204030204" pitchFamily="34" charset="0"/>
            </a:rPr>
            <a:t>Формирование сводной потребности для всей отрасли</a:t>
          </a:r>
          <a:endParaRPr lang="ru-RU" b="0" i="0" u="none" dirty="0">
            <a:latin typeface="Calibri" panose="020F0502020204030204" pitchFamily="34" charset="0"/>
          </a:endParaRPr>
        </a:p>
      </dgm:t>
    </dgm:pt>
    <dgm:pt modelId="{2A345449-A0BB-41EB-8C02-C7A1B4023DAE}" type="parTrans" cxnId="{DC0A4A8B-447E-47CB-9E3E-B1CFA881821E}">
      <dgm:prSet/>
      <dgm:spPr/>
      <dgm:t>
        <a:bodyPr/>
        <a:lstStyle/>
        <a:p>
          <a:endParaRPr lang="ru-RU"/>
        </a:p>
      </dgm:t>
    </dgm:pt>
    <dgm:pt modelId="{D5EF585D-CC18-419A-944E-5C371AA671F7}" type="sibTrans" cxnId="{DC0A4A8B-447E-47CB-9E3E-B1CFA881821E}">
      <dgm:prSet/>
      <dgm:spPr/>
      <dgm:t>
        <a:bodyPr/>
        <a:lstStyle/>
        <a:p>
          <a:endParaRPr lang="ru-RU"/>
        </a:p>
      </dgm:t>
    </dgm:pt>
    <dgm:pt modelId="{31570D59-8DC2-4409-8CDF-C94E9D7F9FC6}">
      <dgm:prSet/>
      <dgm:spPr/>
      <dgm:t>
        <a:bodyPr/>
        <a:lstStyle/>
        <a:p>
          <a:pPr rtl="0"/>
          <a:r>
            <a:rPr lang="ru-RU" b="0" i="0" u="none" dirty="0" smtClean="0">
              <a:latin typeface="Calibri" panose="020F0502020204030204" pitchFamily="34" charset="0"/>
            </a:rPr>
            <a:t>Проведение план-</a:t>
          </a:r>
          <a:r>
            <a:rPr lang="ru-RU" b="0" i="0" u="none" dirty="0" err="1" smtClean="0">
              <a:latin typeface="Calibri" panose="020F0502020204030204" pitchFamily="34" charset="0"/>
            </a:rPr>
            <a:t>фактного</a:t>
          </a:r>
          <a:r>
            <a:rPr lang="ru-RU" b="0" i="0" u="none" dirty="0" smtClean="0">
              <a:latin typeface="Calibri" panose="020F0502020204030204" pitchFamily="34" charset="0"/>
            </a:rPr>
            <a:t> анализа закупок, выявление экономии </a:t>
          </a:r>
          <a:endParaRPr lang="ru-RU" b="0" i="0" u="none" dirty="0">
            <a:latin typeface="Calibri" panose="020F0502020204030204" pitchFamily="34" charset="0"/>
          </a:endParaRPr>
        </a:p>
      </dgm:t>
    </dgm:pt>
    <dgm:pt modelId="{74FB687B-4DC6-49D7-AABE-777A043783D3}" type="parTrans" cxnId="{ADA5013C-A99C-4AEC-970C-6A4C83F21EA0}">
      <dgm:prSet/>
      <dgm:spPr/>
      <dgm:t>
        <a:bodyPr/>
        <a:lstStyle/>
        <a:p>
          <a:endParaRPr lang="ru-RU"/>
        </a:p>
      </dgm:t>
    </dgm:pt>
    <dgm:pt modelId="{47FBB881-0252-40AB-B885-A713A28770C5}" type="sibTrans" cxnId="{ADA5013C-A99C-4AEC-970C-6A4C83F21EA0}">
      <dgm:prSet/>
      <dgm:spPr/>
      <dgm:t>
        <a:bodyPr/>
        <a:lstStyle/>
        <a:p>
          <a:endParaRPr lang="ru-RU"/>
        </a:p>
      </dgm:t>
    </dgm:pt>
    <dgm:pt modelId="{785C88A0-6821-4991-98EF-D92FDE40274E}" type="pres">
      <dgm:prSet presAssocID="{C782AF31-AA3E-4A01-B2EF-1CAEB09F8EF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15994AB-B909-4D1D-A02D-C7AECC600BF5}" type="pres">
      <dgm:prSet presAssocID="{9B5610A2-247B-49F5-9D52-1D9EA1308FF9}" presName="composite" presStyleCnt="0"/>
      <dgm:spPr/>
      <dgm:t>
        <a:bodyPr/>
        <a:lstStyle/>
        <a:p>
          <a:endParaRPr lang="ru-RU"/>
        </a:p>
      </dgm:t>
    </dgm:pt>
    <dgm:pt modelId="{1EEAC835-CE11-4F17-ADD1-6F49B508C322}" type="pres">
      <dgm:prSet presAssocID="{9B5610A2-247B-49F5-9D52-1D9EA1308FF9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D1445F-D1C6-4901-8A62-65B92B2D203A}" type="pres">
      <dgm:prSet presAssocID="{9B5610A2-247B-49F5-9D52-1D9EA1308FF9}" presName="desTx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8FA6931-792B-46A2-A4E9-F2416DAB0043}" type="presOf" srcId="{33895300-F6DD-4916-8F1C-C09238AA8111}" destId="{A7D1445F-D1C6-4901-8A62-65B92B2D203A}" srcOrd="0" destOrd="1" presId="urn:microsoft.com/office/officeart/2005/8/layout/hList1"/>
    <dgm:cxn modelId="{CC337981-45A1-48D9-B735-E9FEED7FA5D9}" type="presOf" srcId="{9B5610A2-247B-49F5-9D52-1D9EA1308FF9}" destId="{1EEAC835-CE11-4F17-ADD1-6F49B508C322}" srcOrd="0" destOrd="0" presId="urn:microsoft.com/office/officeart/2005/8/layout/hList1"/>
    <dgm:cxn modelId="{6B19B8BE-09D6-4E94-8A63-90D7520E8FF5}" srcId="{9B5610A2-247B-49F5-9D52-1D9EA1308FF9}" destId="{2AA384A6-99DA-4F23-8AD7-7E2E499162C3}" srcOrd="0" destOrd="0" parTransId="{848295D0-66FB-4613-BD9D-299F6BCB8FB2}" sibTransId="{7CD9C90D-3056-411B-A34B-78B22F9D1E7E}"/>
    <dgm:cxn modelId="{8532D133-2FE3-4A31-9B58-14DEE552748E}" type="presOf" srcId="{292E3CB4-9D04-4821-A5AE-DF3747F30D60}" destId="{A7D1445F-D1C6-4901-8A62-65B92B2D203A}" srcOrd="0" destOrd="2" presId="urn:microsoft.com/office/officeart/2005/8/layout/hList1"/>
    <dgm:cxn modelId="{661423E1-8124-4524-95C4-B3EFF05BD894}" srcId="{C782AF31-AA3E-4A01-B2EF-1CAEB09F8EF7}" destId="{9B5610A2-247B-49F5-9D52-1D9EA1308FF9}" srcOrd="0" destOrd="0" parTransId="{907951DA-559B-4526-8B9C-4340283ABCE4}" sibTransId="{C9449183-4413-4808-AABE-104A77290419}"/>
    <dgm:cxn modelId="{4D3D0F24-57B0-4279-AAA8-8E107FC34F1C}" type="presOf" srcId="{1499C786-647A-4896-8147-69D8A4871AD9}" destId="{A7D1445F-D1C6-4901-8A62-65B92B2D203A}" srcOrd="0" destOrd="3" presId="urn:microsoft.com/office/officeart/2005/8/layout/hList1"/>
    <dgm:cxn modelId="{ADA5013C-A99C-4AEC-970C-6A4C83F21EA0}" srcId="{9B5610A2-247B-49F5-9D52-1D9EA1308FF9}" destId="{31570D59-8DC2-4409-8CDF-C94E9D7F9FC6}" srcOrd="4" destOrd="0" parTransId="{74FB687B-4DC6-49D7-AABE-777A043783D3}" sibTransId="{47FBB881-0252-40AB-B885-A713A28770C5}"/>
    <dgm:cxn modelId="{C2924A98-007D-4641-BBFB-D13030A160A0}" type="presOf" srcId="{C782AF31-AA3E-4A01-B2EF-1CAEB09F8EF7}" destId="{785C88A0-6821-4991-98EF-D92FDE40274E}" srcOrd="0" destOrd="0" presId="urn:microsoft.com/office/officeart/2005/8/layout/hList1"/>
    <dgm:cxn modelId="{F2F47E7E-883D-47BA-8A9C-30E6FF989B43}" srcId="{9B5610A2-247B-49F5-9D52-1D9EA1308FF9}" destId="{292E3CB4-9D04-4821-A5AE-DF3747F30D60}" srcOrd="2" destOrd="0" parTransId="{60D1EB42-8A7D-4583-83A8-69B22A3C5DF1}" sibTransId="{9A4022FD-2B9A-4CDE-ADB0-0133AE216607}"/>
    <dgm:cxn modelId="{1606150C-8D89-4F4F-A82D-80D9D1248C8E}" srcId="{9B5610A2-247B-49F5-9D52-1D9EA1308FF9}" destId="{33895300-F6DD-4916-8F1C-C09238AA8111}" srcOrd="1" destOrd="0" parTransId="{6C4BB3CE-61F7-460F-9F7D-245AFE5C9C95}" sibTransId="{4258B507-DD26-4273-B6FB-54245F47104E}"/>
    <dgm:cxn modelId="{DC0A4A8B-447E-47CB-9E3E-B1CFA881821E}" srcId="{9B5610A2-247B-49F5-9D52-1D9EA1308FF9}" destId="{1499C786-647A-4896-8147-69D8A4871AD9}" srcOrd="3" destOrd="0" parTransId="{2A345449-A0BB-41EB-8C02-C7A1B4023DAE}" sibTransId="{D5EF585D-CC18-419A-944E-5C371AA671F7}"/>
    <dgm:cxn modelId="{CE2204B3-1FDA-4427-868E-4257183B9F7F}" type="presOf" srcId="{31570D59-8DC2-4409-8CDF-C94E9D7F9FC6}" destId="{A7D1445F-D1C6-4901-8A62-65B92B2D203A}" srcOrd="0" destOrd="4" presId="urn:microsoft.com/office/officeart/2005/8/layout/hList1"/>
    <dgm:cxn modelId="{F7F0757F-945A-4736-A6F2-53CD76FB013E}" type="presOf" srcId="{2AA384A6-99DA-4F23-8AD7-7E2E499162C3}" destId="{A7D1445F-D1C6-4901-8A62-65B92B2D203A}" srcOrd="0" destOrd="0" presId="urn:microsoft.com/office/officeart/2005/8/layout/hList1"/>
    <dgm:cxn modelId="{06BCC75F-FAED-4EB4-AD1B-8B4CE0B0F2AB}" type="presParOf" srcId="{785C88A0-6821-4991-98EF-D92FDE40274E}" destId="{715994AB-B909-4D1D-A02D-C7AECC600BF5}" srcOrd="0" destOrd="0" presId="urn:microsoft.com/office/officeart/2005/8/layout/hList1"/>
    <dgm:cxn modelId="{3E5861AB-875E-4F65-8E95-23C097FF998C}" type="presParOf" srcId="{715994AB-B909-4D1D-A02D-C7AECC600BF5}" destId="{1EEAC835-CE11-4F17-ADD1-6F49B508C322}" srcOrd="0" destOrd="0" presId="urn:microsoft.com/office/officeart/2005/8/layout/hList1"/>
    <dgm:cxn modelId="{D719481F-C540-4F6D-B641-DB3B879DFD96}" type="presParOf" srcId="{715994AB-B909-4D1D-A02D-C7AECC600BF5}" destId="{A7D1445F-D1C6-4901-8A62-65B92B2D203A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FF858F1D-F06C-495E-8AE5-0762A86657A2}" type="doc">
      <dgm:prSet loTypeId="urn:microsoft.com/office/officeart/2005/8/layout/hProcess9" loCatId="process" qsTypeId="urn:microsoft.com/office/officeart/2005/8/quickstyle/simple3" qsCatId="simple" csTypeId="urn:microsoft.com/office/officeart/2005/8/colors/colorful3" csCatId="colorful" phldr="1"/>
      <dgm:spPr/>
    </dgm:pt>
    <dgm:pt modelId="{1B5589FE-E7EC-40EF-AA5A-A4F07AE79734}">
      <dgm:prSet phldrT="[Текст]" custT="1"/>
      <dgm:spPr/>
      <dgm:t>
        <a:bodyPr/>
        <a:lstStyle/>
        <a:p>
          <a:pPr rtl="0"/>
          <a:r>
            <a:rPr lang="ru-RU" sz="3000" b="0" i="0" u="none" smtClean="0">
              <a:solidFill>
                <a:schemeClr val="accent1"/>
              </a:solidFill>
              <a:latin typeface="Calibri" panose="020F0502020204030204" pitchFamily="34" charset="0"/>
            </a:rPr>
            <a:t>Контроль осуществляемых закупок</a:t>
          </a:r>
          <a:endParaRPr lang="ru-RU" sz="3000">
            <a:solidFill>
              <a:schemeClr val="accent1"/>
            </a:solidFill>
            <a:latin typeface="Calibri" panose="020F0502020204030204" pitchFamily="34" charset="0"/>
          </a:endParaRPr>
        </a:p>
      </dgm:t>
    </dgm:pt>
    <dgm:pt modelId="{5DC35084-49EB-4A3C-8F6D-A06DB8B742CA}" type="parTrans" cxnId="{7F04DF6A-BF53-438B-930F-820DB8CCD3D7}">
      <dgm:prSet/>
      <dgm:spPr/>
      <dgm:t>
        <a:bodyPr/>
        <a:lstStyle/>
        <a:p>
          <a:endParaRPr lang="ru-RU">
            <a:latin typeface="Calibri" panose="020F0502020204030204" pitchFamily="34" charset="0"/>
          </a:endParaRPr>
        </a:p>
      </dgm:t>
    </dgm:pt>
    <dgm:pt modelId="{AA3B35B8-66E0-49C9-9873-9242228CBDC9}" type="sibTrans" cxnId="{7F04DF6A-BF53-438B-930F-820DB8CCD3D7}">
      <dgm:prSet/>
      <dgm:spPr/>
      <dgm:t>
        <a:bodyPr/>
        <a:lstStyle/>
        <a:p>
          <a:endParaRPr lang="ru-RU">
            <a:latin typeface="Calibri" panose="020F0502020204030204" pitchFamily="34" charset="0"/>
          </a:endParaRPr>
        </a:p>
      </dgm:t>
    </dgm:pt>
    <dgm:pt modelId="{47F9714E-4BF5-4764-B8FD-543136758F57}">
      <dgm:prSet custT="1"/>
      <dgm:spPr/>
      <dgm:t>
        <a:bodyPr/>
        <a:lstStyle/>
        <a:p>
          <a:pPr rtl="0"/>
          <a:r>
            <a:rPr lang="ru-RU" sz="3000" b="0" i="0" u="none" dirty="0" smtClean="0">
              <a:solidFill>
                <a:schemeClr val="accent1"/>
              </a:solidFill>
              <a:latin typeface="Calibri" panose="020F0502020204030204" pitchFamily="34" charset="0"/>
            </a:rPr>
            <a:t>Экономия при закупках</a:t>
          </a:r>
          <a:endParaRPr lang="ru-RU" sz="3000" b="0" i="0" u="none" dirty="0">
            <a:solidFill>
              <a:schemeClr val="accent1"/>
            </a:solidFill>
            <a:latin typeface="Calibri" panose="020F0502020204030204" pitchFamily="34" charset="0"/>
          </a:endParaRPr>
        </a:p>
      </dgm:t>
    </dgm:pt>
    <dgm:pt modelId="{61D52F62-1AA9-4725-8AFE-7841B8C511E3}" type="parTrans" cxnId="{89F180B8-AF52-4262-BDB5-7CE60B259C3C}">
      <dgm:prSet/>
      <dgm:spPr/>
      <dgm:t>
        <a:bodyPr/>
        <a:lstStyle/>
        <a:p>
          <a:endParaRPr lang="ru-RU">
            <a:latin typeface="Calibri" panose="020F0502020204030204" pitchFamily="34" charset="0"/>
          </a:endParaRPr>
        </a:p>
      </dgm:t>
    </dgm:pt>
    <dgm:pt modelId="{CC4AB30D-28A8-4459-A416-2DED45E203DE}" type="sibTrans" cxnId="{89F180B8-AF52-4262-BDB5-7CE60B259C3C}">
      <dgm:prSet/>
      <dgm:spPr/>
      <dgm:t>
        <a:bodyPr/>
        <a:lstStyle/>
        <a:p>
          <a:endParaRPr lang="ru-RU">
            <a:latin typeface="Calibri" panose="020F0502020204030204" pitchFamily="34" charset="0"/>
          </a:endParaRPr>
        </a:p>
      </dgm:t>
    </dgm:pt>
    <dgm:pt modelId="{B40047C2-7163-4EEC-9CF9-05A68C2E6059}">
      <dgm:prSet custT="1"/>
      <dgm:spPr/>
      <dgm:t>
        <a:bodyPr/>
        <a:lstStyle/>
        <a:p>
          <a:pPr algn="l" rtl="0"/>
          <a:r>
            <a:rPr lang="ru-RU" sz="3000" b="1" i="0" u="none" dirty="0" smtClean="0">
              <a:solidFill>
                <a:schemeClr val="accent1"/>
              </a:solidFill>
              <a:latin typeface="Calibri" panose="020F0502020204030204" pitchFamily="34" charset="0"/>
            </a:rPr>
            <a:t>Результат: </a:t>
          </a:r>
        </a:p>
        <a:p>
          <a:pPr algn="l" rtl="0"/>
          <a:r>
            <a:rPr lang="ru-RU" sz="1400" b="0" i="0" u="none" dirty="0" smtClean="0">
              <a:latin typeface="Calibri" panose="020F0502020204030204" pitchFamily="34" charset="0"/>
            </a:rPr>
            <a:t>Происходит существенная экономия бюджетных средств на закупку однотипных товаров, ввиду повышения контроля закупочных цен и организации централизованных закупок.</a:t>
          </a:r>
        </a:p>
        <a:p>
          <a:pPr algn="l" rtl="0"/>
          <a:r>
            <a:rPr lang="ru-RU" sz="1400" b="0" i="0" u="none" dirty="0" smtClean="0">
              <a:latin typeface="Calibri" panose="020F0502020204030204" pitchFamily="34" charset="0"/>
            </a:rPr>
            <a:t>Опыт других муниципалитетов показывает, что экономия денежных средств на централизованных закупках достигает 8-15% от общей суммы затрат на закупки</a:t>
          </a:r>
          <a:endParaRPr lang="ru-RU" sz="1400" dirty="0">
            <a:latin typeface="Calibri" panose="020F0502020204030204" pitchFamily="34" charset="0"/>
          </a:endParaRPr>
        </a:p>
      </dgm:t>
    </dgm:pt>
    <dgm:pt modelId="{B375C0FC-8D58-4A03-BB0B-8F281D1C1E80}" type="parTrans" cxnId="{DA2D6003-90C3-4AFA-8C68-DA62371E1F0D}">
      <dgm:prSet/>
      <dgm:spPr/>
      <dgm:t>
        <a:bodyPr/>
        <a:lstStyle/>
        <a:p>
          <a:endParaRPr lang="ru-RU">
            <a:latin typeface="Calibri" panose="020F0502020204030204" pitchFamily="34" charset="0"/>
          </a:endParaRPr>
        </a:p>
      </dgm:t>
    </dgm:pt>
    <dgm:pt modelId="{02E0E6EA-870D-422F-8977-D1489C688448}" type="sibTrans" cxnId="{DA2D6003-90C3-4AFA-8C68-DA62371E1F0D}">
      <dgm:prSet/>
      <dgm:spPr/>
      <dgm:t>
        <a:bodyPr/>
        <a:lstStyle/>
        <a:p>
          <a:endParaRPr lang="ru-RU">
            <a:latin typeface="Calibri" panose="020F0502020204030204" pitchFamily="34" charset="0"/>
          </a:endParaRPr>
        </a:p>
      </dgm:t>
    </dgm:pt>
    <dgm:pt modelId="{5E2179DC-06B7-4998-9943-EB97DA22F3FE}" type="pres">
      <dgm:prSet presAssocID="{FF858F1D-F06C-495E-8AE5-0762A86657A2}" presName="CompostProcess" presStyleCnt="0">
        <dgm:presLayoutVars>
          <dgm:dir/>
          <dgm:resizeHandles val="exact"/>
        </dgm:presLayoutVars>
      </dgm:prSet>
      <dgm:spPr/>
    </dgm:pt>
    <dgm:pt modelId="{EF1ADFEA-753E-4D63-B5FB-B0F74026B34B}" type="pres">
      <dgm:prSet presAssocID="{FF858F1D-F06C-495E-8AE5-0762A86657A2}" presName="arrow" presStyleLbl="bgShp" presStyleIdx="0" presStyleCnt="1"/>
      <dgm:spPr/>
    </dgm:pt>
    <dgm:pt modelId="{91583623-B0FC-4F57-865A-8EFCA6810BC6}" type="pres">
      <dgm:prSet presAssocID="{FF858F1D-F06C-495E-8AE5-0762A86657A2}" presName="linearProcess" presStyleCnt="0"/>
      <dgm:spPr/>
    </dgm:pt>
    <dgm:pt modelId="{781F95CB-7E25-4390-9271-3FBE1333003F}" type="pres">
      <dgm:prSet presAssocID="{1B5589FE-E7EC-40EF-AA5A-A4F07AE79734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E8E5B1-270D-400E-866E-203C0A7BFE66}" type="pres">
      <dgm:prSet presAssocID="{AA3B35B8-66E0-49C9-9873-9242228CBDC9}" presName="sibTrans" presStyleCnt="0"/>
      <dgm:spPr/>
    </dgm:pt>
    <dgm:pt modelId="{E5C6FECD-810F-48C8-A466-25C3E96FF421}" type="pres">
      <dgm:prSet presAssocID="{47F9714E-4BF5-4764-B8FD-543136758F57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37E0D4-707B-4737-A383-648F88175A5A}" type="pres">
      <dgm:prSet presAssocID="{CC4AB30D-28A8-4459-A416-2DED45E203DE}" presName="sibTrans" presStyleCnt="0"/>
      <dgm:spPr/>
    </dgm:pt>
    <dgm:pt modelId="{712E73E6-712A-4C43-B54B-D198C67B41C7}" type="pres">
      <dgm:prSet presAssocID="{B40047C2-7163-4EEC-9CF9-05A68C2E6059}" presName="textNode" presStyleLbl="node1" presStyleIdx="2" presStyleCnt="3" custScaleX="105239" custScaleY="1527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B365CBC-F486-4DBC-B7AE-35E1A44E70E3}" type="presOf" srcId="{47F9714E-4BF5-4764-B8FD-543136758F57}" destId="{E5C6FECD-810F-48C8-A466-25C3E96FF421}" srcOrd="0" destOrd="0" presId="urn:microsoft.com/office/officeart/2005/8/layout/hProcess9"/>
    <dgm:cxn modelId="{DD7E6320-2ED8-4FFF-896E-94E21EF6E287}" type="presOf" srcId="{1B5589FE-E7EC-40EF-AA5A-A4F07AE79734}" destId="{781F95CB-7E25-4390-9271-3FBE1333003F}" srcOrd="0" destOrd="0" presId="urn:microsoft.com/office/officeart/2005/8/layout/hProcess9"/>
    <dgm:cxn modelId="{7F04DF6A-BF53-438B-930F-820DB8CCD3D7}" srcId="{FF858F1D-F06C-495E-8AE5-0762A86657A2}" destId="{1B5589FE-E7EC-40EF-AA5A-A4F07AE79734}" srcOrd="0" destOrd="0" parTransId="{5DC35084-49EB-4A3C-8F6D-A06DB8B742CA}" sibTransId="{AA3B35B8-66E0-49C9-9873-9242228CBDC9}"/>
    <dgm:cxn modelId="{89F180B8-AF52-4262-BDB5-7CE60B259C3C}" srcId="{FF858F1D-F06C-495E-8AE5-0762A86657A2}" destId="{47F9714E-4BF5-4764-B8FD-543136758F57}" srcOrd="1" destOrd="0" parTransId="{61D52F62-1AA9-4725-8AFE-7841B8C511E3}" sibTransId="{CC4AB30D-28A8-4459-A416-2DED45E203DE}"/>
    <dgm:cxn modelId="{DA2D6003-90C3-4AFA-8C68-DA62371E1F0D}" srcId="{FF858F1D-F06C-495E-8AE5-0762A86657A2}" destId="{B40047C2-7163-4EEC-9CF9-05A68C2E6059}" srcOrd="2" destOrd="0" parTransId="{B375C0FC-8D58-4A03-BB0B-8F281D1C1E80}" sibTransId="{02E0E6EA-870D-422F-8977-D1489C688448}"/>
    <dgm:cxn modelId="{AFF674CF-5B56-43C3-A79A-52BFCEB6F2E9}" type="presOf" srcId="{B40047C2-7163-4EEC-9CF9-05A68C2E6059}" destId="{712E73E6-712A-4C43-B54B-D198C67B41C7}" srcOrd="0" destOrd="0" presId="urn:microsoft.com/office/officeart/2005/8/layout/hProcess9"/>
    <dgm:cxn modelId="{6BCB139C-2186-4DCB-A71C-95A413D54180}" type="presOf" srcId="{FF858F1D-F06C-495E-8AE5-0762A86657A2}" destId="{5E2179DC-06B7-4998-9943-EB97DA22F3FE}" srcOrd="0" destOrd="0" presId="urn:microsoft.com/office/officeart/2005/8/layout/hProcess9"/>
    <dgm:cxn modelId="{3006D9FF-C13F-4EAD-AE64-AA54798669BA}" type="presParOf" srcId="{5E2179DC-06B7-4998-9943-EB97DA22F3FE}" destId="{EF1ADFEA-753E-4D63-B5FB-B0F74026B34B}" srcOrd="0" destOrd="0" presId="urn:microsoft.com/office/officeart/2005/8/layout/hProcess9"/>
    <dgm:cxn modelId="{B30D9951-D26B-4CCD-8F4E-DC4B7CB7C845}" type="presParOf" srcId="{5E2179DC-06B7-4998-9943-EB97DA22F3FE}" destId="{91583623-B0FC-4F57-865A-8EFCA6810BC6}" srcOrd="1" destOrd="0" presId="urn:microsoft.com/office/officeart/2005/8/layout/hProcess9"/>
    <dgm:cxn modelId="{0F319E53-CE3A-43C0-8C7E-51E3A2A7D1B3}" type="presParOf" srcId="{91583623-B0FC-4F57-865A-8EFCA6810BC6}" destId="{781F95CB-7E25-4390-9271-3FBE1333003F}" srcOrd="0" destOrd="0" presId="urn:microsoft.com/office/officeart/2005/8/layout/hProcess9"/>
    <dgm:cxn modelId="{FD84AC2E-077F-4671-B54B-B52973FCABA9}" type="presParOf" srcId="{91583623-B0FC-4F57-865A-8EFCA6810BC6}" destId="{26E8E5B1-270D-400E-866E-203C0A7BFE66}" srcOrd="1" destOrd="0" presId="urn:microsoft.com/office/officeart/2005/8/layout/hProcess9"/>
    <dgm:cxn modelId="{58EE457A-35C4-45DE-9F21-53ECD97D5B83}" type="presParOf" srcId="{91583623-B0FC-4F57-865A-8EFCA6810BC6}" destId="{E5C6FECD-810F-48C8-A466-25C3E96FF421}" srcOrd="2" destOrd="0" presId="urn:microsoft.com/office/officeart/2005/8/layout/hProcess9"/>
    <dgm:cxn modelId="{2676104E-4EB2-43D8-89F5-B11C8A83FCDE}" type="presParOf" srcId="{91583623-B0FC-4F57-865A-8EFCA6810BC6}" destId="{6337E0D4-707B-4737-A383-648F88175A5A}" srcOrd="3" destOrd="0" presId="urn:microsoft.com/office/officeart/2005/8/layout/hProcess9"/>
    <dgm:cxn modelId="{09239A2E-191F-40A4-9767-5B4DB9162FBA}" type="presParOf" srcId="{91583623-B0FC-4F57-865A-8EFCA6810BC6}" destId="{712E73E6-712A-4C43-B54B-D198C67B41C7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C782AF31-AA3E-4A01-B2EF-1CAEB09F8EF7}" type="doc">
      <dgm:prSet loTypeId="urn:microsoft.com/office/officeart/2005/8/layout/default" loCatId="list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9B5610A2-247B-49F5-9D52-1D9EA1308FF9}">
      <dgm:prSet custT="1"/>
      <dgm:spPr/>
      <dgm:t>
        <a:bodyPr/>
        <a:lstStyle/>
        <a:p>
          <a:pPr rtl="0"/>
          <a:r>
            <a:rPr lang="ru-RU" sz="2200" b="0" dirty="0" smtClean="0">
              <a:solidFill>
                <a:schemeClr val="accent1"/>
              </a:solidFill>
              <a:latin typeface="+mn-lt"/>
            </a:rPr>
            <a:t>Организация  внутреннего  контроля  правильности  ведения  учета  в учреждениях</a:t>
          </a:r>
          <a:endParaRPr lang="ru-RU" sz="2200" b="0" i="0" u="none" dirty="0">
            <a:solidFill>
              <a:schemeClr val="accent1"/>
            </a:solidFill>
            <a:latin typeface="+mn-lt"/>
          </a:endParaRPr>
        </a:p>
      </dgm:t>
    </dgm:pt>
    <dgm:pt modelId="{907951DA-559B-4526-8B9C-4340283ABCE4}" type="parTrans" cxnId="{661423E1-8124-4524-95C4-B3EFF05BD894}">
      <dgm:prSet/>
      <dgm:spPr/>
      <dgm:t>
        <a:bodyPr/>
        <a:lstStyle/>
        <a:p>
          <a:endParaRPr lang="ru-RU" sz="2200" b="0">
            <a:solidFill>
              <a:schemeClr val="accent1"/>
            </a:solidFill>
            <a:latin typeface="+mn-lt"/>
          </a:endParaRPr>
        </a:p>
      </dgm:t>
    </dgm:pt>
    <dgm:pt modelId="{C9449183-4413-4808-AABE-104A77290419}" type="sibTrans" cxnId="{661423E1-8124-4524-95C4-B3EFF05BD894}">
      <dgm:prSet/>
      <dgm:spPr/>
      <dgm:t>
        <a:bodyPr/>
        <a:lstStyle/>
        <a:p>
          <a:endParaRPr lang="ru-RU" sz="2200" b="0">
            <a:solidFill>
              <a:schemeClr val="accent1"/>
            </a:solidFill>
            <a:latin typeface="+mn-lt"/>
          </a:endParaRPr>
        </a:p>
      </dgm:t>
    </dgm:pt>
    <dgm:pt modelId="{643E189C-0FE3-4A78-9681-613C2D689F31}">
      <dgm:prSet custT="1"/>
      <dgm:spPr/>
      <dgm:t>
        <a:bodyPr/>
        <a:lstStyle/>
        <a:p>
          <a:r>
            <a:rPr lang="ru-RU" sz="2200" b="0" dirty="0" smtClean="0">
              <a:solidFill>
                <a:schemeClr val="accent1"/>
              </a:solidFill>
              <a:latin typeface="+mn-lt"/>
            </a:rPr>
            <a:t>Ведение документов внутреннего контроля</a:t>
          </a:r>
          <a:endParaRPr lang="ru-RU" sz="2200" b="0" dirty="0">
            <a:solidFill>
              <a:schemeClr val="accent1"/>
            </a:solidFill>
            <a:latin typeface="+mn-lt"/>
          </a:endParaRPr>
        </a:p>
      </dgm:t>
    </dgm:pt>
    <dgm:pt modelId="{E905196F-C4F8-425F-9AC5-D95E1F85BAF4}" type="parTrans" cxnId="{E81D8E2C-366B-4173-A7A7-534B26A98FFD}">
      <dgm:prSet/>
      <dgm:spPr/>
      <dgm:t>
        <a:bodyPr/>
        <a:lstStyle/>
        <a:p>
          <a:endParaRPr lang="ru-RU" sz="2200" b="0">
            <a:solidFill>
              <a:schemeClr val="accent1"/>
            </a:solidFill>
            <a:latin typeface="+mn-lt"/>
          </a:endParaRPr>
        </a:p>
      </dgm:t>
    </dgm:pt>
    <dgm:pt modelId="{AA179D8B-1FAB-444F-BE9F-E20C97B09BEC}" type="sibTrans" cxnId="{E81D8E2C-366B-4173-A7A7-534B26A98FFD}">
      <dgm:prSet/>
      <dgm:spPr/>
      <dgm:t>
        <a:bodyPr/>
        <a:lstStyle/>
        <a:p>
          <a:endParaRPr lang="ru-RU" sz="2200" b="0">
            <a:solidFill>
              <a:schemeClr val="accent1"/>
            </a:solidFill>
            <a:latin typeface="+mn-lt"/>
          </a:endParaRPr>
        </a:p>
      </dgm:t>
    </dgm:pt>
    <dgm:pt modelId="{294F9439-2097-4B21-A3CF-894A4D6B6962}">
      <dgm:prSet custT="1"/>
      <dgm:spPr/>
      <dgm:t>
        <a:bodyPr/>
        <a:lstStyle/>
        <a:p>
          <a:r>
            <a:rPr lang="ru-RU" sz="2200" b="0" dirty="0" smtClean="0">
              <a:solidFill>
                <a:schemeClr val="accent1"/>
              </a:solidFill>
              <a:latin typeface="+mn-lt"/>
            </a:rPr>
            <a:t>Мониторинг  результатов  проверок,  проводимых  в  подведомственных учреждениях</a:t>
          </a:r>
          <a:endParaRPr lang="ru-RU" sz="2200" b="0" dirty="0">
            <a:solidFill>
              <a:schemeClr val="accent1"/>
            </a:solidFill>
            <a:latin typeface="+mn-lt"/>
          </a:endParaRPr>
        </a:p>
      </dgm:t>
    </dgm:pt>
    <dgm:pt modelId="{A764D1C1-891A-48F2-9B2E-EFDB7D18436A}" type="parTrans" cxnId="{FAC5482D-21C2-47E4-A950-F708AD8D9DA9}">
      <dgm:prSet/>
      <dgm:spPr/>
      <dgm:t>
        <a:bodyPr/>
        <a:lstStyle/>
        <a:p>
          <a:endParaRPr lang="ru-RU" sz="2200" b="0">
            <a:solidFill>
              <a:schemeClr val="accent1"/>
            </a:solidFill>
            <a:latin typeface="+mn-lt"/>
          </a:endParaRPr>
        </a:p>
      </dgm:t>
    </dgm:pt>
    <dgm:pt modelId="{A895013F-0CA4-4148-ADD1-EA3317512417}" type="sibTrans" cxnId="{FAC5482D-21C2-47E4-A950-F708AD8D9DA9}">
      <dgm:prSet/>
      <dgm:spPr/>
      <dgm:t>
        <a:bodyPr/>
        <a:lstStyle/>
        <a:p>
          <a:endParaRPr lang="ru-RU" sz="2200" b="0">
            <a:solidFill>
              <a:schemeClr val="accent1"/>
            </a:solidFill>
            <a:latin typeface="+mn-lt"/>
          </a:endParaRPr>
        </a:p>
      </dgm:t>
    </dgm:pt>
    <dgm:pt modelId="{78BFDB03-9614-418C-9350-234B39429BF6}" type="pres">
      <dgm:prSet presAssocID="{C782AF31-AA3E-4A01-B2EF-1CAEB09F8EF7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0978691-0126-4D50-B83F-C5BEE0A31E47}" type="pres">
      <dgm:prSet presAssocID="{9B5610A2-247B-49F5-9D52-1D9EA1308FF9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816046-E181-491E-ADD7-7E809A741A04}" type="pres">
      <dgm:prSet presAssocID="{C9449183-4413-4808-AABE-104A77290419}" presName="sibTrans" presStyleCnt="0"/>
      <dgm:spPr/>
      <dgm:t>
        <a:bodyPr/>
        <a:lstStyle/>
        <a:p>
          <a:endParaRPr lang="ru-RU"/>
        </a:p>
      </dgm:t>
    </dgm:pt>
    <dgm:pt modelId="{35019C3C-4642-4075-829E-978D7A5CB98F}" type="pres">
      <dgm:prSet presAssocID="{643E189C-0FE3-4A78-9681-613C2D689F31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F4CB6D-1854-442E-9328-0DC6883D5E50}" type="pres">
      <dgm:prSet presAssocID="{AA179D8B-1FAB-444F-BE9F-E20C97B09BEC}" presName="sibTrans" presStyleCnt="0"/>
      <dgm:spPr/>
      <dgm:t>
        <a:bodyPr/>
        <a:lstStyle/>
        <a:p>
          <a:endParaRPr lang="ru-RU"/>
        </a:p>
      </dgm:t>
    </dgm:pt>
    <dgm:pt modelId="{6F9B98C2-45A2-445F-BAB0-6DB1E80B1C71}" type="pres">
      <dgm:prSet presAssocID="{294F9439-2097-4B21-A3CF-894A4D6B6962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81D8E2C-366B-4173-A7A7-534B26A98FFD}" srcId="{C782AF31-AA3E-4A01-B2EF-1CAEB09F8EF7}" destId="{643E189C-0FE3-4A78-9681-613C2D689F31}" srcOrd="1" destOrd="0" parTransId="{E905196F-C4F8-425F-9AC5-D95E1F85BAF4}" sibTransId="{AA179D8B-1FAB-444F-BE9F-E20C97B09BEC}"/>
    <dgm:cxn modelId="{AD563967-B7CF-412F-BA92-ED7800C0C6A5}" type="presOf" srcId="{C782AF31-AA3E-4A01-B2EF-1CAEB09F8EF7}" destId="{78BFDB03-9614-418C-9350-234B39429BF6}" srcOrd="0" destOrd="0" presId="urn:microsoft.com/office/officeart/2005/8/layout/default"/>
    <dgm:cxn modelId="{E3BEE78A-4765-4063-8171-9781339D9C46}" type="presOf" srcId="{294F9439-2097-4B21-A3CF-894A4D6B6962}" destId="{6F9B98C2-45A2-445F-BAB0-6DB1E80B1C71}" srcOrd="0" destOrd="0" presId="urn:microsoft.com/office/officeart/2005/8/layout/default"/>
    <dgm:cxn modelId="{661423E1-8124-4524-95C4-B3EFF05BD894}" srcId="{C782AF31-AA3E-4A01-B2EF-1CAEB09F8EF7}" destId="{9B5610A2-247B-49F5-9D52-1D9EA1308FF9}" srcOrd="0" destOrd="0" parTransId="{907951DA-559B-4526-8B9C-4340283ABCE4}" sibTransId="{C9449183-4413-4808-AABE-104A77290419}"/>
    <dgm:cxn modelId="{FAC5482D-21C2-47E4-A950-F708AD8D9DA9}" srcId="{C782AF31-AA3E-4A01-B2EF-1CAEB09F8EF7}" destId="{294F9439-2097-4B21-A3CF-894A4D6B6962}" srcOrd="2" destOrd="0" parTransId="{A764D1C1-891A-48F2-9B2E-EFDB7D18436A}" sibTransId="{A895013F-0CA4-4148-ADD1-EA3317512417}"/>
    <dgm:cxn modelId="{3CE081EF-DCA3-48E6-A1E8-B833F1B021DD}" type="presOf" srcId="{643E189C-0FE3-4A78-9681-613C2D689F31}" destId="{35019C3C-4642-4075-829E-978D7A5CB98F}" srcOrd="0" destOrd="0" presId="urn:microsoft.com/office/officeart/2005/8/layout/default"/>
    <dgm:cxn modelId="{F1EA0639-3D90-4AED-B590-F10C7A58F4FD}" type="presOf" srcId="{9B5610A2-247B-49F5-9D52-1D9EA1308FF9}" destId="{60978691-0126-4D50-B83F-C5BEE0A31E47}" srcOrd="0" destOrd="0" presId="urn:microsoft.com/office/officeart/2005/8/layout/default"/>
    <dgm:cxn modelId="{A67F2153-98E5-45A7-8BC9-0B38D16C1E98}" type="presParOf" srcId="{78BFDB03-9614-418C-9350-234B39429BF6}" destId="{60978691-0126-4D50-B83F-C5BEE0A31E47}" srcOrd="0" destOrd="0" presId="urn:microsoft.com/office/officeart/2005/8/layout/default"/>
    <dgm:cxn modelId="{9A835579-B358-4AC4-8D3F-D6E2662312F9}" type="presParOf" srcId="{78BFDB03-9614-418C-9350-234B39429BF6}" destId="{A0816046-E181-491E-ADD7-7E809A741A04}" srcOrd="1" destOrd="0" presId="urn:microsoft.com/office/officeart/2005/8/layout/default"/>
    <dgm:cxn modelId="{22BD66B4-CBCF-4C62-972A-5FB58397B89F}" type="presParOf" srcId="{78BFDB03-9614-418C-9350-234B39429BF6}" destId="{35019C3C-4642-4075-829E-978D7A5CB98F}" srcOrd="2" destOrd="0" presId="urn:microsoft.com/office/officeart/2005/8/layout/default"/>
    <dgm:cxn modelId="{DBE0EC0B-EB52-4D4A-8DF4-1218D0591088}" type="presParOf" srcId="{78BFDB03-9614-418C-9350-234B39429BF6}" destId="{97F4CB6D-1854-442E-9328-0DC6883D5E50}" srcOrd="3" destOrd="0" presId="urn:microsoft.com/office/officeart/2005/8/layout/default"/>
    <dgm:cxn modelId="{9F8527BF-BD52-4F70-8978-75285113D80C}" type="presParOf" srcId="{78BFDB03-9614-418C-9350-234B39429BF6}" destId="{6F9B98C2-45A2-445F-BAB0-6DB1E80B1C71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C782AF31-AA3E-4A01-B2EF-1CAEB09F8EF7}" type="doc">
      <dgm:prSet loTypeId="urn:microsoft.com/office/officeart/2005/8/layout/default" loCatId="list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5D861DE1-D0F6-4F47-B9C0-9823821D7326}">
      <dgm:prSet custT="1"/>
      <dgm:spPr>
        <a:gradFill rotWithShape="0">
          <a:gsLst>
            <a:gs pos="0">
              <a:srgbClr val="93DFF1"/>
            </a:gs>
            <a:gs pos="84000">
              <a:schemeClr val="accent3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</a:gradFill>
      </dgm:spPr>
      <dgm:t>
        <a:bodyPr/>
        <a:lstStyle/>
        <a:p>
          <a:pPr rtl="0"/>
          <a:r>
            <a:rPr lang="ru-RU" sz="3000" dirty="0" smtClean="0">
              <a:solidFill>
                <a:schemeClr val="accent1"/>
              </a:solidFill>
              <a:latin typeface="Calibri" panose="020F0502020204030204" pitchFamily="34" charset="0"/>
            </a:rPr>
            <a:t>Другие регионы - изменение структуры бухгалтерской службы - </a:t>
          </a:r>
          <a:r>
            <a:rPr lang="ru-RU" sz="3000" b="1" dirty="0" smtClean="0">
              <a:solidFill>
                <a:schemeClr val="accent1"/>
              </a:solidFill>
              <a:latin typeface="Calibri" panose="020F0502020204030204" pitchFamily="34" charset="0"/>
            </a:rPr>
            <a:t>создание централизованных бухгалтерий</a:t>
          </a:r>
          <a:endParaRPr lang="ru-RU" sz="3000" b="1" i="0" u="none" dirty="0">
            <a:solidFill>
              <a:schemeClr val="accent1"/>
            </a:solidFill>
            <a:latin typeface="Calibri" panose="020F0502020204030204" pitchFamily="34" charset="0"/>
          </a:endParaRPr>
        </a:p>
      </dgm:t>
    </dgm:pt>
    <dgm:pt modelId="{45F7B955-7D85-4E9B-91C8-D6CF5DDDFAD6}" type="parTrans" cxnId="{D6F2412B-4A4F-48F8-95A9-FF8156FCBF9D}">
      <dgm:prSet/>
      <dgm:spPr/>
      <dgm:t>
        <a:bodyPr/>
        <a:lstStyle/>
        <a:p>
          <a:endParaRPr lang="ru-RU" sz="3000">
            <a:solidFill>
              <a:schemeClr val="accent1"/>
            </a:solidFill>
            <a:latin typeface="Calibri" panose="020F0502020204030204" pitchFamily="34" charset="0"/>
          </a:endParaRPr>
        </a:p>
      </dgm:t>
    </dgm:pt>
    <dgm:pt modelId="{80DAD745-E199-4694-B0DA-C91A829A60E4}" type="sibTrans" cxnId="{D6F2412B-4A4F-48F8-95A9-FF8156FCBF9D}">
      <dgm:prSet/>
      <dgm:spPr/>
      <dgm:t>
        <a:bodyPr/>
        <a:lstStyle/>
        <a:p>
          <a:endParaRPr lang="ru-RU" sz="3000">
            <a:solidFill>
              <a:schemeClr val="accent1"/>
            </a:solidFill>
            <a:latin typeface="Calibri" panose="020F0502020204030204" pitchFamily="34" charset="0"/>
          </a:endParaRPr>
        </a:p>
      </dgm:t>
    </dgm:pt>
    <dgm:pt modelId="{A9E250B2-80CB-41D7-ACAC-7E96EFCBFE1A}">
      <dgm:prSet custT="1"/>
      <dgm:spPr>
        <a:gradFill rotWithShape="0">
          <a:gsLst>
            <a:gs pos="0">
              <a:srgbClr val="CBCFD3"/>
            </a:gs>
            <a:gs pos="84000">
              <a:schemeClr val="accent3">
                <a:hueOff val="1053880"/>
                <a:satOff val="-69182"/>
                <a:lumOff val="3138"/>
                <a:alphaOff val="0"/>
                <a:shade val="90000"/>
                <a:lumMod val="88000"/>
              </a:schemeClr>
            </a:gs>
          </a:gsLst>
        </a:gradFill>
      </dgm:spPr>
      <dgm:t>
        <a:bodyPr/>
        <a:lstStyle/>
        <a:p>
          <a:r>
            <a:rPr lang="ru-RU" sz="3000" dirty="0" smtClean="0">
              <a:solidFill>
                <a:schemeClr val="accent1"/>
              </a:solidFill>
              <a:latin typeface="Calibri" panose="020F0502020204030204" pitchFamily="34" charset="0"/>
            </a:rPr>
            <a:t>ГУО мэрии города Новосибирска - </a:t>
          </a:r>
          <a:r>
            <a:rPr lang="ru-RU" sz="3000" b="1" dirty="0" smtClean="0">
              <a:solidFill>
                <a:schemeClr val="accent1"/>
              </a:solidFill>
              <a:latin typeface="Calibri" panose="020F0502020204030204" pitchFamily="34" charset="0"/>
            </a:rPr>
            <a:t>развитие функционала</a:t>
          </a:r>
          <a:r>
            <a:rPr lang="ru-RU" sz="3000" dirty="0" smtClean="0">
              <a:solidFill>
                <a:schemeClr val="accent1"/>
              </a:solidFill>
              <a:latin typeface="Calibri" panose="020F0502020204030204" pitchFamily="34" charset="0"/>
            </a:rPr>
            <a:t>: от системы  бухгалтерского учета к системе управления отраслью</a:t>
          </a:r>
          <a:endParaRPr lang="ru-RU" sz="3000" dirty="0">
            <a:solidFill>
              <a:schemeClr val="accent1"/>
            </a:solidFill>
            <a:latin typeface="Calibri" panose="020F0502020204030204" pitchFamily="34" charset="0"/>
          </a:endParaRPr>
        </a:p>
      </dgm:t>
    </dgm:pt>
    <dgm:pt modelId="{722544F8-DECA-4E94-8B23-D03C57D3400B}" type="parTrans" cxnId="{99D72AB9-B965-441F-9B1D-E5E3D09E9CA2}">
      <dgm:prSet/>
      <dgm:spPr/>
      <dgm:t>
        <a:bodyPr/>
        <a:lstStyle/>
        <a:p>
          <a:endParaRPr lang="ru-RU" sz="3000">
            <a:solidFill>
              <a:schemeClr val="accent1"/>
            </a:solidFill>
            <a:latin typeface="Calibri" panose="020F0502020204030204" pitchFamily="34" charset="0"/>
          </a:endParaRPr>
        </a:p>
      </dgm:t>
    </dgm:pt>
    <dgm:pt modelId="{623BEE1A-F96E-468E-8E00-A517123F28F1}" type="sibTrans" cxnId="{99D72AB9-B965-441F-9B1D-E5E3D09E9CA2}">
      <dgm:prSet/>
      <dgm:spPr/>
      <dgm:t>
        <a:bodyPr/>
        <a:lstStyle/>
        <a:p>
          <a:endParaRPr lang="ru-RU" sz="3000">
            <a:solidFill>
              <a:schemeClr val="accent1"/>
            </a:solidFill>
            <a:latin typeface="Calibri" panose="020F0502020204030204" pitchFamily="34" charset="0"/>
          </a:endParaRPr>
        </a:p>
      </dgm:t>
    </dgm:pt>
    <dgm:pt modelId="{B42D5795-6334-4200-9F8C-75C1A41016A0}" type="pres">
      <dgm:prSet presAssocID="{C782AF31-AA3E-4A01-B2EF-1CAEB09F8EF7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3678D83-7127-4461-A913-1C4AFD1E73CB}" type="pres">
      <dgm:prSet presAssocID="{5D861DE1-D0F6-4F47-B9C0-9823821D7326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C88F54-2657-4EE4-9BAB-4822A6E37107}" type="pres">
      <dgm:prSet presAssocID="{80DAD745-E199-4694-B0DA-C91A829A60E4}" presName="sibTrans" presStyleCnt="0"/>
      <dgm:spPr/>
      <dgm:t>
        <a:bodyPr/>
        <a:lstStyle/>
        <a:p>
          <a:endParaRPr lang="ru-RU"/>
        </a:p>
      </dgm:t>
    </dgm:pt>
    <dgm:pt modelId="{8B03D224-43F8-454D-9608-AD219A845CB6}" type="pres">
      <dgm:prSet presAssocID="{A9E250B2-80CB-41D7-ACAC-7E96EFCBFE1A}" presName="node" presStyleLbl="node1" presStyleIdx="1" presStyleCnt="2" custLinFactNeighborX="26" custLinFactNeighborY="26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6F2412B-4A4F-48F8-95A9-FF8156FCBF9D}" srcId="{C782AF31-AA3E-4A01-B2EF-1CAEB09F8EF7}" destId="{5D861DE1-D0F6-4F47-B9C0-9823821D7326}" srcOrd="0" destOrd="0" parTransId="{45F7B955-7D85-4E9B-91C8-D6CF5DDDFAD6}" sibTransId="{80DAD745-E199-4694-B0DA-C91A829A60E4}"/>
    <dgm:cxn modelId="{1F1442E8-ECAD-48F7-92E5-93C7EE09312B}" type="presOf" srcId="{5D861DE1-D0F6-4F47-B9C0-9823821D7326}" destId="{43678D83-7127-4461-A913-1C4AFD1E73CB}" srcOrd="0" destOrd="0" presId="urn:microsoft.com/office/officeart/2005/8/layout/default"/>
    <dgm:cxn modelId="{4C226A57-961D-455B-9981-1FACF546A77D}" type="presOf" srcId="{A9E250B2-80CB-41D7-ACAC-7E96EFCBFE1A}" destId="{8B03D224-43F8-454D-9608-AD219A845CB6}" srcOrd="0" destOrd="0" presId="urn:microsoft.com/office/officeart/2005/8/layout/default"/>
    <dgm:cxn modelId="{99D72AB9-B965-441F-9B1D-E5E3D09E9CA2}" srcId="{C782AF31-AA3E-4A01-B2EF-1CAEB09F8EF7}" destId="{A9E250B2-80CB-41D7-ACAC-7E96EFCBFE1A}" srcOrd="1" destOrd="0" parTransId="{722544F8-DECA-4E94-8B23-D03C57D3400B}" sibTransId="{623BEE1A-F96E-468E-8E00-A517123F28F1}"/>
    <dgm:cxn modelId="{E21DAAD9-5F22-4EBD-9F3E-C85CAFB5AACD}" type="presOf" srcId="{C782AF31-AA3E-4A01-B2EF-1CAEB09F8EF7}" destId="{B42D5795-6334-4200-9F8C-75C1A41016A0}" srcOrd="0" destOrd="0" presId="urn:microsoft.com/office/officeart/2005/8/layout/default"/>
    <dgm:cxn modelId="{C7CD4EE3-60B4-48AD-8DD7-F260B538ACED}" type="presParOf" srcId="{B42D5795-6334-4200-9F8C-75C1A41016A0}" destId="{43678D83-7127-4461-A913-1C4AFD1E73CB}" srcOrd="0" destOrd="0" presId="urn:microsoft.com/office/officeart/2005/8/layout/default"/>
    <dgm:cxn modelId="{A76C0656-146C-4BB7-888B-D3992FB5BB4E}" type="presParOf" srcId="{B42D5795-6334-4200-9F8C-75C1A41016A0}" destId="{A7C88F54-2657-4EE4-9BAB-4822A6E37107}" srcOrd="1" destOrd="0" presId="urn:microsoft.com/office/officeart/2005/8/layout/default"/>
    <dgm:cxn modelId="{A4129674-A454-4FDE-A466-CF3D2EE89388}" type="presParOf" srcId="{B42D5795-6334-4200-9F8C-75C1A41016A0}" destId="{8B03D224-43F8-454D-9608-AD219A845CB6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782AF31-AA3E-4A01-B2EF-1CAEB09F8EF7}" type="doc">
      <dgm:prSet loTypeId="urn:microsoft.com/office/officeart/2005/8/layout/vList2" loCatId="list" qsTypeId="urn:microsoft.com/office/officeart/2005/8/quickstyle/3d1" qsCatId="3D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5D861DE1-D0F6-4F47-B9C0-9823821D7326}">
      <dgm:prSet custT="1"/>
      <dgm:spPr/>
      <dgm:t>
        <a:bodyPr/>
        <a:lstStyle/>
        <a:p>
          <a:pPr rtl="0"/>
          <a:r>
            <a:rPr lang="ru-RU" sz="1400" smtClean="0">
              <a:solidFill>
                <a:schemeClr val="tx1"/>
              </a:solidFill>
            </a:rPr>
            <a:t>Развитие и обновление содержания общего и дополнительного образования</a:t>
          </a:r>
          <a:endParaRPr lang="ru-RU" sz="1400" b="0" i="0" u="none" dirty="0">
            <a:latin typeface="Calibri" panose="020F0502020204030204" pitchFamily="34" charset="0"/>
          </a:endParaRPr>
        </a:p>
      </dgm:t>
    </dgm:pt>
    <dgm:pt modelId="{45F7B955-7D85-4E9B-91C8-D6CF5DDDFAD6}" type="parTrans" cxnId="{D6F2412B-4A4F-48F8-95A9-FF8156FCBF9D}">
      <dgm:prSet/>
      <dgm:spPr/>
      <dgm:t>
        <a:bodyPr/>
        <a:lstStyle/>
        <a:p>
          <a:endParaRPr lang="ru-RU" sz="1400">
            <a:latin typeface="Calibri" panose="020F0502020204030204" pitchFamily="34" charset="0"/>
          </a:endParaRPr>
        </a:p>
      </dgm:t>
    </dgm:pt>
    <dgm:pt modelId="{80DAD745-E199-4694-B0DA-C91A829A60E4}" type="sibTrans" cxnId="{D6F2412B-4A4F-48F8-95A9-FF8156FCBF9D}">
      <dgm:prSet/>
      <dgm:spPr/>
      <dgm:t>
        <a:bodyPr/>
        <a:lstStyle/>
        <a:p>
          <a:endParaRPr lang="ru-RU" sz="1400">
            <a:latin typeface="Calibri" panose="020F0502020204030204" pitchFamily="34" charset="0"/>
          </a:endParaRPr>
        </a:p>
      </dgm:t>
    </dgm:pt>
    <dgm:pt modelId="{773D7F51-084F-49C8-8003-B2EE85FD7935}">
      <dgm:prSet custT="1"/>
      <dgm:spPr/>
      <dgm:t>
        <a:bodyPr/>
        <a:lstStyle/>
        <a:p>
          <a:r>
            <a:rPr lang="ru-RU" sz="1400" smtClean="0">
              <a:solidFill>
                <a:schemeClr val="tx1"/>
              </a:solidFill>
            </a:rPr>
            <a:t>Организация отдыха и оздоровления обучающихся в каникулярное время</a:t>
          </a:r>
          <a:endParaRPr lang="ru-RU" sz="1400" dirty="0" smtClean="0">
            <a:solidFill>
              <a:schemeClr val="tx1"/>
            </a:solidFill>
          </a:endParaRPr>
        </a:p>
      </dgm:t>
    </dgm:pt>
    <dgm:pt modelId="{DDB6C08E-FB71-462F-B7F8-BC49716EE336}" type="parTrans" cxnId="{2968F691-6CD7-41C8-83B6-DB4FF26332C4}">
      <dgm:prSet/>
      <dgm:spPr/>
      <dgm:t>
        <a:bodyPr/>
        <a:lstStyle/>
        <a:p>
          <a:endParaRPr lang="ru-RU" sz="1400"/>
        </a:p>
      </dgm:t>
    </dgm:pt>
    <dgm:pt modelId="{BD0F34F1-48BB-48B4-9F8A-84D1573EE14E}" type="sibTrans" cxnId="{2968F691-6CD7-41C8-83B6-DB4FF26332C4}">
      <dgm:prSet/>
      <dgm:spPr/>
      <dgm:t>
        <a:bodyPr/>
        <a:lstStyle/>
        <a:p>
          <a:endParaRPr lang="ru-RU" sz="1400"/>
        </a:p>
      </dgm:t>
    </dgm:pt>
    <dgm:pt modelId="{9AF90AC0-06CB-4E69-A8BA-BBA89E6C4B71}">
      <dgm:prSet custT="1"/>
      <dgm:spPr/>
      <dgm:t>
        <a:bodyPr/>
        <a:lstStyle/>
        <a:p>
          <a:r>
            <a:rPr lang="ru-RU" sz="1400" smtClean="0">
              <a:solidFill>
                <a:schemeClr val="tx1"/>
              </a:solidFill>
            </a:rPr>
            <a:t>Поддержка одаренных детей</a:t>
          </a:r>
          <a:endParaRPr lang="ru-RU" sz="1400" dirty="0" smtClean="0">
            <a:solidFill>
              <a:schemeClr val="tx1"/>
            </a:solidFill>
          </a:endParaRPr>
        </a:p>
      </dgm:t>
    </dgm:pt>
    <dgm:pt modelId="{796F4F76-3947-4932-8463-8761B4F0A235}" type="parTrans" cxnId="{263D13F1-AB22-43B3-863C-2770257BC806}">
      <dgm:prSet/>
      <dgm:spPr/>
      <dgm:t>
        <a:bodyPr/>
        <a:lstStyle/>
        <a:p>
          <a:endParaRPr lang="ru-RU" sz="1400"/>
        </a:p>
      </dgm:t>
    </dgm:pt>
    <dgm:pt modelId="{68EF787B-E560-4EA3-BD8B-7A0D4934ACEA}" type="sibTrans" cxnId="{263D13F1-AB22-43B3-863C-2770257BC806}">
      <dgm:prSet/>
      <dgm:spPr/>
      <dgm:t>
        <a:bodyPr/>
        <a:lstStyle/>
        <a:p>
          <a:endParaRPr lang="ru-RU" sz="1400"/>
        </a:p>
      </dgm:t>
    </dgm:pt>
    <dgm:pt modelId="{231523D5-B4F9-49C3-B0DD-FABC914BBAF4}">
      <dgm:prSet custT="1"/>
      <dgm:spPr/>
      <dgm:t>
        <a:bodyPr/>
        <a:lstStyle/>
        <a:p>
          <a:r>
            <a:rPr lang="ru-RU" sz="1400" smtClean="0">
              <a:solidFill>
                <a:schemeClr val="tx1"/>
              </a:solidFill>
            </a:rPr>
            <a:t>Совершенствование управления системой образования</a:t>
          </a:r>
          <a:endParaRPr lang="ru-RU" sz="1400" dirty="0" smtClean="0">
            <a:solidFill>
              <a:schemeClr val="tx1"/>
            </a:solidFill>
          </a:endParaRPr>
        </a:p>
      </dgm:t>
    </dgm:pt>
    <dgm:pt modelId="{6B357744-3DD6-4B2B-B5B8-55A4D16460B4}" type="parTrans" cxnId="{65CAA0CA-D221-4FDA-9920-391B2752C7FA}">
      <dgm:prSet/>
      <dgm:spPr/>
      <dgm:t>
        <a:bodyPr/>
        <a:lstStyle/>
        <a:p>
          <a:endParaRPr lang="ru-RU" sz="1400"/>
        </a:p>
      </dgm:t>
    </dgm:pt>
    <dgm:pt modelId="{694FC418-3C8F-4BC7-801B-604812C3E397}" type="sibTrans" cxnId="{65CAA0CA-D221-4FDA-9920-391B2752C7FA}">
      <dgm:prSet/>
      <dgm:spPr/>
      <dgm:t>
        <a:bodyPr/>
        <a:lstStyle/>
        <a:p>
          <a:endParaRPr lang="ru-RU" sz="1400"/>
        </a:p>
      </dgm:t>
    </dgm:pt>
    <dgm:pt modelId="{89623D24-F8E4-4609-A6B3-F8263030D0DB}">
      <dgm:prSet custT="1"/>
      <dgm:spPr/>
      <dgm:t>
        <a:bodyPr/>
        <a:lstStyle/>
        <a:p>
          <a:r>
            <a:rPr lang="ru-RU" sz="1400" smtClean="0">
              <a:solidFill>
                <a:schemeClr val="tx1"/>
              </a:solidFill>
            </a:rPr>
            <a:t>Развитие кадрового обеспечения системы образования</a:t>
          </a:r>
          <a:endParaRPr lang="ru-RU" sz="1400" dirty="0" smtClean="0">
            <a:solidFill>
              <a:schemeClr val="tx1"/>
            </a:solidFill>
          </a:endParaRPr>
        </a:p>
      </dgm:t>
    </dgm:pt>
    <dgm:pt modelId="{66F39ACE-69F2-40CD-A56B-D1A9F9B0A1C8}" type="parTrans" cxnId="{9ACEB7D5-BE88-4CC5-8703-50F1124DB9D4}">
      <dgm:prSet/>
      <dgm:spPr/>
      <dgm:t>
        <a:bodyPr/>
        <a:lstStyle/>
        <a:p>
          <a:endParaRPr lang="ru-RU" sz="1400"/>
        </a:p>
      </dgm:t>
    </dgm:pt>
    <dgm:pt modelId="{99D260DA-55FC-4D54-9AF0-C401ADF09668}" type="sibTrans" cxnId="{9ACEB7D5-BE88-4CC5-8703-50F1124DB9D4}">
      <dgm:prSet/>
      <dgm:spPr/>
      <dgm:t>
        <a:bodyPr/>
        <a:lstStyle/>
        <a:p>
          <a:endParaRPr lang="ru-RU" sz="1400"/>
        </a:p>
      </dgm:t>
    </dgm:pt>
    <dgm:pt modelId="{9BE4E047-E672-4DEB-8E24-A98DFCD24CCA}">
      <dgm:prSet custT="1"/>
      <dgm:spPr/>
      <dgm:t>
        <a:bodyPr/>
        <a:lstStyle/>
        <a:p>
          <a:r>
            <a:rPr lang="ru-RU" sz="1400" smtClean="0">
              <a:solidFill>
                <a:schemeClr val="tx1"/>
              </a:solidFill>
            </a:rPr>
            <a:t>Развитие материально-технического обеспечения системы образования</a:t>
          </a:r>
          <a:endParaRPr lang="ru-RU" sz="1400" dirty="0" smtClean="0">
            <a:solidFill>
              <a:schemeClr val="tx1"/>
            </a:solidFill>
          </a:endParaRPr>
        </a:p>
      </dgm:t>
    </dgm:pt>
    <dgm:pt modelId="{C06E087A-E378-4975-ABAA-88D13378A0FF}" type="parTrans" cxnId="{9D0A720B-B7C7-4E6A-8978-27F8CD101622}">
      <dgm:prSet/>
      <dgm:spPr/>
      <dgm:t>
        <a:bodyPr/>
        <a:lstStyle/>
        <a:p>
          <a:endParaRPr lang="ru-RU" sz="1400"/>
        </a:p>
      </dgm:t>
    </dgm:pt>
    <dgm:pt modelId="{7C76A899-711A-42CB-A1EC-9F1C6B129C4E}" type="sibTrans" cxnId="{9D0A720B-B7C7-4E6A-8978-27F8CD101622}">
      <dgm:prSet/>
      <dgm:spPr/>
      <dgm:t>
        <a:bodyPr/>
        <a:lstStyle/>
        <a:p>
          <a:endParaRPr lang="ru-RU" sz="1400"/>
        </a:p>
      </dgm:t>
    </dgm:pt>
    <dgm:pt modelId="{C6B45B32-50A8-42F8-9A70-0405BD635766}">
      <dgm:prSet custT="1"/>
      <dgm:spPr/>
      <dgm:t>
        <a:bodyPr/>
        <a:lstStyle/>
        <a:p>
          <a:r>
            <a:rPr lang="ru-RU" sz="1400" smtClean="0">
              <a:solidFill>
                <a:schemeClr val="tx1"/>
              </a:solidFill>
            </a:rPr>
            <a:t>Создание дополнительных мест в системе дошкольного образования, в том числе в местах комплексной застройки микрорайонов города Новосибирска</a:t>
          </a:r>
          <a:endParaRPr lang="ru-RU" sz="1400" dirty="0" smtClean="0">
            <a:solidFill>
              <a:schemeClr val="tx1"/>
            </a:solidFill>
          </a:endParaRPr>
        </a:p>
      </dgm:t>
    </dgm:pt>
    <dgm:pt modelId="{6BEA6630-2219-42B2-BF59-46A19D5B39A2}" type="parTrans" cxnId="{00C440DA-3362-40FB-8E8F-F15BA937DC5E}">
      <dgm:prSet/>
      <dgm:spPr/>
      <dgm:t>
        <a:bodyPr/>
        <a:lstStyle/>
        <a:p>
          <a:endParaRPr lang="ru-RU" sz="1400"/>
        </a:p>
      </dgm:t>
    </dgm:pt>
    <dgm:pt modelId="{468E1594-B0D6-485F-B874-4DF00C068A92}" type="sibTrans" cxnId="{00C440DA-3362-40FB-8E8F-F15BA937DC5E}">
      <dgm:prSet/>
      <dgm:spPr/>
      <dgm:t>
        <a:bodyPr/>
        <a:lstStyle/>
        <a:p>
          <a:endParaRPr lang="ru-RU" sz="1400"/>
        </a:p>
      </dgm:t>
    </dgm:pt>
    <dgm:pt modelId="{68E92FBB-6E06-4D9B-AD02-61DD38852A84}">
      <dgm:prSet custT="1"/>
      <dgm:spPr/>
      <dgm:t>
        <a:bodyPr/>
        <a:lstStyle/>
        <a:p>
          <a:r>
            <a:rPr lang="ru-RU" sz="1400" smtClean="0">
              <a:solidFill>
                <a:schemeClr val="tx1"/>
              </a:solidFill>
            </a:rPr>
            <a:t>Создание дополнительных мест в системе начального общего, основного общего и среднего общего образования, в том числе в местах комплексной застройки микрорайонов города Новосибирска</a:t>
          </a:r>
          <a:endParaRPr lang="ru-RU" sz="1400" dirty="0" smtClean="0">
            <a:solidFill>
              <a:schemeClr val="tx1"/>
            </a:solidFill>
          </a:endParaRPr>
        </a:p>
      </dgm:t>
    </dgm:pt>
    <dgm:pt modelId="{5678F068-DC02-4468-ADEF-9FD3DF5CF0E5}" type="parTrans" cxnId="{38EAADC7-18F0-447B-9DE5-E69969DF2B28}">
      <dgm:prSet/>
      <dgm:spPr/>
      <dgm:t>
        <a:bodyPr/>
        <a:lstStyle/>
        <a:p>
          <a:endParaRPr lang="ru-RU" sz="1400"/>
        </a:p>
      </dgm:t>
    </dgm:pt>
    <dgm:pt modelId="{BC0D0212-BCFE-4F11-A2A5-7315B0C7B662}" type="sibTrans" cxnId="{38EAADC7-18F0-447B-9DE5-E69969DF2B28}">
      <dgm:prSet/>
      <dgm:spPr/>
      <dgm:t>
        <a:bodyPr/>
        <a:lstStyle/>
        <a:p>
          <a:endParaRPr lang="ru-RU" sz="1400"/>
        </a:p>
      </dgm:t>
    </dgm:pt>
    <dgm:pt modelId="{80209EBB-1C1C-467C-9F93-890A14CA4AB3}" type="pres">
      <dgm:prSet presAssocID="{C782AF31-AA3E-4A01-B2EF-1CAEB09F8EF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2D182B1-F0C1-474F-B9A2-F533B941DBFF}" type="pres">
      <dgm:prSet presAssocID="{5D861DE1-D0F6-4F47-B9C0-9823821D7326}" presName="parentText" presStyleLbl="node1" presStyleIdx="0" presStyleCnt="8" custLinFactY="-106294" custLinFactNeighborX="-9891" custLinFactNeighborY="-2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DC70DF-D5E1-42B9-8935-14CFA8DD6036}" type="pres">
      <dgm:prSet presAssocID="{80DAD745-E199-4694-B0DA-C91A829A60E4}" presName="spacer" presStyleCnt="0"/>
      <dgm:spPr/>
      <dgm:t>
        <a:bodyPr/>
        <a:lstStyle/>
        <a:p>
          <a:endParaRPr lang="ru-RU"/>
        </a:p>
      </dgm:t>
    </dgm:pt>
    <dgm:pt modelId="{A251F514-ECB6-4518-B1F7-F05868B90A97}" type="pres">
      <dgm:prSet presAssocID="{773D7F51-084F-49C8-8003-B2EE85FD7935}" presName="parentText" presStyleLbl="node1" presStyleIdx="1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622533-1D25-41BC-BFDB-56CE56C48967}" type="pres">
      <dgm:prSet presAssocID="{BD0F34F1-48BB-48B4-9F8A-84D1573EE14E}" presName="spacer" presStyleCnt="0"/>
      <dgm:spPr/>
      <dgm:t>
        <a:bodyPr/>
        <a:lstStyle/>
        <a:p>
          <a:endParaRPr lang="ru-RU"/>
        </a:p>
      </dgm:t>
    </dgm:pt>
    <dgm:pt modelId="{4CFCC106-BF78-4D70-9A1F-F67F86855BDC}" type="pres">
      <dgm:prSet presAssocID="{9AF90AC0-06CB-4E69-A8BA-BBA89E6C4B71}" presName="parentText" presStyleLbl="node1" presStyleIdx="2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939F2D-B554-4CA2-8906-F7CFA9C1AC91}" type="pres">
      <dgm:prSet presAssocID="{68EF787B-E560-4EA3-BD8B-7A0D4934ACEA}" presName="spacer" presStyleCnt="0"/>
      <dgm:spPr/>
      <dgm:t>
        <a:bodyPr/>
        <a:lstStyle/>
        <a:p>
          <a:endParaRPr lang="ru-RU"/>
        </a:p>
      </dgm:t>
    </dgm:pt>
    <dgm:pt modelId="{A869B67B-8351-4B33-A6E7-ACE48C4150AF}" type="pres">
      <dgm:prSet presAssocID="{231523D5-B4F9-49C3-B0DD-FABC914BBAF4}" presName="parentText" presStyleLbl="node1" presStyleIdx="3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0BE0DF-0D1F-4C13-A2AD-D2B57EBD3B95}" type="pres">
      <dgm:prSet presAssocID="{694FC418-3C8F-4BC7-801B-604812C3E397}" presName="spacer" presStyleCnt="0"/>
      <dgm:spPr/>
      <dgm:t>
        <a:bodyPr/>
        <a:lstStyle/>
        <a:p>
          <a:endParaRPr lang="ru-RU"/>
        </a:p>
      </dgm:t>
    </dgm:pt>
    <dgm:pt modelId="{2CF634E7-EE7F-49E3-B408-1B7A38655CD5}" type="pres">
      <dgm:prSet presAssocID="{89623D24-F8E4-4609-A6B3-F8263030D0DB}" presName="parentText" presStyleLbl="node1" presStyleIdx="4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DFAFBE-E3C4-4229-8D68-0CA4FFE357D5}" type="pres">
      <dgm:prSet presAssocID="{99D260DA-55FC-4D54-9AF0-C401ADF09668}" presName="spacer" presStyleCnt="0"/>
      <dgm:spPr/>
      <dgm:t>
        <a:bodyPr/>
        <a:lstStyle/>
        <a:p>
          <a:endParaRPr lang="ru-RU"/>
        </a:p>
      </dgm:t>
    </dgm:pt>
    <dgm:pt modelId="{1AAE0193-D935-4E8F-9F2D-1C8162B0702D}" type="pres">
      <dgm:prSet presAssocID="{9BE4E047-E672-4DEB-8E24-A98DFCD24CCA}" presName="parentText" presStyleLbl="node1" presStyleIdx="5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1140AC-6EAA-428A-AF11-C04D9D716CAC}" type="pres">
      <dgm:prSet presAssocID="{7C76A899-711A-42CB-A1EC-9F1C6B129C4E}" presName="spacer" presStyleCnt="0"/>
      <dgm:spPr/>
      <dgm:t>
        <a:bodyPr/>
        <a:lstStyle/>
        <a:p>
          <a:endParaRPr lang="ru-RU"/>
        </a:p>
      </dgm:t>
    </dgm:pt>
    <dgm:pt modelId="{40AB3EB4-5FD2-4721-B8B9-9C959F0498D2}" type="pres">
      <dgm:prSet presAssocID="{C6B45B32-50A8-42F8-9A70-0405BD635766}" presName="parentText" presStyleLbl="node1" presStyleIdx="6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38643D-0650-469C-A8A9-EDCDDE8301F0}" type="pres">
      <dgm:prSet presAssocID="{468E1594-B0D6-485F-B874-4DF00C068A92}" presName="spacer" presStyleCnt="0"/>
      <dgm:spPr/>
      <dgm:t>
        <a:bodyPr/>
        <a:lstStyle/>
        <a:p>
          <a:endParaRPr lang="ru-RU"/>
        </a:p>
      </dgm:t>
    </dgm:pt>
    <dgm:pt modelId="{4EF1BAF3-B841-4D20-9F73-8DBFDF70C044}" type="pres">
      <dgm:prSet presAssocID="{68E92FBB-6E06-4D9B-AD02-61DD38852A84}" presName="parentText" presStyleLbl="node1" presStyleIdx="7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CD4874A-ED16-4AF6-B9A6-98284A6EDFDB}" type="presOf" srcId="{89623D24-F8E4-4609-A6B3-F8263030D0DB}" destId="{2CF634E7-EE7F-49E3-B408-1B7A38655CD5}" srcOrd="0" destOrd="0" presId="urn:microsoft.com/office/officeart/2005/8/layout/vList2"/>
    <dgm:cxn modelId="{65CAA0CA-D221-4FDA-9920-391B2752C7FA}" srcId="{C782AF31-AA3E-4A01-B2EF-1CAEB09F8EF7}" destId="{231523D5-B4F9-49C3-B0DD-FABC914BBAF4}" srcOrd="3" destOrd="0" parTransId="{6B357744-3DD6-4B2B-B5B8-55A4D16460B4}" sibTransId="{694FC418-3C8F-4BC7-801B-604812C3E397}"/>
    <dgm:cxn modelId="{6AEB7C7E-CB70-4993-986A-52370145560C}" type="presOf" srcId="{9BE4E047-E672-4DEB-8E24-A98DFCD24CCA}" destId="{1AAE0193-D935-4E8F-9F2D-1C8162B0702D}" srcOrd="0" destOrd="0" presId="urn:microsoft.com/office/officeart/2005/8/layout/vList2"/>
    <dgm:cxn modelId="{00C440DA-3362-40FB-8E8F-F15BA937DC5E}" srcId="{C782AF31-AA3E-4A01-B2EF-1CAEB09F8EF7}" destId="{C6B45B32-50A8-42F8-9A70-0405BD635766}" srcOrd="6" destOrd="0" parTransId="{6BEA6630-2219-42B2-BF59-46A19D5B39A2}" sibTransId="{468E1594-B0D6-485F-B874-4DF00C068A92}"/>
    <dgm:cxn modelId="{263D13F1-AB22-43B3-863C-2770257BC806}" srcId="{C782AF31-AA3E-4A01-B2EF-1CAEB09F8EF7}" destId="{9AF90AC0-06CB-4E69-A8BA-BBA89E6C4B71}" srcOrd="2" destOrd="0" parTransId="{796F4F76-3947-4932-8463-8761B4F0A235}" sibTransId="{68EF787B-E560-4EA3-BD8B-7A0D4934ACEA}"/>
    <dgm:cxn modelId="{5D0E25DB-796C-4BFB-A549-CCF0C169F3B9}" type="presOf" srcId="{C6B45B32-50A8-42F8-9A70-0405BD635766}" destId="{40AB3EB4-5FD2-4721-B8B9-9C959F0498D2}" srcOrd="0" destOrd="0" presId="urn:microsoft.com/office/officeart/2005/8/layout/vList2"/>
    <dgm:cxn modelId="{C7994F24-6D7D-41EE-A6B6-1D36CB699C5D}" type="presOf" srcId="{C782AF31-AA3E-4A01-B2EF-1CAEB09F8EF7}" destId="{80209EBB-1C1C-467C-9F93-890A14CA4AB3}" srcOrd="0" destOrd="0" presId="urn:microsoft.com/office/officeart/2005/8/layout/vList2"/>
    <dgm:cxn modelId="{419B4BC7-35FE-413D-9F5A-34CE8253F88F}" type="presOf" srcId="{773D7F51-084F-49C8-8003-B2EE85FD7935}" destId="{A251F514-ECB6-4518-B1F7-F05868B90A97}" srcOrd="0" destOrd="0" presId="urn:microsoft.com/office/officeart/2005/8/layout/vList2"/>
    <dgm:cxn modelId="{8876D097-04AF-4344-964E-24D82974D71E}" type="presOf" srcId="{5D861DE1-D0F6-4F47-B9C0-9823821D7326}" destId="{42D182B1-F0C1-474F-B9A2-F533B941DBFF}" srcOrd="0" destOrd="0" presId="urn:microsoft.com/office/officeart/2005/8/layout/vList2"/>
    <dgm:cxn modelId="{E07368BE-5DFF-41F1-8CBB-6153A0A5BD9C}" type="presOf" srcId="{68E92FBB-6E06-4D9B-AD02-61DD38852A84}" destId="{4EF1BAF3-B841-4D20-9F73-8DBFDF70C044}" srcOrd="0" destOrd="0" presId="urn:microsoft.com/office/officeart/2005/8/layout/vList2"/>
    <dgm:cxn modelId="{D6F2412B-4A4F-48F8-95A9-FF8156FCBF9D}" srcId="{C782AF31-AA3E-4A01-B2EF-1CAEB09F8EF7}" destId="{5D861DE1-D0F6-4F47-B9C0-9823821D7326}" srcOrd="0" destOrd="0" parTransId="{45F7B955-7D85-4E9B-91C8-D6CF5DDDFAD6}" sibTransId="{80DAD745-E199-4694-B0DA-C91A829A60E4}"/>
    <dgm:cxn modelId="{9D0A720B-B7C7-4E6A-8978-27F8CD101622}" srcId="{C782AF31-AA3E-4A01-B2EF-1CAEB09F8EF7}" destId="{9BE4E047-E672-4DEB-8E24-A98DFCD24CCA}" srcOrd="5" destOrd="0" parTransId="{C06E087A-E378-4975-ABAA-88D13378A0FF}" sibTransId="{7C76A899-711A-42CB-A1EC-9F1C6B129C4E}"/>
    <dgm:cxn modelId="{0827C477-6F31-4AFD-8359-FEDB95D3901C}" type="presOf" srcId="{231523D5-B4F9-49C3-B0DD-FABC914BBAF4}" destId="{A869B67B-8351-4B33-A6E7-ACE48C4150AF}" srcOrd="0" destOrd="0" presId="urn:microsoft.com/office/officeart/2005/8/layout/vList2"/>
    <dgm:cxn modelId="{693E5EAA-D9F0-4EBC-A1E4-E4433643B64E}" type="presOf" srcId="{9AF90AC0-06CB-4E69-A8BA-BBA89E6C4B71}" destId="{4CFCC106-BF78-4D70-9A1F-F67F86855BDC}" srcOrd="0" destOrd="0" presId="urn:microsoft.com/office/officeart/2005/8/layout/vList2"/>
    <dgm:cxn modelId="{38EAADC7-18F0-447B-9DE5-E69969DF2B28}" srcId="{C782AF31-AA3E-4A01-B2EF-1CAEB09F8EF7}" destId="{68E92FBB-6E06-4D9B-AD02-61DD38852A84}" srcOrd="7" destOrd="0" parTransId="{5678F068-DC02-4468-ADEF-9FD3DF5CF0E5}" sibTransId="{BC0D0212-BCFE-4F11-A2A5-7315B0C7B662}"/>
    <dgm:cxn modelId="{9ACEB7D5-BE88-4CC5-8703-50F1124DB9D4}" srcId="{C782AF31-AA3E-4A01-B2EF-1CAEB09F8EF7}" destId="{89623D24-F8E4-4609-A6B3-F8263030D0DB}" srcOrd="4" destOrd="0" parTransId="{66F39ACE-69F2-40CD-A56B-D1A9F9B0A1C8}" sibTransId="{99D260DA-55FC-4D54-9AF0-C401ADF09668}"/>
    <dgm:cxn modelId="{2968F691-6CD7-41C8-83B6-DB4FF26332C4}" srcId="{C782AF31-AA3E-4A01-B2EF-1CAEB09F8EF7}" destId="{773D7F51-084F-49C8-8003-B2EE85FD7935}" srcOrd="1" destOrd="0" parTransId="{DDB6C08E-FB71-462F-B7F8-BC49716EE336}" sibTransId="{BD0F34F1-48BB-48B4-9F8A-84D1573EE14E}"/>
    <dgm:cxn modelId="{35D27EC9-748D-4AE3-8FE6-4ADD0B37FF52}" type="presParOf" srcId="{80209EBB-1C1C-467C-9F93-890A14CA4AB3}" destId="{42D182B1-F0C1-474F-B9A2-F533B941DBFF}" srcOrd="0" destOrd="0" presId="urn:microsoft.com/office/officeart/2005/8/layout/vList2"/>
    <dgm:cxn modelId="{93F0CF97-F120-408D-BDFA-66AFE9C32D50}" type="presParOf" srcId="{80209EBB-1C1C-467C-9F93-890A14CA4AB3}" destId="{35DC70DF-D5E1-42B9-8935-14CFA8DD6036}" srcOrd="1" destOrd="0" presId="urn:microsoft.com/office/officeart/2005/8/layout/vList2"/>
    <dgm:cxn modelId="{9248480B-A566-4CD6-B379-E729EDCE41D7}" type="presParOf" srcId="{80209EBB-1C1C-467C-9F93-890A14CA4AB3}" destId="{A251F514-ECB6-4518-B1F7-F05868B90A97}" srcOrd="2" destOrd="0" presId="urn:microsoft.com/office/officeart/2005/8/layout/vList2"/>
    <dgm:cxn modelId="{D8BE30A4-AD53-4094-B12D-5B767E6525D0}" type="presParOf" srcId="{80209EBB-1C1C-467C-9F93-890A14CA4AB3}" destId="{CF622533-1D25-41BC-BFDB-56CE56C48967}" srcOrd="3" destOrd="0" presId="urn:microsoft.com/office/officeart/2005/8/layout/vList2"/>
    <dgm:cxn modelId="{6F0BA5E0-1F5E-4778-9DB9-B0DD4D16958F}" type="presParOf" srcId="{80209EBB-1C1C-467C-9F93-890A14CA4AB3}" destId="{4CFCC106-BF78-4D70-9A1F-F67F86855BDC}" srcOrd="4" destOrd="0" presId="urn:microsoft.com/office/officeart/2005/8/layout/vList2"/>
    <dgm:cxn modelId="{6A790D67-5F8C-44E6-913A-97ADF3907F05}" type="presParOf" srcId="{80209EBB-1C1C-467C-9F93-890A14CA4AB3}" destId="{4A939F2D-B554-4CA2-8906-F7CFA9C1AC91}" srcOrd="5" destOrd="0" presId="urn:microsoft.com/office/officeart/2005/8/layout/vList2"/>
    <dgm:cxn modelId="{A9523011-ECAD-4A0A-8545-0FE9FB582108}" type="presParOf" srcId="{80209EBB-1C1C-467C-9F93-890A14CA4AB3}" destId="{A869B67B-8351-4B33-A6E7-ACE48C4150AF}" srcOrd="6" destOrd="0" presId="urn:microsoft.com/office/officeart/2005/8/layout/vList2"/>
    <dgm:cxn modelId="{220CB2E5-AA7E-4905-9F33-5AF11F248279}" type="presParOf" srcId="{80209EBB-1C1C-467C-9F93-890A14CA4AB3}" destId="{B80BE0DF-0D1F-4C13-A2AD-D2B57EBD3B95}" srcOrd="7" destOrd="0" presId="urn:microsoft.com/office/officeart/2005/8/layout/vList2"/>
    <dgm:cxn modelId="{0E260B07-9592-4A28-A8DA-2A2D80202120}" type="presParOf" srcId="{80209EBB-1C1C-467C-9F93-890A14CA4AB3}" destId="{2CF634E7-EE7F-49E3-B408-1B7A38655CD5}" srcOrd="8" destOrd="0" presId="urn:microsoft.com/office/officeart/2005/8/layout/vList2"/>
    <dgm:cxn modelId="{6B096C3F-3D89-4776-8F23-05C6C9909276}" type="presParOf" srcId="{80209EBB-1C1C-467C-9F93-890A14CA4AB3}" destId="{4DDFAFBE-E3C4-4229-8D68-0CA4FFE357D5}" srcOrd="9" destOrd="0" presId="urn:microsoft.com/office/officeart/2005/8/layout/vList2"/>
    <dgm:cxn modelId="{FACBDE6C-1C7C-45A0-97C8-A8059FE2F4AC}" type="presParOf" srcId="{80209EBB-1C1C-467C-9F93-890A14CA4AB3}" destId="{1AAE0193-D935-4E8F-9F2D-1C8162B0702D}" srcOrd="10" destOrd="0" presId="urn:microsoft.com/office/officeart/2005/8/layout/vList2"/>
    <dgm:cxn modelId="{50610933-6D92-43B1-A71C-DB2F872118F9}" type="presParOf" srcId="{80209EBB-1C1C-467C-9F93-890A14CA4AB3}" destId="{751140AC-6EAA-428A-AF11-C04D9D716CAC}" srcOrd="11" destOrd="0" presId="urn:microsoft.com/office/officeart/2005/8/layout/vList2"/>
    <dgm:cxn modelId="{8A3C8008-534A-44CB-964C-C981C2748C04}" type="presParOf" srcId="{80209EBB-1C1C-467C-9F93-890A14CA4AB3}" destId="{40AB3EB4-5FD2-4721-B8B9-9C959F0498D2}" srcOrd="12" destOrd="0" presId="urn:microsoft.com/office/officeart/2005/8/layout/vList2"/>
    <dgm:cxn modelId="{9E88F396-D5B0-48BD-9F55-5882BFF327D4}" type="presParOf" srcId="{80209EBB-1C1C-467C-9F93-890A14CA4AB3}" destId="{1C38643D-0650-469C-A8A9-EDCDDE8301F0}" srcOrd="13" destOrd="0" presId="urn:microsoft.com/office/officeart/2005/8/layout/vList2"/>
    <dgm:cxn modelId="{0F0C51C9-563A-49A7-AB88-01F6D6AC54FA}" type="presParOf" srcId="{80209EBB-1C1C-467C-9F93-890A14CA4AB3}" destId="{4EF1BAF3-B841-4D20-9F73-8DBFDF70C044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782AF31-AA3E-4A01-B2EF-1CAEB09F8EF7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9B5610A2-247B-49F5-9D52-1D9EA1308FF9}">
      <dgm:prSet custT="1"/>
      <dgm:spPr>
        <a:gradFill rotWithShape="0">
          <a:gsLst>
            <a:gs pos="0">
              <a:srgbClr val="A1C6DB"/>
            </a:gs>
            <a:gs pos="84000">
              <a:schemeClr val="accent2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</a:gradFill>
      </dgm:spPr>
      <dgm:t>
        <a:bodyPr/>
        <a:lstStyle/>
        <a:p>
          <a:pPr rtl="0"/>
          <a:r>
            <a:rPr lang="ru-RU" sz="2000" b="1" i="0" u="none" dirty="0" smtClean="0">
              <a:solidFill>
                <a:schemeClr val="accent1"/>
              </a:solidFill>
              <a:latin typeface="Calibri" panose="020F0502020204030204" pitchFamily="34" charset="0"/>
            </a:rPr>
            <a:t>Проблемы</a:t>
          </a:r>
          <a:endParaRPr lang="ru-RU" sz="2000" b="1" i="0" u="none" dirty="0">
            <a:solidFill>
              <a:schemeClr val="accent1"/>
            </a:solidFill>
            <a:latin typeface="Calibri" panose="020F0502020204030204" pitchFamily="34" charset="0"/>
          </a:endParaRPr>
        </a:p>
      </dgm:t>
    </dgm:pt>
    <dgm:pt modelId="{907951DA-559B-4526-8B9C-4340283ABCE4}" type="parTrans" cxnId="{661423E1-8124-4524-95C4-B3EFF05BD894}">
      <dgm:prSet/>
      <dgm:spPr/>
      <dgm:t>
        <a:bodyPr/>
        <a:lstStyle/>
        <a:p>
          <a:endParaRPr lang="ru-RU" sz="2000">
            <a:latin typeface="Calibri" panose="020F0502020204030204" pitchFamily="34" charset="0"/>
          </a:endParaRPr>
        </a:p>
      </dgm:t>
    </dgm:pt>
    <dgm:pt modelId="{C9449183-4413-4808-AABE-104A77290419}" type="sibTrans" cxnId="{661423E1-8124-4524-95C4-B3EFF05BD894}">
      <dgm:prSet/>
      <dgm:spPr/>
      <dgm:t>
        <a:bodyPr/>
        <a:lstStyle/>
        <a:p>
          <a:endParaRPr lang="ru-RU" sz="2000">
            <a:latin typeface="Calibri" panose="020F0502020204030204" pitchFamily="34" charset="0"/>
          </a:endParaRPr>
        </a:p>
      </dgm:t>
    </dgm:pt>
    <dgm:pt modelId="{5663C31C-EBF7-4440-98D7-29FDAA441502}">
      <dgm:prSet custT="1"/>
      <dgm:spPr/>
      <dgm:t>
        <a:bodyPr/>
        <a:lstStyle/>
        <a:p>
          <a:pPr rtl="0"/>
          <a:r>
            <a:rPr lang="ru-RU" sz="2000" b="0" i="0" u="none" dirty="0" smtClean="0">
              <a:latin typeface="Calibri" panose="020F0502020204030204" pitchFamily="34" charset="0"/>
            </a:rPr>
            <a:t>Несвоевременная сдача отчетности</a:t>
          </a:r>
          <a:endParaRPr lang="ru-RU" sz="2000" b="0" i="0" u="none" dirty="0">
            <a:latin typeface="Calibri" panose="020F0502020204030204" pitchFamily="34" charset="0"/>
          </a:endParaRPr>
        </a:p>
      </dgm:t>
    </dgm:pt>
    <dgm:pt modelId="{84559D2A-B791-4266-AF18-BCFC7F30C735}" type="parTrans" cxnId="{92FD942C-ABA8-4146-8CF8-1918533F88F9}">
      <dgm:prSet/>
      <dgm:spPr/>
      <dgm:t>
        <a:bodyPr/>
        <a:lstStyle/>
        <a:p>
          <a:endParaRPr lang="ru-RU" sz="2000">
            <a:latin typeface="Calibri" panose="020F0502020204030204" pitchFamily="34" charset="0"/>
          </a:endParaRPr>
        </a:p>
      </dgm:t>
    </dgm:pt>
    <dgm:pt modelId="{670EF00C-0DAF-4718-B658-599CE09EB83A}" type="sibTrans" cxnId="{92FD942C-ABA8-4146-8CF8-1918533F88F9}">
      <dgm:prSet/>
      <dgm:spPr/>
      <dgm:t>
        <a:bodyPr/>
        <a:lstStyle/>
        <a:p>
          <a:endParaRPr lang="ru-RU" sz="2000">
            <a:latin typeface="Calibri" panose="020F0502020204030204" pitchFamily="34" charset="0"/>
          </a:endParaRPr>
        </a:p>
      </dgm:t>
    </dgm:pt>
    <dgm:pt modelId="{80658D87-C4D3-489C-A722-7AF7252E92E6}">
      <dgm:prSet custT="1"/>
      <dgm:spPr/>
      <dgm:t>
        <a:bodyPr/>
        <a:lstStyle/>
        <a:p>
          <a:pPr rtl="0"/>
          <a:r>
            <a:rPr lang="ru-RU" sz="2000" b="0" i="0" u="none" dirty="0" smtClean="0">
              <a:latin typeface="Calibri" panose="020F0502020204030204" pitchFamily="34" charset="0"/>
            </a:rPr>
            <a:t>Низкая компьютерная грамотность сотрудников </a:t>
          </a:r>
          <a:endParaRPr lang="ru-RU" sz="2000" b="0" i="0" u="none" dirty="0">
            <a:latin typeface="Calibri" panose="020F0502020204030204" pitchFamily="34" charset="0"/>
          </a:endParaRPr>
        </a:p>
      </dgm:t>
    </dgm:pt>
    <dgm:pt modelId="{E5969D30-13DA-47F6-A412-CAEF277776C7}" type="parTrans" cxnId="{46DA48B0-7DB8-4BAC-A0DD-2383EBB1771E}">
      <dgm:prSet/>
      <dgm:spPr/>
      <dgm:t>
        <a:bodyPr/>
        <a:lstStyle/>
        <a:p>
          <a:endParaRPr lang="ru-RU" sz="2000">
            <a:latin typeface="Calibri" panose="020F0502020204030204" pitchFamily="34" charset="0"/>
          </a:endParaRPr>
        </a:p>
      </dgm:t>
    </dgm:pt>
    <dgm:pt modelId="{79115333-6CEB-436C-944D-451BEB89FB77}" type="sibTrans" cxnId="{46DA48B0-7DB8-4BAC-A0DD-2383EBB1771E}">
      <dgm:prSet/>
      <dgm:spPr/>
      <dgm:t>
        <a:bodyPr/>
        <a:lstStyle/>
        <a:p>
          <a:endParaRPr lang="ru-RU" sz="2000">
            <a:latin typeface="Calibri" panose="020F0502020204030204" pitchFamily="34" charset="0"/>
          </a:endParaRPr>
        </a:p>
      </dgm:t>
    </dgm:pt>
    <dgm:pt modelId="{9DF83497-5616-44E6-BE8D-DEEAF8A5D360}">
      <dgm:prSet custT="1"/>
      <dgm:spPr/>
      <dgm:t>
        <a:bodyPr/>
        <a:lstStyle/>
        <a:p>
          <a:pPr rtl="0"/>
          <a:r>
            <a:rPr lang="ru-RU" sz="2000" b="0" i="0" u="none" dirty="0" smtClean="0">
              <a:latin typeface="Calibri" panose="020F0502020204030204" pitchFamily="34" charset="0"/>
            </a:rPr>
            <a:t>Недостаточный уровень технического оснащения</a:t>
          </a:r>
          <a:endParaRPr lang="ru-RU" sz="2000" b="0" i="0" u="none" dirty="0">
            <a:latin typeface="Calibri" panose="020F0502020204030204" pitchFamily="34" charset="0"/>
          </a:endParaRPr>
        </a:p>
      </dgm:t>
    </dgm:pt>
    <dgm:pt modelId="{DA33980C-BB79-4F07-8C9E-A84CC10B00AD}" type="parTrans" cxnId="{8D474501-3455-43C4-81DF-1344497B2F86}">
      <dgm:prSet/>
      <dgm:spPr/>
      <dgm:t>
        <a:bodyPr/>
        <a:lstStyle/>
        <a:p>
          <a:endParaRPr lang="ru-RU" sz="2000">
            <a:latin typeface="Calibri" panose="020F0502020204030204" pitchFamily="34" charset="0"/>
          </a:endParaRPr>
        </a:p>
      </dgm:t>
    </dgm:pt>
    <dgm:pt modelId="{0E8DBE4B-A787-47A0-A1A0-223B85807BF1}" type="sibTrans" cxnId="{8D474501-3455-43C4-81DF-1344497B2F86}">
      <dgm:prSet/>
      <dgm:spPr/>
      <dgm:t>
        <a:bodyPr/>
        <a:lstStyle/>
        <a:p>
          <a:endParaRPr lang="ru-RU" sz="2000">
            <a:latin typeface="Calibri" panose="020F0502020204030204" pitchFamily="34" charset="0"/>
          </a:endParaRPr>
        </a:p>
      </dgm:t>
    </dgm:pt>
    <dgm:pt modelId="{216AE61F-0EF1-4E88-AC18-B782C21F38A4}">
      <dgm:prSet custT="1"/>
      <dgm:spPr/>
      <dgm:t>
        <a:bodyPr/>
        <a:lstStyle/>
        <a:p>
          <a:pPr rtl="0"/>
          <a:r>
            <a:rPr lang="ru-RU" sz="2000" b="0" i="0" u="none" dirty="0" smtClean="0">
              <a:latin typeface="Calibri" panose="020F0502020204030204" pitchFamily="34" charset="0"/>
            </a:rPr>
            <a:t>Высокие трудозатраты сотрудников на выполнение типовых операций</a:t>
          </a:r>
          <a:endParaRPr lang="ru-RU" sz="2000" b="0" i="0" u="none" dirty="0">
            <a:latin typeface="Calibri" panose="020F0502020204030204" pitchFamily="34" charset="0"/>
          </a:endParaRPr>
        </a:p>
      </dgm:t>
    </dgm:pt>
    <dgm:pt modelId="{05ACEEDB-23C1-4F36-B1EB-52FF719F8489}" type="parTrans" cxnId="{0AFCC08F-28C0-4B51-9F5D-2A17E7FC2C8F}">
      <dgm:prSet/>
      <dgm:spPr/>
      <dgm:t>
        <a:bodyPr/>
        <a:lstStyle/>
        <a:p>
          <a:endParaRPr lang="ru-RU" sz="2000">
            <a:latin typeface="Calibri" panose="020F0502020204030204" pitchFamily="34" charset="0"/>
          </a:endParaRPr>
        </a:p>
      </dgm:t>
    </dgm:pt>
    <dgm:pt modelId="{E8E26D05-6BE8-4C04-B658-9EA0AC8A6587}" type="sibTrans" cxnId="{0AFCC08F-28C0-4B51-9F5D-2A17E7FC2C8F}">
      <dgm:prSet/>
      <dgm:spPr/>
      <dgm:t>
        <a:bodyPr/>
        <a:lstStyle/>
        <a:p>
          <a:endParaRPr lang="ru-RU" sz="2000">
            <a:latin typeface="Calibri" panose="020F0502020204030204" pitchFamily="34" charset="0"/>
          </a:endParaRPr>
        </a:p>
      </dgm:t>
    </dgm:pt>
    <dgm:pt modelId="{D2B3DAAE-1323-4A7C-9B71-FEE63E443F9C}">
      <dgm:prSet custT="1"/>
      <dgm:spPr/>
      <dgm:t>
        <a:bodyPr/>
        <a:lstStyle/>
        <a:p>
          <a:pPr rtl="0"/>
          <a:r>
            <a:rPr lang="ru-RU" sz="2000" b="0" i="0" u="none" dirty="0" smtClean="0">
              <a:latin typeface="Calibri" panose="020F0502020204030204" pitchFamily="34" charset="0"/>
            </a:rPr>
            <a:t>Высокие затраты на поддержку бухгалтерских программ</a:t>
          </a:r>
          <a:endParaRPr lang="ru-RU" sz="2000" b="0" i="0" u="none" dirty="0">
            <a:latin typeface="Calibri" panose="020F0502020204030204" pitchFamily="34" charset="0"/>
          </a:endParaRPr>
        </a:p>
      </dgm:t>
    </dgm:pt>
    <dgm:pt modelId="{416EF79B-815A-4493-AB9A-D954A5A9C350}" type="parTrans" cxnId="{936AF75B-4A72-4051-9993-B38D1C8D4071}">
      <dgm:prSet/>
      <dgm:spPr/>
      <dgm:t>
        <a:bodyPr/>
        <a:lstStyle/>
        <a:p>
          <a:endParaRPr lang="ru-RU" sz="2000">
            <a:latin typeface="Calibri" panose="020F0502020204030204" pitchFamily="34" charset="0"/>
          </a:endParaRPr>
        </a:p>
      </dgm:t>
    </dgm:pt>
    <dgm:pt modelId="{AE3E1DBF-238B-433B-A55F-2B732DEB1356}" type="sibTrans" cxnId="{936AF75B-4A72-4051-9993-B38D1C8D4071}">
      <dgm:prSet/>
      <dgm:spPr/>
      <dgm:t>
        <a:bodyPr/>
        <a:lstStyle/>
        <a:p>
          <a:endParaRPr lang="ru-RU" sz="2000">
            <a:latin typeface="Calibri" panose="020F0502020204030204" pitchFamily="34" charset="0"/>
          </a:endParaRPr>
        </a:p>
      </dgm:t>
    </dgm:pt>
    <dgm:pt modelId="{610BCA5E-3D54-42AF-8A3F-B829F22D91C9}">
      <dgm:prSet custT="1"/>
      <dgm:spPr>
        <a:gradFill rotWithShape="0">
          <a:gsLst>
            <a:gs pos="0">
              <a:srgbClr val="93DFF1"/>
            </a:gs>
            <a:gs pos="84000">
              <a:schemeClr val="accent2">
                <a:hueOff val="-611709"/>
                <a:satOff val="32535"/>
                <a:lumOff val="9411"/>
                <a:alphaOff val="0"/>
                <a:shade val="90000"/>
                <a:lumMod val="88000"/>
              </a:schemeClr>
            </a:gs>
          </a:gsLst>
        </a:gradFill>
      </dgm:spPr>
      <dgm:t>
        <a:bodyPr/>
        <a:lstStyle/>
        <a:p>
          <a:pPr rtl="0"/>
          <a:r>
            <a:rPr lang="ru-RU" sz="2000" b="1" i="0" u="none" smtClean="0">
              <a:solidFill>
                <a:schemeClr val="accent1"/>
              </a:solidFill>
              <a:latin typeface="Calibri" panose="020F0502020204030204" pitchFamily="34" charset="0"/>
            </a:rPr>
            <a:t>Причины</a:t>
          </a:r>
          <a:endParaRPr lang="ru-RU" sz="2000" b="0" i="0" u="none" dirty="0">
            <a:solidFill>
              <a:schemeClr val="accent1"/>
            </a:solidFill>
            <a:latin typeface="Calibri" panose="020F0502020204030204" pitchFamily="34" charset="0"/>
          </a:endParaRPr>
        </a:p>
      </dgm:t>
    </dgm:pt>
    <dgm:pt modelId="{E88098AA-1B9C-48CA-A943-6B484C22BDE0}" type="parTrans" cxnId="{8A82C6AE-EC19-4DE5-B904-13CBE84B8E58}">
      <dgm:prSet/>
      <dgm:spPr/>
      <dgm:t>
        <a:bodyPr/>
        <a:lstStyle/>
        <a:p>
          <a:endParaRPr lang="ru-RU" sz="2000"/>
        </a:p>
      </dgm:t>
    </dgm:pt>
    <dgm:pt modelId="{63DC1B22-CFA9-44FB-A900-8398EC48ACCA}" type="sibTrans" cxnId="{8A82C6AE-EC19-4DE5-B904-13CBE84B8E58}">
      <dgm:prSet/>
      <dgm:spPr/>
      <dgm:t>
        <a:bodyPr/>
        <a:lstStyle/>
        <a:p>
          <a:endParaRPr lang="ru-RU" sz="2000"/>
        </a:p>
      </dgm:t>
    </dgm:pt>
    <dgm:pt modelId="{8393B7A2-F1C8-4AC0-8FAF-99F90F6060C4}">
      <dgm:prSet custT="1"/>
      <dgm:spPr/>
      <dgm:t>
        <a:bodyPr/>
        <a:lstStyle/>
        <a:p>
          <a:pPr rtl="0"/>
          <a:r>
            <a:rPr lang="ru-RU" sz="2000" b="0" i="0" u="none" dirty="0" smtClean="0">
              <a:latin typeface="Calibri" panose="020F0502020204030204" pitchFamily="34" charset="0"/>
            </a:rPr>
            <a:t>Многоэтапность сдачи отчетности </a:t>
          </a:r>
          <a:endParaRPr lang="ru-RU" sz="2000" b="0" i="0" u="none" dirty="0">
            <a:latin typeface="Calibri" panose="020F0502020204030204" pitchFamily="34" charset="0"/>
          </a:endParaRPr>
        </a:p>
      </dgm:t>
    </dgm:pt>
    <dgm:pt modelId="{50D0BC7C-0D8C-4A2E-AD87-5AED14070851}" type="parTrans" cxnId="{0A71F9A9-0EF0-4E74-8138-6410080C31A5}">
      <dgm:prSet/>
      <dgm:spPr/>
      <dgm:t>
        <a:bodyPr/>
        <a:lstStyle/>
        <a:p>
          <a:endParaRPr lang="ru-RU" sz="2000"/>
        </a:p>
      </dgm:t>
    </dgm:pt>
    <dgm:pt modelId="{D5966E1C-4D7F-4AE8-9AE5-25C470316FBB}" type="sibTrans" cxnId="{0A71F9A9-0EF0-4E74-8138-6410080C31A5}">
      <dgm:prSet/>
      <dgm:spPr/>
      <dgm:t>
        <a:bodyPr/>
        <a:lstStyle/>
        <a:p>
          <a:endParaRPr lang="ru-RU" sz="2000"/>
        </a:p>
      </dgm:t>
    </dgm:pt>
    <dgm:pt modelId="{B22D4BE5-EAE6-4CB7-AEB0-6F7EC7FC2C55}">
      <dgm:prSet custT="1"/>
      <dgm:spPr/>
      <dgm:t>
        <a:bodyPr/>
        <a:lstStyle/>
        <a:p>
          <a:pPr rtl="0"/>
          <a:r>
            <a:rPr lang="ru-RU" sz="2000" b="0" i="0" u="none" dirty="0" smtClean="0">
              <a:latin typeface="Calibri" panose="020F0502020204030204" pitchFamily="34" charset="0"/>
            </a:rPr>
            <a:t>Неэффективность передачи данных </a:t>
          </a:r>
          <a:endParaRPr lang="ru-RU" sz="2000" b="0" i="0" u="none" dirty="0">
            <a:latin typeface="Calibri" panose="020F0502020204030204" pitchFamily="34" charset="0"/>
          </a:endParaRPr>
        </a:p>
      </dgm:t>
    </dgm:pt>
    <dgm:pt modelId="{99466F6F-DD0A-425E-9B64-DFC244F8824C}" type="parTrans" cxnId="{9BDA8CC6-74B8-4738-B247-DE19372218CA}">
      <dgm:prSet/>
      <dgm:spPr/>
      <dgm:t>
        <a:bodyPr/>
        <a:lstStyle/>
        <a:p>
          <a:endParaRPr lang="ru-RU" sz="2000"/>
        </a:p>
      </dgm:t>
    </dgm:pt>
    <dgm:pt modelId="{F5454383-2E05-4976-9991-AEF60C8C9A6D}" type="sibTrans" cxnId="{9BDA8CC6-74B8-4738-B247-DE19372218CA}">
      <dgm:prSet/>
      <dgm:spPr/>
      <dgm:t>
        <a:bodyPr/>
        <a:lstStyle/>
        <a:p>
          <a:endParaRPr lang="ru-RU" sz="2000"/>
        </a:p>
      </dgm:t>
    </dgm:pt>
    <dgm:pt modelId="{D582E04C-CBCE-4BD3-9A59-9D5F3AB1F87F}">
      <dgm:prSet custT="1"/>
      <dgm:spPr/>
      <dgm:t>
        <a:bodyPr/>
        <a:lstStyle/>
        <a:p>
          <a:pPr rtl="0"/>
          <a:r>
            <a:rPr lang="ru-RU" sz="2000" b="0" i="0" u="none" dirty="0" smtClean="0">
              <a:latin typeface="Calibri" panose="020F0502020204030204" pitchFamily="34" charset="0"/>
            </a:rPr>
            <a:t>Использование разнородных ПП</a:t>
          </a:r>
          <a:endParaRPr lang="ru-RU" sz="2000" b="0" i="0" u="none" dirty="0">
            <a:latin typeface="Calibri" panose="020F0502020204030204" pitchFamily="34" charset="0"/>
          </a:endParaRPr>
        </a:p>
      </dgm:t>
    </dgm:pt>
    <dgm:pt modelId="{2A9704C7-DA9C-4AD1-85FF-DA80E25A9122}" type="parTrans" cxnId="{85777CA3-B947-4BCE-9514-84B32851C2A9}">
      <dgm:prSet/>
      <dgm:spPr/>
      <dgm:t>
        <a:bodyPr/>
        <a:lstStyle/>
        <a:p>
          <a:endParaRPr lang="ru-RU" sz="2000"/>
        </a:p>
      </dgm:t>
    </dgm:pt>
    <dgm:pt modelId="{10034D32-28A5-4F8A-9AB7-131C274F26EB}" type="sibTrans" cxnId="{85777CA3-B947-4BCE-9514-84B32851C2A9}">
      <dgm:prSet/>
      <dgm:spPr/>
      <dgm:t>
        <a:bodyPr/>
        <a:lstStyle/>
        <a:p>
          <a:endParaRPr lang="ru-RU" sz="2000"/>
        </a:p>
      </dgm:t>
    </dgm:pt>
    <dgm:pt modelId="{59518EEB-00FC-4D45-B18C-8C9392766DFB}">
      <dgm:prSet custT="1"/>
      <dgm:spPr/>
      <dgm:t>
        <a:bodyPr/>
        <a:lstStyle/>
        <a:p>
          <a:pPr rtl="0"/>
          <a:r>
            <a:rPr lang="ru-RU" sz="2000" b="0" i="0" u="none" dirty="0" smtClean="0">
              <a:latin typeface="Calibri" panose="020F0502020204030204" pitchFamily="34" charset="0"/>
            </a:rPr>
            <a:t>Отсутствие необходимых ИТ-специалистов в штате </a:t>
          </a:r>
          <a:endParaRPr lang="ru-RU" sz="2000" b="0" i="0" u="none" dirty="0">
            <a:latin typeface="Calibri" panose="020F0502020204030204" pitchFamily="34" charset="0"/>
          </a:endParaRPr>
        </a:p>
      </dgm:t>
    </dgm:pt>
    <dgm:pt modelId="{23FB92F8-0806-456F-9F13-7FFBC13E92AC}" type="parTrans" cxnId="{3A2D1938-28D3-4859-B3A8-24D484036320}">
      <dgm:prSet/>
      <dgm:spPr/>
      <dgm:t>
        <a:bodyPr/>
        <a:lstStyle/>
        <a:p>
          <a:endParaRPr lang="ru-RU" sz="2000"/>
        </a:p>
      </dgm:t>
    </dgm:pt>
    <dgm:pt modelId="{A296352A-A67A-4672-AF19-B5557756CC12}" type="sibTrans" cxnId="{3A2D1938-28D3-4859-B3A8-24D484036320}">
      <dgm:prSet/>
      <dgm:spPr/>
      <dgm:t>
        <a:bodyPr/>
        <a:lstStyle/>
        <a:p>
          <a:endParaRPr lang="ru-RU" sz="2000"/>
        </a:p>
      </dgm:t>
    </dgm:pt>
    <dgm:pt modelId="{BACDED31-E5C1-4D23-A60C-BDAEDCCBC2FE}" type="pres">
      <dgm:prSet presAssocID="{C782AF31-AA3E-4A01-B2EF-1CAEB09F8EF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A13E58D-C936-48F5-B3AA-4CF6702ECD8B}" type="pres">
      <dgm:prSet presAssocID="{9B5610A2-247B-49F5-9D52-1D9EA1308FF9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5B1AB1-1D77-4D2A-91AE-94B66148C2B9}" type="pres">
      <dgm:prSet presAssocID="{9B5610A2-247B-49F5-9D52-1D9EA1308FF9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5671D8-B140-4040-BB29-5D07DA546732}" type="pres">
      <dgm:prSet presAssocID="{610BCA5E-3D54-42AF-8A3F-B829F22D91C9}" presName="parentText" presStyleLbl="node1" presStyleIdx="1" presStyleCnt="2" custLinFactNeighborX="-114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1FE5B7-D7DF-41B3-B57C-5B462CA0128E}" type="pres">
      <dgm:prSet presAssocID="{610BCA5E-3D54-42AF-8A3F-B829F22D91C9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A71F9A9-0EF0-4E74-8138-6410080C31A5}" srcId="{610BCA5E-3D54-42AF-8A3F-B829F22D91C9}" destId="{8393B7A2-F1C8-4AC0-8FAF-99F90F6060C4}" srcOrd="0" destOrd="0" parTransId="{50D0BC7C-0D8C-4A2E-AD87-5AED14070851}" sibTransId="{D5966E1C-4D7F-4AE8-9AE5-25C470316FBB}"/>
    <dgm:cxn modelId="{46DA48B0-7DB8-4BAC-A0DD-2383EBB1771E}" srcId="{9B5610A2-247B-49F5-9D52-1D9EA1308FF9}" destId="{80658D87-C4D3-489C-A722-7AF7252E92E6}" srcOrd="1" destOrd="0" parTransId="{E5969D30-13DA-47F6-A412-CAEF277776C7}" sibTransId="{79115333-6CEB-436C-944D-451BEB89FB77}"/>
    <dgm:cxn modelId="{AF33338C-0F98-48B6-96AA-6DA4514913D9}" type="presOf" srcId="{D582E04C-CBCE-4BD3-9A59-9D5F3AB1F87F}" destId="{2F1FE5B7-D7DF-41B3-B57C-5B462CA0128E}" srcOrd="0" destOrd="2" presId="urn:microsoft.com/office/officeart/2005/8/layout/vList2"/>
    <dgm:cxn modelId="{936AF75B-4A72-4051-9993-B38D1C8D4071}" srcId="{9B5610A2-247B-49F5-9D52-1D9EA1308FF9}" destId="{D2B3DAAE-1323-4A7C-9B71-FEE63E443F9C}" srcOrd="4" destOrd="0" parTransId="{416EF79B-815A-4493-AB9A-D954A5A9C350}" sibTransId="{AE3E1DBF-238B-433B-A55F-2B732DEB1356}"/>
    <dgm:cxn modelId="{836991C2-D8BA-4B8B-8AB2-201BB9C9C851}" type="presOf" srcId="{C782AF31-AA3E-4A01-B2EF-1CAEB09F8EF7}" destId="{BACDED31-E5C1-4D23-A60C-BDAEDCCBC2FE}" srcOrd="0" destOrd="0" presId="urn:microsoft.com/office/officeart/2005/8/layout/vList2"/>
    <dgm:cxn modelId="{8D474501-3455-43C4-81DF-1344497B2F86}" srcId="{9B5610A2-247B-49F5-9D52-1D9EA1308FF9}" destId="{9DF83497-5616-44E6-BE8D-DEEAF8A5D360}" srcOrd="2" destOrd="0" parTransId="{DA33980C-BB79-4F07-8C9E-A84CC10B00AD}" sibTransId="{0E8DBE4B-A787-47A0-A1A0-223B85807BF1}"/>
    <dgm:cxn modelId="{78410347-D46E-4103-94CF-B4DAE6785790}" type="presOf" srcId="{D2B3DAAE-1323-4A7C-9B71-FEE63E443F9C}" destId="{F35B1AB1-1D77-4D2A-91AE-94B66148C2B9}" srcOrd="0" destOrd="4" presId="urn:microsoft.com/office/officeart/2005/8/layout/vList2"/>
    <dgm:cxn modelId="{8A82C6AE-EC19-4DE5-B904-13CBE84B8E58}" srcId="{C782AF31-AA3E-4A01-B2EF-1CAEB09F8EF7}" destId="{610BCA5E-3D54-42AF-8A3F-B829F22D91C9}" srcOrd="1" destOrd="0" parTransId="{E88098AA-1B9C-48CA-A943-6B484C22BDE0}" sibTransId="{63DC1B22-CFA9-44FB-A900-8398EC48ACCA}"/>
    <dgm:cxn modelId="{A853F9E9-CAEF-47EB-9307-B216E1FB62A7}" type="presOf" srcId="{610BCA5E-3D54-42AF-8A3F-B829F22D91C9}" destId="{355671D8-B140-4040-BB29-5D07DA546732}" srcOrd="0" destOrd="0" presId="urn:microsoft.com/office/officeart/2005/8/layout/vList2"/>
    <dgm:cxn modelId="{BFBF6D88-29CC-4312-AF52-E89D82F76E72}" type="presOf" srcId="{59518EEB-00FC-4D45-B18C-8C9392766DFB}" destId="{2F1FE5B7-D7DF-41B3-B57C-5B462CA0128E}" srcOrd="0" destOrd="3" presId="urn:microsoft.com/office/officeart/2005/8/layout/vList2"/>
    <dgm:cxn modelId="{85777CA3-B947-4BCE-9514-84B32851C2A9}" srcId="{610BCA5E-3D54-42AF-8A3F-B829F22D91C9}" destId="{D582E04C-CBCE-4BD3-9A59-9D5F3AB1F87F}" srcOrd="2" destOrd="0" parTransId="{2A9704C7-DA9C-4AD1-85FF-DA80E25A9122}" sibTransId="{10034D32-28A5-4F8A-9AB7-131C274F26EB}"/>
    <dgm:cxn modelId="{481291D2-B46C-4258-8C0F-56853B145F8E}" type="presOf" srcId="{B22D4BE5-EAE6-4CB7-AEB0-6F7EC7FC2C55}" destId="{2F1FE5B7-D7DF-41B3-B57C-5B462CA0128E}" srcOrd="0" destOrd="1" presId="urn:microsoft.com/office/officeart/2005/8/layout/vList2"/>
    <dgm:cxn modelId="{977EDEDD-76A8-4BF5-B850-8C06C8150040}" type="presOf" srcId="{80658D87-C4D3-489C-A722-7AF7252E92E6}" destId="{F35B1AB1-1D77-4D2A-91AE-94B66148C2B9}" srcOrd="0" destOrd="1" presId="urn:microsoft.com/office/officeart/2005/8/layout/vList2"/>
    <dgm:cxn modelId="{661423E1-8124-4524-95C4-B3EFF05BD894}" srcId="{C782AF31-AA3E-4A01-B2EF-1CAEB09F8EF7}" destId="{9B5610A2-247B-49F5-9D52-1D9EA1308FF9}" srcOrd="0" destOrd="0" parTransId="{907951DA-559B-4526-8B9C-4340283ABCE4}" sibTransId="{C9449183-4413-4808-AABE-104A77290419}"/>
    <dgm:cxn modelId="{92FD942C-ABA8-4146-8CF8-1918533F88F9}" srcId="{9B5610A2-247B-49F5-9D52-1D9EA1308FF9}" destId="{5663C31C-EBF7-4440-98D7-29FDAA441502}" srcOrd="0" destOrd="0" parTransId="{84559D2A-B791-4266-AF18-BCFC7F30C735}" sibTransId="{670EF00C-0DAF-4718-B658-599CE09EB83A}"/>
    <dgm:cxn modelId="{9BDA8CC6-74B8-4738-B247-DE19372218CA}" srcId="{610BCA5E-3D54-42AF-8A3F-B829F22D91C9}" destId="{B22D4BE5-EAE6-4CB7-AEB0-6F7EC7FC2C55}" srcOrd="1" destOrd="0" parTransId="{99466F6F-DD0A-425E-9B64-DFC244F8824C}" sibTransId="{F5454383-2E05-4976-9991-AEF60C8C9A6D}"/>
    <dgm:cxn modelId="{3A2D1938-28D3-4859-B3A8-24D484036320}" srcId="{610BCA5E-3D54-42AF-8A3F-B829F22D91C9}" destId="{59518EEB-00FC-4D45-B18C-8C9392766DFB}" srcOrd="3" destOrd="0" parTransId="{23FB92F8-0806-456F-9F13-7FFBC13E92AC}" sibTransId="{A296352A-A67A-4672-AF19-B5557756CC12}"/>
    <dgm:cxn modelId="{EDF1DF9F-FCF3-4589-A541-D8F32E576935}" type="presOf" srcId="{216AE61F-0EF1-4E88-AC18-B782C21F38A4}" destId="{F35B1AB1-1D77-4D2A-91AE-94B66148C2B9}" srcOrd="0" destOrd="3" presId="urn:microsoft.com/office/officeart/2005/8/layout/vList2"/>
    <dgm:cxn modelId="{881F27FD-1420-4F66-98D0-1251C239B12C}" type="presOf" srcId="{5663C31C-EBF7-4440-98D7-29FDAA441502}" destId="{F35B1AB1-1D77-4D2A-91AE-94B66148C2B9}" srcOrd="0" destOrd="0" presId="urn:microsoft.com/office/officeart/2005/8/layout/vList2"/>
    <dgm:cxn modelId="{97F63B22-A9E1-4B22-A175-C62E55FD04FD}" type="presOf" srcId="{8393B7A2-F1C8-4AC0-8FAF-99F90F6060C4}" destId="{2F1FE5B7-D7DF-41B3-B57C-5B462CA0128E}" srcOrd="0" destOrd="0" presId="urn:microsoft.com/office/officeart/2005/8/layout/vList2"/>
    <dgm:cxn modelId="{3A9763E0-52C3-4B22-BAD2-F12D9EA9D32C}" type="presOf" srcId="{9B5610A2-247B-49F5-9D52-1D9EA1308FF9}" destId="{EA13E58D-C936-48F5-B3AA-4CF6702ECD8B}" srcOrd="0" destOrd="0" presId="urn:microsoft.com/office/officeart/2005/8/layout/vList2"/>
    <dgm:cxn modelId="{DEBDA5E6-DE11-4441-82FD-1BF0D6F05A12}" type="presOf" srcId="{9DF83497-5616-44E6-BE8D-DEEAF8A5D360}" destId="{F35B1AB1-1D77-4D2A-91AE-94B66148C2B9}" srcOrd="0" destOrd="2" presId="urn:microsoft.com/office/officeart/2005/8/layout/vList2"/>
    <dgm:cxn modelId="{0AFCC08F-28C0-4B51-9F5D-2A17E7FC2C8F}" srcId="{9B5610A2-247B-49F5-9D52-1D9EA1308FF9}" destId="{216AE61F-0EF1-4E88-AC18-B782C21F38A4}" srcOrd="3" destOrd="0" parTransId="{05ACEEDB-23C1-4F36-B1EB-52FF719F8489}" sibTransId="{E8E26D05-6BE8-4C04-B658-9EA0AC8A6587}"/>
    <dgm:cxn modelId="{2A1D5179-D80F-4734-9E64-D6AA2986D1C9}" type="presParOf" srcId="{BACDED31-E5C1-4D23-A60C-BDAEDCCBC2FE}" destId="{EA13E58D-C936-48F5-B3AA-4CF6702ECD8B}" srcOrd="0" destOrd="0" presId="urn:microsoft.com/office/officeart/2005/8/layout/vList2"/>
    <dgm:cxn modelId="{18485FCE-9C2A-48BD-9A7E-F187090B4AE1}" type="presParOf" srcId="{BACDED31-E5C1-4D23-A60C-BDAEDCCBC2FE}" destId="{F35B1AB1-1D77-4D2A-91AE-94B66148C2B9}" srcOrd="1" destOrd="0" presId="urn:microsoft.com/office/officeart/2005/8/layout/vList2"/>
    <dgm:cxn modelId="{931B6C71-F1AD-49C5-83EE-A2AB79F980DB}" type="presParOf" srcId="{BACDED31-E5C1-4D23-A60C-BDAEDCCBC2FE}" destId="{355671D8-B140-4040-BB29-5D07DA546732}" srcOrd="2" destOrd="0" presId="urn:microsoft.com/office/officeart/2005/8/layout/vList2"/>
    <dgm:cxn modelId="{467D274E-7EDF-42D0-885A-27F788FEA845}" type="presParOf" srcId="{BACDED31-E5C1-4D23-A60C-BDAEDCCBC2FE}" destId="{2F1FE5B7-D7DF-41B3-B57C-5B462CA0128E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782AF31-AA3E-4A01-B2EF-1CAEB09F8EF7}" type="doc">
      <dgm:prSet loTypeId="urn:microsoft.com/office/officeart/2005/8/layout/process4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5D861DE1-D0F6-4F47-B9C0-9823821D7326}">
      <dgm:prSet custT="1"/>
      <dgm:spPr>
        <a:gradFill rotWithShape="0">
          <a:gsLst>
            <a:gs pos="0">
              <a:srgbClr val="CBCFD3"/>
            </a:gs>
            <a:gs pos="84000">
              <a:schemeClr val="accent4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</a:gradFill>
      </dgm:spPr>
      <dgm:t>
        <a:bodyPr/>
        <a:lstStyle/>
        <a:p>
          <a:pPr rtl="0"/>
          <a:r>
            <a:rPr lang="ru-RU" sz="3500" b="0" i="0" u="none" dirty="0" smtClean="0">
              <a:solidFill>
                <a:schemeClr val="tx1"/>
              </a:solidFill>
              <a:latin typeface="Calibri" panose="020F0502020204030204" pitchFamily="34" charset="0"/>
            </a:rPr>
            <a:t>Подведомственные учреждения </a:t>
          </a:r>
          <a:endParaRPr lang="ru-RU" sz="3500" b="0" i="0" u="none" dirty="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45F7B955-7D85-4E9B-91C8-D6CF5DDDFAD6}" type="parTrans" cxnId="{D6F2412B-4A4F-48F8-95A9-FF8156FCBF9D}">
      <dgm:prSet/>
      <dgm:spPr/>
      <dgm:t>
        <a:bodyPr/>
        <a:lstStyle/>
        <a:p>
          <a:endParaRPr lang="ru-RU" sz="3500">
            <a:solidFill>
              <a:schemeClr val="accent1"/>
            </a:solidFill>
            <a:latin typeface="Calibri" panose="020F0502020204030204" pitchFamily="34" charset="0"/>
          </a:endParaRPr>
        </a:p>
      </dgm:t>
    </dgm:pt>
    <dgm:pt modelId="{80DAD745-E199-4694-B0DA-C91A829A60E4}" type="sibTrans" cxnId="{D6F2412B-4A4F-48F8-95A9-FF8156FCBF9D}">
      <dgm:prSet/>
      <dgm:spPr/>
      <dgm:t>
        <a:bodyPr/>
        <a:lstStyle/>
        <a:p>
          <a:endParaRPr lang="ru-RU" sz="3500">
            <a:solidFill>
              <a:schemeClr val="accent1"/>
            </a:solidFill>
            <a:latin typeface="Calibri" panose="020F0502020204030204" pitchFamily="34" charset="0"/>
          </a:endParaRPr>
        </a:p>
      </dgm:t>
    </dgm:pt>
    <dgm:pt modelId="{F3DBA8FA-BB95-4A1A-B206-907C0B6AFA6D}">
      <dgm:prSet custT="1"/>
      <dgm:spPr>
        <a:gradFill rotWithShape="0">
          <a:gsLst>
            <a:gs pos="0">
              <a:srgbClr val="A1C6DB"/>
            </a:gs>
            <a:gs pos="84000">
              <a:schemeClr val="accent2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</a:gradFill>
      </dgm:spPr>
      <dgm:t>
        <a:bodyPr/>
        <a:lstStyle/>
        <a:p>
          <a:pPr rtl="0"/>
          <a:r>
            <a:rPr lang="ru-RU" sz="3500" b="0" i="0" u="none" dirty="0" smtClean="0">
              <a:solidFill>
                <a:schemeClr val="tx1"/>
              </a:solidFill>
              <a:latin typeface="Calibri" panose="020F0502020204030204" pitchFamily="34" charset="0"/>
            </a:rPr>
            <a:t>ГУО мэрии города Новосибирска</a:t>
          </a:r>
          <a:endParaRPr lang="ru-RU" sz="3500" b="0" i="0" u="none" dirty="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1D4B7D29-3AED-44F1-9420-667641EBE9CA}" type="parTrans" cxnId="{3E452D40-193B-439E-9248-36ED5BCFEADE}">
      <dgm:prSet/>
      <dgm:spPr/>
      <dgm:t>
        <a:bodyPr/>
        <a:lstStyle/>
        <a:p>
          <a:endParaRPr lang="ru-RU" sz="3500">
            <a:solidFill>
              <a:schemeClr val="accent1"/>
            </a:solidFill>
            <a:latin typeface="Calibri" panose="020F0502020204030204" pitchFamily="34" charset="0"/>
          </a:endParaRPr>
        </a:p>
      </dgm:t>
    </dgm:pt>
    <dgm:pt modelId="{C023781E-F8BA-4F42-B4DB-5F01188EF1D0}" type="sibTrans" cxnId="{3E452D40-193B-439E-9248-36ED5BCFEADE}">
      <dgm:prSet/>
      <dgm:spPr/>
      <dgm:t>
        <a:bodyPr/>
        <a:lstStyle/>
        <a:p>
          <a:endParaRPr lang="ru-RU" sz="3500">
            <a:solidFill>
              <a:schemeClr val="accent1"/>
            </a:solidFill>
            <a:latin typeface="Calibri" panose="020F0502020204030204" pitchFamily="34" charset="0"/>
          </a:endParaRPr>
        </a:p>
      </dgm:t>
    </dgm:pt>
    <dgm:pt modelId="{DCCCBC6C-9502-474F-83B0-C09DBA23AAE9}">
      <dgm:prSet custT="1"/>
      <dgm:spPr>
        <a:gradFill rotWithShape="0">
          <a:gsLst>
            <a:gs pos="0">
              <a:srgbClr val="93DFF1"/>
            </a:gs>
            <a:gs pos="84000">
              <a:schemeClr val="accent3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</a:gradFill>
      </dgm:spPr>
      <dgm:t>
        <a:bodyPr/>
        <a:lstStyle/>
        <a:p>
          <a:pPr rtl="0"/>
          <a:r>
            <a:rPr lang="ru-RU" sz="3500" b="0" i="0" u="none" dirty="0" smtClean="0">
              <a:solidFill>
                <a:schemeClr val="tx1"/>
              </a:solidFill>
              <a:latin typeface="Calibri" panose="020F0502020204030204" pitchFamily="34" charset="0"/>
            </a:rPr>
            <a:t>Структурные подразделения ГУО мэрии в районах (округе) города Новосибирска </a:t>
          </a:r>
          <a:endParaRPr lang="ru-RU" sz="3500" b="0" i="0" u="none" dirty="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21ADFBB7-ECA8-46FD-98B0-43365929E342}" type="parTrans" cxnId="{9042BE00-287A-4AA0-BBA0-AAB5012340EE}">
      <dgm:prSet/>
      <dgm:spPr/>
      <dgm:t>
        <a:bodyPr/>
        <a:lstStyle/>
        <a:p>
          <a:endParaRPr lang="ru-RU" sz="3500">
            <a:solidFill>
              <a:schemeClr val="accent1"/>
            </a:solidFill>
            <a:latin typeface="Calibri" panose="020F0502020204030204" pitchFamily="34" charset="0"/>
          </a:endParaRPr>
        </a:p>
      </dgm:t>
    </dgm:pt>
    <dgm:pt modelId="{E7C388E3-450E-459A-B36A-2DFF9154A1A5}" type="sibTrans" cxnId="{9042BE00-287A-4AA0-BBA0-AAB5012340EE}">
      <dgm:prSet/>
      <dgm:spPr/>
      <dgm:t>
        <a:bodyPr/>
        <a:lstStyle/>
        <a:p>
          <a:endParaRPr lang="ru-RU" sz="3500">
            <a:solidFill>
              <a:schemeClr val="accent1"/>
            </a:solidFill>
            <a:latin typeface="Calibri" panose="020F0502020204030204" pitchFamily="34" charset="0"/>
          </a:endParaRPr>
        </a:p>
      </dgm:t>
    </dgm:pt>
    <dgm:pt modelId="{3B894A5A-7126-4386-9933-0AE8A309CBB3}" type="pres">
      <dgm:prSet presAssocID="{C782AF31-AA3E-4A01-B2EF-1CAEB09F8EF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DB1AD1D-9035-4713-8B35-9ECFA5035CE2}" type="pres">
      <dgm:prSet presAssocID="{F3DBA8FA-BB95-4A1A-B206-907C0B6AFA6D}" presName="boxAndChildren" presStyleCnt="0"/>
      <dgm:spPr/>
      <dgm:t>
        <a:bodyPr/>
        <a:lstStyle/>
        <a:p>
          <a:endParaRPr lang="ru-RU"/>
        </a:p>
      </dgm:t>
    </dgm:pt>
    <dgm:pt modelId="{6B3C1D37-973E-4388-9430-DD8587EAB208}" type="pres">
      <dgm:prSet presAssocID="{F3DBA8FA-BB95-4A1A-B206-907C0B6AFA6D}" presName="parentTextBox" presStyleLbl="node1" presStyleIdx="0" presStyleCnt="3"/>
      <dgm:spPr/>
      <dgm:t>
        <a:bodyPr/>
        <a:lstStyle/>
        <a:p>
          <a:endParaRPr lang="ru-RU"/>
        </a:p>
      </dgm:t>
    </dgm:pt>
    <dgm:pt modelId="{C2C1EC11-1A25-4785-8B94-56BB440D06EE}" type="pres">
      <dgm:prSet presAssocID="{E7C388E3-450E-459A-B36A-2DFF9154A1A5}" presName="sp" presStyleCnt="0"/>
      <dgm:spPr/>
      <dgm:t>
        <a:bodyPr/>
        <a:lstStyle/>
        <a:p>
          <a:endParaRPr lang="ru-RU"/>
        </a:p>
      </dgm:t>
    </dgm:pt>
    <dgm:pt modelId="{DB344C1A-415E-4D79-B547-202661FECE1D}" type="pres">
      <dgm:prSet presAssocID="{DCCCBC6C-9502-474F-83B0-C09DBA23AAE9}" presName="arrowAndChildren" presStyleCnt="0"/>
      <dgm:spPr/>
      <dgm:t>
        <a:bodyPr/>
        <a:lstStyle/>
        <a:p>
          <a:endParaRPr lang="ru-RU"/>
        </a:p>
      </dgm:t>
    </dgm:pt>
    <dgm:pt modelId="{F3E35D0E-7173-4B44-B9EA-9784FCD15549}" type="pres">
      <dgm:prSet presAssocID="{DCCCBC6C-9502-474F-83B0-C09DBA23AAE9}" presName="parentTextArrow" presStyleLbl="node1" presStyleIdx="1" presStyleCnt="3"/>
      <dgm:spPr/>
      <dgm:t>
        <a:bodyPr/>
        <a:lstStyle/>
        <a:p>
          <a:endParaRPr lang="ru-RU"/>
        </a:p>
      </dgm:t>
    </dgm:pt>
    <dgm:pt modelId="{66D994B2-7E76-4A90-834F-AF595E65612A}" type="pres">
      <dgm:prSet presAssocID="{80DAD745-E199-4694-B0DA-C91A829A60E4}" presName="sp" presStyleCnt="0"/>
      <dgm:spPr/>
      <dgm:t>
        <a:bodyPr/>
        <a:lstStyle/>
        <a:p>
          <a:endParaRPr lang="ru-RU"/>
        </a:p>
      </dgm:t>
    </dgm:pt>
    <dgm:pt modelId="{B04863C0-3369-4026-8765-0A670A2DFA02}" type="pres">
      <dgm:prSet presAssocID="{5D861DE1-D0F6-4F47-B9C0-9823821D7326}" presName="arrowAndChildren" presStyleCnt="0"/>
      <dgm:spPr/>
      <dgm:t>
        <a:bodyPr/>
        <a:lstStyle/>
        <a:p>
          <a:endParaRPr lang="ru-RU"/>
        </a:p>
      </dgm:t>
    </dgm:pt>
    <dgm:pt modelId="{0FBAFF0A-AA43-4BE1-BD69-F4E779EE767F}" type="pres">
      <dgm:prSet presAssocID="{5D861DE1-D0F6-4F47-B9C0-9823821D7326}" presName="parentTextArrow" presStyleLbl="node1" presStyleIdx="2" presStyleCnt="3" custLinFactNeighborX="57089" custLinFactNeighborY="1713"/>
      <dgm:spPr/>
      <dgm:t>
        <a:bodyPr/>
        <a:lstStyle/>
        <a:p>
          <a:endParaRPr lang="ru-RU"/>
        </a:p>
      </dgm:t>
    </dgm:pt>
  </dgm:ptLst>
  <dgm:cxnLst>
    <dgm:cxn modelId="{7DFFA379-C8B8-457F-9A48-B46DEF2A5681}" type="presOf" srcId="{5D861DE1-D0F6-4F47-B9C0-9823821D7326}" destId="{0FBAFF0A-AA43-4BE1-BD69-F4E779EE767F}" srcOrd="0" destOrd="0" presId="urn:microsoft.com/office/officeart/2005/8/layout/process4"/>
    <dgm:cxn modelId="{A218485C-C157-4BF9-BAF8-C923A181A109}" type="presOf" srcId="{C782AF31-AA3E-4A01-B2EF-1CAEB09F8EF7}" destId="{3B894A5A-7126-4386-9933-0AE8A309CBB3}" srcOrd="0" destOrd="0" presId="urn:microsoft.com/office/officeart/2005/8/layout/process4"/>
    <dgm:cxn modelId="{913B3A9E-C06A-4762-B024-16D13569987D}" type="presOf" srcId="{DCCCBC6C-9502-474F-83B0-C09DBA23AAE9}" destId="{F3E35D0E-7173-4B44-B9EA-9784FCD15549}" srcOrd="0" destOrd="0" presId="urn:microsoft.com/office/officeart/2005/8/layout/process4"/>
    <dgm:cxn modelId="{9042BE00-287A-4AA0-BBA0-AAB5012340EE}" srcId="{C782AF31-AA3E-4A01-B2EF-1CAEB09F8EF7}" destId="{DCCCBC6C-9502-474F-83B0-C09DBA23AAE9}" srcOrd="1" destOrd="0" parTransId="{21ADFBB7-ECA8-46FD-98B0-43365929E342}" sibTransId="{E7C388E3-450E-459A-B36A-2DFF9154A1A5}"/>
    <dgm:cxn modelId="{D6F2412B-4A4F-48F8-95A9-FF8156FCBF9D}" srcId="{C782AF31-AA3E-4A01-B2EF-1CAEB09F8EF7}" destId="{5D861DE1-D0F6-4F47-B9C0-9823821D7326}" srcOrd="0" destOrd="0" parTransId="{45F7B955-7D85-4E9B-91C8-D6CF5DDDFAD6}" sibTransId="{80DAD745-E199-4694-B0DA-C91A829A60E4}"/>
    <dgm:cxn modelId="{3E452D40-193B-439E-9248-36ED5BCFEADE}" srcId="{C782AF31-AA3E-4A01-B2EF-1CAEB09F8EF7}" destId="{F3DBA8FA-BB95-4A1A-B206-907C0B6AFA6D}" srcOrd="2" destOrd="0" parTransId="{1D4B7D29-3AED-44F1-9420-667641EBE9CA}" sibTransId="{C023781E-F8BA-4F42-B4DB-5F01188EF1D0}"/>
    <dgm:cxn modelId="{BF93924C-9744-4CE8-8405-6F8D27163FBC}" type="presOf" srcId="{F3DBA8FA-BB95-4A1A-B206-907C0B6AFA6D}" destId="{6B3C1D37-973E-4388-9430-DD8587EAB208}" srcOrd="0" destOrd="0" presId="urn:microsoft.com/office/officeart/2005/8/layout/process4"/>
    <dgm:cxn modelId="{F404F82C-3CE7-4F62-8CAE-D5989C2D2E6C}" type="presParOf" srcId="{3B894A5A-7126-4386-9933-0AE8A309CBB3}" destId="{7DB1AD1D-9035-4713-8B35-9ECFA5035CE2}" srcOrd="0" destOrd="0" presId="urn:microsoft.com/office/officeart/2005/8/layout/process4"/>
    <dgm:cxn modelId="{6D999992-AD70-4FC8-BF0E-1CA5F688BF34}" type="presParOf" srcId="{7DB1AD1D-9035-4713-8B35-9ECFA5035CE2}" destId="{6B3C1D37-973E-4388-9430-DD8587EAB208}" srcOrd="0" destOrd="0" presId="urn:microsoft.com/office/officeart/2005/8/layout/process4"/>
    <dgm:cxn modelId="{3CF1ABE9-08F1-4361-8D25-AFAAF27AF032}" type="presParOf" srcId="{3B894A5A-7126-4386-9933-0AE8A309CBB3}" destId="{C2C1EC11-1A25-4785-8B94-56BB440D06EE}" srcOrd="1" destOrd="0" presId="urn:microsoft.com/office/officeart/2005/8/layout/process4"/>
    <dgm:cxn modelId="{ECCBEA4C-E219-4ECC-8D9B-5947162B59B3}" type="presParOf" srcId="{3B894A5A-7126-4386-9933-0AE8A309CBB3}" destId="{DB344C1A-415E-4D79-B547-202661FECE1D}" srcOrd="2" destOrd="0" presId="urn:microsoft.com/office/officeart/2005/8/layout/process4"/>
    <dgm:cxn modelId="{9F711601-556F-48A6-BB28-A19C2414CC18}" type="presParOf" srcId="{DB344C1A-415E-4D79-B547-202661FECE1D}" destId="{F3E35D0E-7173-4B44-B9EA-9784FCD15549}" srcOrd="0" destOrd="0" presId="urn:microsoft.com/office/officeart/2005/8/layout/process4"/>
    <dgm:cxn modelId="{EF9A0B4F-BEC5-4A24-BC45-6DB472482603}" type="presParOf" srcId="{3B894A5A-7126-4386-9933-0AE8A309CBB3}" destId="{66D994B2-7E76-4A90-834F-AF595E65612A}" srcOrd="3" destOrd="0" presId="urn:microsoft.com/office/officeart/2005/8/layout/process4"/>
    <dgm:cxn modelId="{D8AA2E61-6966-4B73-89E9-D45668F29B40}" type="presParOf" srcId="{3B894A5A-7126-4386-9933-0AE8A309CBB3}" destId="{B04863C0-3369-4026-8765-0A670A2DFA02}" srcOrd="4" destOrd="0" presId="urn:microsoft.com/office/officeart/2005/8/layout/process4"/>
    <dgm:cxn modelId="{9A34EC60-8776-4045-9620-C3246F46021D}" type="presParOf" srcId="{B04863C0-3369-4026-8765-0A670A2DFA02}" destId="{0FBAFF0A-AA43-4BE1-BD69-F4E779EE767F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F858F1D-F06C-495E-8AE5-0762A86657A2}" type="doc">
      <dgm:prSet loTypeId="urn:microsoft.com/office/officeart/2005/8/layout/chevron1" loCatId="process" qsTypeId="urn:microsoft.com/office/officeart/2005/8/quickstyle/simple1" qsCatId="simple" csTypeId="urn:microsoft.com/office/officeart/2005/8/colors/colorful3" csCatId="colorful" phldr="1"/>
      <dgm:spPr/>
    </dgm:pt>
    <dgm:pt modelId="{1B5589FE-E7EC-40EF-AA5A-A4F07AE79734}">
      <dgm:prSet phldrT="[Текст]" custT="1"/>
      <dgm:spPr>
        <a:solidFill>
          <a:srgbClr val="93DFF1"/>
        </a:solidFill>
      </dgm:spPr>
      <dgm:t>
        <a:bodyPr/>
        <a:lstStyle/>
        <a:p>
          <a:pPr algn="l" rtl="0">
            <a:lnSpc>
              <a:spcPct val="100000"/>
            </a:lnSpc>
            <a:spcAft>
              <a:spcPts val="0"/>
            </a:spcAft>
          </a:pPr>
          <a:r>
            <a:rPr lang="ru-RU" sz="3200" b="1" i="0" u="none" dirty="0" smtClean="0">
              <a:solidFill>
                <a:schemeClr val="accent1"/>
              </a:solidFill>
              <a:latin typeface="Calibri" panose="020F0502020204030204" pitchFamily="34" charset="0"/>
            </a:rPr>
            <a:t>До внедрения системы:</a:t>
          </a:r>
          <a:endParaRPr lang="ru-RU" sz="3200" b="1" dirty="0">
            <a:solidFill>
              <a:schemeClr val="accent1"/>
            </a:solidFill>
            <a:latin typeface="Calibri" panose="020F0502020204030204" pitchFamily="34" charset="0"/>
          </a:endParaRPr>
        </a:p>
      </dgm:t>
    </dgm:pt>
    <dgm:pt modelId="{5DC35084-49EB-4A3C-8F6D-A06DB8B742CA}" type="parTrans" cxnId="{7F04DF6A-BF53-438B-930F-820DB8CCD3D7}">
      <dgm:prSet/>
      <dgm:spPr/>
      <dgm:t>
        <a:bodyPr/>
        <a:lstStyle/>
        <a:p>
          <a:pPr algn="l"/>
          <a:endParaRPr lang="ru-RU" sz="1400">
            <a:latin typeface="Calibri" panose="020F0502020204030204" pitchFamily="34" charset="0"/>
          </a:endParaRPr>
        </a:p>
      </dgm:t>
    </dgm:pt>
    <dgm:pt modelId="{AA3B35B8-66E0-49C9-9873-9242228CBDC9}" type="sibTrans" cxnId="{7F04DF6A-BF53-438B-930F-820DB8CCD3D7}">
      <dgm:prSet/>
      <dgm:spPr/>
      <dgm:t>
        <a:bodyPr/>
        <a:lstStyle/>
        <a:p>
          <a:pPr algn="l"/>
          <a:endParaRPr lang="ru-RU" sz="1400">
            <a:latin typeface="Calibri" panose="020F0502020204030204" pitchFamily="34" charset="0"/>
          </a:endParaRPr>
        </a:p>
      </dgm:t>
    </dgm:pt>
    <dgm:pt modelId="{226B7985-2B12-4C75-A381-5BD52FFAAF5D}">
      <dgm:prSet custT="1"/>
      <dgm:spPr/>
      <dgm:t>
        <a:bodyPr/>
        <a:lstStyle/>
        <a:p>
          <a:pPr algn="l" rtl="0">
            <a:lnSpc>
              <a:spcPct val="100000"/>
            </a:lnSpc>
            <a:spcAft>
              <a:spcPts val="0"/>
            </a:spcAft>
          </a:pPr>
          <a:r>
            <a:rPr lang="ru-RU" sz="2000" b="0" i="0" u="none" dirty="0" smtClean="0">
              <a:latin typeface="Calibri" panose="020F0502020204030204" pitchFamily="34" charset="0"/>
            </a:rPr>
            <a:t>Различные справочники у подведомственных учреждений</a:t>
          </a:r>
          <a:endParaRPr lang="ru-RU" sz="2000" b="0" i="0" u="none" dirty="0">
            <a:latin typeface="Calibri" panose="020F0502020204030204" pitchFamily="34" charset="0"/>
          </a:endParaRPr>
        </a:p>
      </dgm:t>
    </dgm:pt>
    <dgm:pt modelId="{59C09614-A2F9-451E-9140-3F8B369CB249}" type="parTrans" cxnId="{8B39006F-C251-4695-9805-F5BDCF6C95AA}">
      <dgm:prSet/>
      <dgm:spPr/>
      <dgm:t>
        <a:bodyPr/>
        <a:lstStyle/>
        <a:p>
          <a:pPr algn="l"/>
          <a:endParaRPr lang="ru-RU" sz="1400">
            <a:latin typeface="Calibri" panose="020F0502020204030204" pitchFamily="34" charset="0"/>
          </a:endParaRPr>
        </a:p>
      </dgm:t>
    </dgm:pt>
    <dgm:pt modelId="{14D46A26-598C-46E6-936E-888360878486}" type="sibTrans" cxnId="{8B39006F-C251-4695-9805-F5BDCF6C95AA}">
      <dgm:prSet/>
      <dgm:spPr/>
      <dgm:t>
        <a:bodyPr/>
        <a:lstStyle/>
        <a:p>
          <a:pPr algn="l"/>
          <a:endParaRPr lang="ru-RU" sz="1400">
            <a:latin typeface="Calibri" panose="020F0502020204030204" pitchFamily="34" charset="0"/>
          </a:endParaRPr>
        </a:p>
      </dgm:t>
    </dgm:pt>
    <dgm:pt modelId="{EDED6E2D-8457-4A3F-95F5-F37F948262A5}">
      <dgm:prSet custT="1"/>
      <dgm:spPr>
        <a:solidFill>
          <a:srgbClr val="CBCFD3"/>
        </a:solidFill>
      </dgm:spPr>
      <dgm:t>
        <a:bodyPr/>
        <a:lstStyle/>
        <a:p>
          <a:pPr algn="l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3000" b="1" i="0" u="none" smtClean="0">
              <a:solidFill>
                <a:schemeClr val="accent1"/>
              </a:solidFill>
              <a:latin typeface="Calibri" panose="020F0502020204030204" pitchFamily="34" charset="0"/>
            </a:rPr>
            <a:t>В результате:</a:t>
          </a:r>
          <a:endParaRPr lang="ru-RU" sz="3000" b="1" i="0" u="none" dirty="0">
            <a:solidFill>
              <a:schemeClr val="accent1"/>
            </a:solidFill>
            <a:latin typeface="Calibri" panose="020F0502020204030204" pitchFamily="34" charset="0"/>
          </a:endParaRPr>
        </a:p>
      </dgm:t>
    </dgm:pt>
    <dgm:pt modelId="{E1FE97C4-C46A-4028-A3A1-81E5F10B32D2}" type="parTrans" cxnId="{89988E96-61E2-4122-9070-66F6D3BAE99C}">
      <dgm:prSet/>
      <dgm:spPr/>
      <dgm:t>
        <a:bodyPr/>
        <a:lstStyle/>
        <a:p>
          <a:pPr algn="l"/>
          <a:endParaRPr lang="ru-RU" sz="1400">
            <a:latin typeface="Calibri" panose="020F0502020204030204" pitchFamily="34" charset="0"/>
          </a:endParaRPr>
        </a:p>
      </dgm:t>
    </dgm:pt>
    <dgm:pt modelId="{78C189BB-E4FB-42FC-A48A-EFF61BC8B81F}" type="sibTrans" cxnId="{89988E96-61E2-4122-9070-66F6D3BAE99C}">
      <dgm:prSet/>
      <dgm:spPr/>
      <dgm:t>
        <a:bodyPr/>
        <a:lstStyle/>
        <a:p>
          <a:pPr algn="l"/>
          <a:endParaRPr lang="ru-RU" sz="1400">
            <a:latin typeface="Calibri" panose="020F0502020204030204" pitchFamily="34" charset="0"/>
          </a:endParaRPr>
        </a:p>
      </dgm:t>
    </dgm:pt>
    <dgm:pt modelId="{E03EC08C-6354-4BA3-BE8C-5911BD7CAA48}">
      <dgm:prSet custT="1"/>
      <dgm:spPr/>
      <dgm:t>
        <a:bodyPr/>
        <a:lstStyle/>
        <a:p>
          <a:pPr algn="l" rtl="0">
            <a:lnSpc>
              <a:spcPct val="100000"/>
            </a:lnSpc>
            <a:spcBef>
              <a:spcPts val="600"/>
            </a:spcBef>
            <a:spcAft>
              <a:spcPts val="0"/>
            </a:spcAft>
          </a:pPr>
          <a:r>
            <a:rPr lang="ru-RU" sz="1800" b="0" i="0" u="none" dirty="0" smtClean="0">
              <a:latin typeface="Calibri" panose="020F0502020204030204" pitchFamily="34" charset="0"/>
            </a:rPr>
            <a:t>Высокие трудозатраты на подготовку отчета о выполнении бюджета </a:t>
          </a:r>
          <a:endParaRPr lang="ru-RU" sz="1800" b="0" i="0" u="none" dirty="0">
            <a:latin typeface="Calibri" panose="020F0502020204030204" pitchFamily="34" charset="0"/>
          </a:endParaRPr>
        </a:p>
      </dgm:t>
    </dgm:pt>
    <dgm:pt modelId="{B63F2A2F-5E6D-427A-B1FB-19C78EBE7919}" type="parTrans" cxnId="{F4357FC3-B1D9-432E-9DDA-D3842C82E6EA}">
      <dgm:prSet/>
      <dgm:spPr/>
      <dgm:t>
        <a:bodyPr/>
        <a:lstStyle/>
        <a:p>
          <a:pPr algn="l"/>
          <a:endParaRPr lang="ru-RU" sz="1400">
            <a:latin typeface="Calibri" panose="020F0502020204030204" pitchFamily="34" charset="0"/>
          </a:endParaRPr>
        </a:p>
      </dgm:t>
    </dgm:pt>
    <dgm:pt modelId="{5B4AF9F6-1A6D-40BA-AD52-44E6747AF758}" type="sibTrans" cxnId="{F4357FC3-B1D9-432E-9DDA-D3842C82E6EA}">
      <dgm:prSet/>
      <dgm:spPr/>
      <dgm:t>
        <a:bodyPr/>
        <a:lstStyle/>
        <a:p>
          <a:pPr algn="l"/>
          <a:endParaRPr lang="ru-RU" sz="1400">
            <a:latin typeface="Calibri" panose="020F0502020204030204" pitchFamily="34" charset="0"/>
          </a:endParaRPr>
        </a:p>
      </dgm:t>
    </dgm:pt>
    <dgm:pt modelId="{D1B916C4-3583-438C-B6B3-93B318F7C58F}">
      <dgm:prSet custT="1"/>
      <dgm:spPr/>
      <dgm:t>
        <a:bodyPr/>
        <a:lstStyle/>
        <a:p>
          <a:pPr algn="l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ru-RU" sz="1800" b="0" i="0" u="none" dirty="0">
            <a:latin typeface="Calibri" panose="020F0502020204030204" pitchFamily="34" charset="0"/>
          </a:endParaRPr>
        </a:p>
      </dgm:t>
    </dgm:pt>
    <dgm:pt modelId="{CD6DB487-D5FF-4BEC-9230-1DB2CE5178D2}" type="parTrans" cxnId="{0226E299-097C-4D6A-8A52-20B5782A42EC}">
      <dgm:prSet/>
      <dgm:spPr/>
      <dgm:t>
        <a:bodyPr/>
        <a:lstStyle/>
        <a:p>
          <a:pPr algn="l"/>
          <a:endParaRPr lang="ru-RU"/>
        </a:p>
      </dgm:t>
    </dgm:pt>
    <dgm:pt modelId="{87FFE7BD-26D9-48AC-95BA-5DE48752B5B4}" type="sibTrans" cxnId="{0226E299-097C-4D6A-8A52-20B5782A42EC}">
      <dgm:prSet/>
      <dgm:spPr/>
      <dgm:t>
        <a:bodyPr/>
        <a:lstStyle/>
        <a:p>
          <a:pPr algn="l"/>
          <a:endParaRPr lang="ru-RU"/>
        </a:p>
      </dgm:t>
    </dgm:pt>
    <dgm:pt modelId="{9A40852F-29B8-4A80-A6C9-79EF002F9FFB}">
      <dgm:prSet custT="1"/>
      <dgm:spPr/>
      <dgm:t>
        <a:bodyPr/>
        <a:lstStyle/>
        <a:p>
          <a:pPr algn="l" rtl="0">
            <a:lnSpc>
              <a:spcPct val="100000"/>
            </a:lnSpc>
            <a:spcAft>
              <a:spcPts val="0"/>
            </a:spcAft>
          </a:pPr>
          <a:r>
            <a:rPr lang="ru-RU" sz="2000" b="0" i="0" u="none" dirty="0" smtClean="0">
              <a:latin typeface="Calibri" panose="020F0502020204030204" pitchFamily="34" charset="0"/>
            </a:rPr>
            <a:t>Длительность проверки отчетов</a:t>
          </a:r>
          <a:endParaRPr lang="ru-RU" sz="2000" b="0" i="0" u="none" dirty="0">
            <a:latin typeface="Calibri" panose="020F0502020204030204" pitchFamily="34" charset="0"/>
          </a:endParaRPr>
        </a:p>
      </dgm:t>
    </dgm:pt>
    <dgm:pt modelId="{B8BD0864-B3BB-480C-91BD-524E0C1AF54E}" type="parTrans" cxnId="{89155F90-205E-48CA-AF2E-EE2585DF3B8F}">
      <dgm:prSet/>
      <dgm:spPr/>
      <dgm:t>
        <a:bodyPr/>
        <a:lstStyle/>
        <a:p>
          <a:pPr algn="l"/>
          <a:endParaRPr lang="ru-RU"/>
        </a:p>
      </dgm:t>
    </dgm:pt>
    <dgm:pt modelId="{32537864-3AB3-4606-80F3-B63127CF4ABC}" type="sibTrans" cxnId="{89155F90-205E-48CA-AF2E-EE2585DF3B8F}">
      <dgm:prSet/>
      <dgm:spPr/>
      <dgm:t>
        <a:bodyPr/>
        <a:lstStyle/>
        <a:p>
          <a:pPr algn="l"/>
          <a:endParaRPr lang="ru-RU"/>
        </a:p>
      </dgm:t>
    </dgm:pt>
    <dgm:pt modelId="{6544054D-A67D-46C5-AF6B-2ACBEA560C61}">
      <dgm:prSet custT="1"/>
      <dgm:spPr/>
      <dgm:t>
        <a:bodyPr/>
        <a:lstStyle/>
        <a:p>
          <a:pPr algn="l" rtl="0">
            <a:lnSpc>
              <a:spcPct val="100000"/>
            </a:lnSpc>
            <a:spcAft>
              <a:spcPts val="0"/>
            </a:spcAft>
          </a:pPr>
          <a:r>
            <a:rPr lang="ru-RU" sz="2000" b="0" i="0" u="none" dirty="0" smtClean="0">
              <a:latin typeface="Calibri" panose="020F0502020204030204" pitchFamily="34" charset="0"/>
            </a:rPr>
            <a:t>Отсутствие гарантии сохранности информации </a:t>
          </a:r>
          <a:endParaRPr lang="ru-RU" sz="2000" b="0" i="0" u="none" dirty="0">
            <a:latin typeface="Calibri" panose="020F0502020204030204" pitchFamily="34" charset="0"/>
          </a:endParaRPr>
        </a:p>
      </dgm:t>
    </dgm:pt>
    <dgm:pt modelId="{322CB097-9E13-4F04-8B3C-794AE4B25DDD}" type="parTrans" cxnId="{0B3A8F06-9012-4623-BA13-17BE0782E2FE}">
      <dgm:prSet/>
      <dgm:spPr/>
      <dgm:t>
        <a:bodyPr/>
        <a:lstStyle/>
        <a:p>
          <a:pPr algn="l"/>
          <a:endParaRPr lang="ru-RU"/>
        </a:p>
      </dgm:t>
    </dgm:pt>
    <dgm:pt modelId="{1F5E5984-3910-44DC-9D27-4481EE7FF905}" type="sibTrans" cxnId="{0B3A8F06-9012-4623-BA13-17BE0782E2FE}">
      <dgm:prSet/>
      <dgm:spPr/>
      <dgm:t>
        <a:bodyPr/>
        <a:lstStyle/>
        <a:p>
          <a:pPr algn="l"/>
          <a:endParaRPr lang="ru-RU"/>
        </a:p>
      </dgm:t>
    </dgm:pt>
    <dgm:pt modelId="{E0575FF0-40F9-422D-8223-3485A26BD154}">
      <dgm:prSet custT="1"/>
      <dgm:spPr/>
      <dgm:t>
        <a:bodyPr/>
        <a:lstStyle/>
        <a:p>
          <a:pPr algn="l" rtl="0">
            <a:lnSpc>
              <a:spcPct val="100000"/>
            </a:lnSpc>
            <a:spcBef>
              <a:spcPts val="600"/>
            </a:spcBef>
            <a:spcAft>
              <a:spcPts val="0"/>
            </a:spcAft>
          </a:pPr>
          <a:r>
            <a:rPr lang="ru-RU" sz="1800" b="0" i="0" u="none" dirty="0" smtClean="0">
              <a:latin typeface="Calibri" panose="020F0502020204030204" pitchFamily="34" charset="0"/>
            </a:rPr>
            <a:t>Нарушение сроков предоставления информации в финансовый орган</a:t>
          </a:r>
          <a:endParaRPr lang="ru-RU" sz="1800" b="0" i="0" u="none" dirty="0">
            <a:latin typeface="Calibri" panose="020F0502020204030204" pitchFamily="34" charset="0"/>
          </a:endParaRPr>
        </a:p>
      </dgm:t>
    </dgm:pt>
    <dgm:pt modelId="{610F7556-D236-4278-8B35-AC0678DD6145}" type="parTrans" cxnId="{AF11B282-3472-4146-BE35-AB0EA98E207B}">
      <dgm:prSet/>
      <dgm:spPr/>
      <dgm:t>
        <a:bodyPr/>
        <a:lstStyle/>
        <a:p>
          <a:pPr algn="l"/>
          <a:endParaRPr lang="ru-RU"/>
        </a:p>
      </dgm:t>
    </dgm:pt>
    <dgm:pt modelId="{D1E7A756-323D-4AFE-A6B9-4346F3AF9EDC}" type="sibTrans" cxnId="{AF11B282-3472-4146-BE35-AB0EA98E207B}">
      <dgm:prSet/>
      <dgm:spPr/>
      <dgm:t>
        <a:bodyPr/>
        <a:lstStyle/>
        <a:p>
          <a:pPr algn="l"/>
          <a:endParaRPr lang="ru-RU"/>
        </a:p>
      </dgm:t>
    </dgm:pt>
    <dgm:pt modelId="{64DE819D-FC23-4B75-8693-156964C5E543}">
      <dgm:prSet custT="1"/>
      <dgm:spPr/>
      <dgm:t>
        <a:bodyPr/>
        <a:lstStyle/>
        <a:p>
          <a:pPr algn="l" rtl="0">
            <a:lnSpc>
              <a:spcPct val="100000"/>
            </a:lnSpc>
            <a:spcBef>
              <a:spcPts val="600"/>
            </a:spcBef>
            <a:spcAft>
              <a:spcPts val="0"/>
            </a:spcAft>
          </a:pPr>
          <a:r>
            <a:rPr lang="ru-RU" sz="1800" b="0" i="0" u="none" dirty="0" smtClean="0">
              <a:latin typeface="Calibri" panose="020F0502020204030204" pitchFamily="34" charset="0"/>
            </a:rPr>
            <a:t> Отсутствие протокола об исправлении типовых ошибок</a:t>
          </a:r>
          <a:endParaRPr lang="ru-RU" sz="1800" b="0" i="0" u="none" dirty="0">
            <a:latin typeface="Calibri" panose="020F0502020204030204" pitchFamily="34" charset="0"/>
          </a:endParaRPr>
        </a:p>
      </dgm:t>
    </dgm:pt>
    <dgm:pt modelId="{2C782778-5A2D-4506-B635-18EA8EB39329}" type="parTrans" cxnId="{20B29510-682A-45D7-B0EC-FED1618E2F4F}">
      <dgm:prSet/>
      <dgm:spPr/>
      <dgm:t>
        <a:bodyPr/>
        <a:lstStyle/>
        <a:p>
          <a:pPr algn="l"/>
          <a:endParaRPr lang="ru-RU"/>
        </a:p>
      </dgm:t>
    </dgm:pt>
    <dgm:pt modelId="{E3A013B8-A6FC-472A-AD0A-B12615BBC17A}" type="sibTrans" cxnId="{20B29510-682A-45D7-B0EC-FED1618E2F4F}">
      <dgm:prSet/>
      <dgm:spPr/>
      <dgm:t>
        <a:bodyPr/>
        <a:lstStyle/>
        <a:p>
          <a:pPr algn="l"/>
          <a:endParaRPr lang="ru-RU"/>
        </a:p>
      </dgm:t>
    </dgm:pt>
    <dgm:pt modelId="{30C2D18A-9BC1-44DC-8FE3-2A9DF2139590}">
      <dgm:prSet custT="1"/>
      <dgm:spPr/>
      <dgm:t>
        <a:bodyPr/>
        <a:lstStyle/>
        <a:p>
          <a:pPr algn="l" rtl="0">
            <a:lnSpc>
              <a:spcPct val="100000"/>
            </a:lnSpc>
            <a:spcBef>
              <a:spcPts val="600"/>
            </a:spcBef>
            <a:spcAft>
              <a:spcPts val="0"/>
            </a:spcAft>
          </a:pPr>
          <a:r>
            <a:rPr lang="ru-RU" sz="1800" b="0" i="0" u="none" dirty="0" smtClean="0">
              <a:latin typeface="Calibri" panose="020F0502020204030204" pitchFamily="34" charset="0"/>
            </a:rPr>
            <a:t>Отсутствие возможности проведения проверки периодичности работы с регистрами учета подведомственных учреждений</a:t>
          </a:r>
          <a:endParaRPr lang="ru-RU" sz="1800" b="0" i="0" u="none" dirty="0">
            <a:latin typeface="Calibri" panose="020F0502020204030204" pitchFamily="34" charset="0"/>
          </a:endParaRPr>
        </a:p>
      </dgm:t>
    </dgm:pt>
    <dgm:pt modelId="{A38CEEC8-6B3E-45C6-8E95-921C1D471A99}" type="parTrans" cxnId="{AF6A00EF-F1CA-4AAF-88C5-6338FEAB5E41}">
      <dgm:prSet/>
      <dgm:spPr/>
      <dgm:t>
        <a:bodyPr/>
        <a:lstStyle/>
        <a:p>
          <a:pPr algn="l"/>
          <a:endParaRPr lang="ru-RU"/>
        </a:p>
      </dgm:t>
    </dgm:pt>
    <dgm:pt modelId="{B5E677C0-426C-4B1D-A7A5-9D5D49F6102D}" type="sibTrans" cxnId="{AF6A00EF-F1CA-4AAF-88C5-6338FEAB5E41}">
      <dgm:prSet/>
      <dgm:spPr/>
      <dgm:t>
        <a:bodyPr/>
        <a:lstStyle/>
        <a:p>
          <a:pPr algn="l"/>
          <a:endParaRPr lang="ru-RU"/>
        </a:p>
      </dgm:t>
    </dgm:pt>
    <dgm:pt modelId="{4F59E39F-1B1A-40BE-B360-68E02CF8026C}">
      <dgm:prSet custT="1"/>
      <dgm:spPr/>
      <dgm:t>
        <a:bodyPr/>
        <a:lstStyle/>
        <a:p>
          <a:pPr algn="l" rtl="0">
            <a:lnSpc>
              <a:spcPct val="100000"/>
            </a:lnSpc>
            <a:spcBef>
              <a:spcPts val="600"/>
            </a:spcBef>
            <a:spcAft>
              <a:spcPts val="0"/>
            </a:spcAft>
          </a:pPr>
          <a:r>
            <a:rPr lang="ru-RU" sz="1800" b="0" i="0" u="none" dirty="0" smtClean="0">
              <a:latin typeface="Calibri" panose="020F0502020204030204" pitchFamily="34" charset="0"/>
            </a:rPr>
            <a:t>Низкая динамика роста качества организации и осуществления бюджетного процесса </a:t>
          </a:r>
          <a:endParaRPr lang="ru-RU" sz="1800" b="0" i="0" u="none" dirty="0">
            <a:latin typeface="Calibri" panose="020F0502020204030204" pitchFamily="34" charset="0"/>
          </a:endParaRPr>
        </a:p>
      </dgm:t>
    </dgm:pt>
    <dgm:pt modelId="{3F8DA531-DC01-44AB-BA7B-F9C097FB2048}" type="parTrans" cxnId="{20A02343-284C-4D4D-84E6-70F26957076A}">
      <dgm:prSet/>
      <dgm:spPr/>
      <dgm:t>
        <a:bodyPr/>
        <a:lstStyle/>
        <a:p>
          <a:pPr algn="l"/>
          <a:endParaRPr lang="ru-RU"/>
        </a:p>
      </dgm:t>
    </dgm:pt>
    <dgm:pt modelId="{CC865041-36AE-477B-9571-3ED3452FA177}" type="sibTrans" cxnId="{20A02343-284C-4D4D-84E6-70F26957076A}">
      <dgm:prSet/>
      <dgm:spPr/>
      <dgm:t>
        <a:bodyPr/>
        <a:lstStyle/>
        <a:p>
          <a:pPr algn="l"/>
          <a:endParaRPr lang="ru-RU"/>
        </a:p>
      </dgm:t>
    </dgm:pt>
    <dgm:pt modelId="{36BC9BC2-646D-4907-921C-534A937B718B}">
      <dgm:prSet custT="1"/>
      <dgm:spPr/>
      <dgm:t>
        <a:bodyPr/>
        <a:lstStyle/>
        <a:p>
          <a:pPr algn="l" rtl="0">
            <a:lnSpc>
              <a:spcPct val="100000"/>
            </a:lnSpc>
            <a:spcAft>
              <a:spcPts val="0"/>
            </a:spcAft>
          </a:pPr>
          <a:endParaRPr lang="ru-RU" sz="2000" b="0" i="0" u="none" dirty="0">
            <a:latin typeface="Calibri" panose="020F0502020204030204" pitchFamily="34" charset="0"/>
          </a:endParaRPr>
        </a:p>
      </dgm:t>
    </dgm:pt>
    <dgm:pt modelId="{E60C3953-FBD1-4865-A85D-AD196BEEB02E}" type="parTrans" cxnId="{0FBD08C7-EB20-4B17-8DD0-4E7C9830897F}">
      <dgm:prSet/>
      <dgm:spPr/>
      <dgm:t>
        <a:bodyPr/>
        <a:lstStyle/>
        <a:p>
          <a:pPr algn="l"/>
          <a:endParaRPr lang="ru-RU"/>
        </a:p>
      </dgm:t>
    </dgm:pt>
    <dgm:pt modelId="{54379FB2-1A85-4445-B681-A9D79E351BE9}" type="sibTrans" cxnId="{0FBD08C7-EB20-4B17-8DD0-4E7C9830897F}">
      <dgm:prSet/>
      <dgm:spPr/>
      <dgm:t>
        <a:bodyPr/>
        <a:lstStyle/>
        <a:p>
          <a:pPr algn="l"/>
          <a:endParaRPr lang="ru-RU"/>
        </a:p>
      </dgm:t>
    </dgm:pt>
    <dgm:pt modelId="{879C8E78-8DD8-4B27-9219-252EB6D1BC74}">
      <dgm:prSet custT="1"/>
      <dgm:spPr/>
      <dgm:t>
        <a:bodyPr/>
        <a:lstStyle/>
        <a:p>
          <a:pPr algn="l" rtl="0">
            <a:lnSpc>
              <a:spcPct val="100000"/>
            </a:lnSpc>
            <a:spcAft>
              <a:spcPts val="0"/>
            </a:spcAft>
          </a:pPr>
          <a:endParaRPr lang="ru-RU" sz="2000" b="0" i="0" u="none" dirty="0">
            <a:latin typeface="Calibri" panose="020F0502020204030204" pitchFamily="34" charset="0"/>
          </a:endParaRPr>
        </a:p>
      </dgm:t>
    </dgm:pt>
    <dgm:pt modelId="{32BC2294-5398-4001-857F-38410231CB33}" type="parTrans" cxnId="{8D2959C2-B7DF-47A3-B85D-90461F47665A}">
      <dgm:prSet/>
      <dgm:spPr/>
      <dgm:t>
        <a:bodyPr/>
        <a:lstStyle/>
        <a:p>
          <a:pPr algn="l"/>
          <a:endParaRPr lang="ru-RU"/>
        </a:p>
      </dgm:t>
    </dgm:pt>
    <dgm:pt modelId="{F941F287-D1A0-4983-9CC4-544B455ADF50}" type="sibTrans" cxnId="{8D2959C2-B7DF-47A3-B85D-90461F47665A}">
      <dgm:prSet/>
      <dgm:spPr/>
      <dgm:t>
        <a:bodyPr/>
        <a:lstStyle/>
        <a:p>
          <a:pPr algn="l"/>
          <a:endParaRPr lang="ru-RU"/>
        </a:p>
      </dgm:t>
    </dgm:pt>
    <dgm:pt modelId="{92A51D12-26E6-4E5C-9A61-623B43DC37ED}" type="pres">
      <dgm:prSet presAssocID="{FF858F1D-F06C-495E-8AE5-0762A86657A2}" presName="Name0" presStyleCnt="0">
        <dgm:presLayoutVars>
          <dgm:dir/>
          <dgm:animLvl val="lvl"/>
          <dgm:resizeHandles val="exact"/>
        </dgm:presLayoutVars>
      </dgm:prSet>
      <dgm:spPr/>
    </dgm:pt>
    <dgm:pt modelId="{1FDD8D6F-0F0C-4B9F-A306-6047C262CE7F}" type="pres">
      <dgm:prSet presAssocID="{1B5589FE-E7EC-40EF-AA5A-A4F07AE79734}" presName="composite" presStyleCnt="0"/>
      <dgm:spPr/>
    </dgm:pt>
    <dgm:pt modelId="{A26E6398-1B7B-4C7B-8514-C05512B5B0AE}" type="pres">
      <dgm:prSet presAssocID="{1B5589FE-E7EC-40EF-AA5A-A4F07AE79734}" presName="parTx" presStyleLbl="node1" presStyleIdx="0" presStyleCnt="2" custLinFactNeighborX="-931" custLinFactNeighborY="59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31C59F-1436-4981-883E-0F67D7A1E9F5}" type="pres">
      <dgm:prSet presAssocID="{1B5589FE-E7EC-40EF-AA5A-A4F07AE79734}" presName="desTx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2B6267-2E55-4BDD-B71E-F4E82359718F}" type="pres">
      <dgm:prSet presAssocID="{AA3B35B8-66E0-49C9-9873-9242228CBDC9}" presName="space" presStyleCnt="0"/>
      <dgm:spPr/>
    </dgm:pt>
    <dgm:pt modelId="{B8058A0C-0122-4ED6-88F2-B23A790AE2B5}" type="pres">
      <dgm:prSet presAssocID="{EDED6E2D-8457-4A3F-95F5-F37F948262A5}" presName="composite" presStyleCnt="0"/>
      <dgm:spPr/>
    </dgm:pt>
    <dgm:pt modelId="{AA72F0E9-C8E8-421B-ADCC-64190BC95964}" type="pres">
      <dgm:prSet presAssocID="{EDED6E2D-8457-4A3F-95F5-F37F948262A5}" presName="parTx" presStyleLbl="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12BFB2-55BC-4D13-B1EC-38D26AA9B7A3}" type="pres">
      <dgm:prSet presAssocID="{EDED6E2D-8457-4A3F-95F5-F37F948262A5}" presName="desTx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CD91378-30EF-440E-ADD4-64D37E78EA0B}" type="presOf" srcId="{6544054D-A67D-46C5-AF6B-2ACBEA560C61}" destId="{CA31C59F-1436-4981-883E-0F67D7A1E9F5}" srcOrd="0" destOrd="4" presId="urn:microsoft.com/office/officeart/2005/8/layout/chevron1"/>
    <dgm:cxn modelId="{8B39006F-C251-4695-9805-F5BDCF6C95AA}" srcId="{1B5589FE-E7EC-40EF-AA5A-A4F07AE79734}" destId="{226B7985-2B12-4C75-A381-5BD52FFAAF5D}" srcOrd="0" destOrd="0" parTransId="{59C09614-A2F9-451E-9140-3F8B369CB249}" sibTransId="{14D46A26-598C-46E6-936E-888360878486}"/>
    <dgm:cxn modelId="{20B29510-682A-45D7-B0EC-FED1618E2F4F}" srcId="{EDED6E2D-8457-4A3F-95F5-F37F948262A5}" destId="{64DE819D-FC23-4B75-8693-156964C5E543}" srcOrd="2" destOrd="0" parTransId="{2C782778-5A2D-4506-B635-18EA8EB39329}" sibTransId="{E3A013B8-A6FC-472A-AD0A-B12615BBC17A}"/>
    <dgm:cxn modelId="{0FBD08C7-EB20-4B17-8DD0-4E7C9830897F}" srcId="{1B5589FE-E7EC-40EF-AA5A-A4F07AE79734}" destId="{36BC9BC2-646D-4907-921C-534A937B718B}" srcOrd="1" destOrd="0" parTransId="{E60C3953-FBD1-4865-A85D-AD196BEEB02E}" sibTransId="{54379FB2-1A85-4445-B681-A9D79E351BE9}"/>
    <dgm:cxn modelId="{F4357FC3-B1D9-432E-9DDA-D3842C82E6EA}" srcId="{EDED6E2D-8457-4A3F-95F5-F37F948262A5}" destId="{E03EC08C-6354-4BA3-BE8C-5911BD7CAA48}" srcOrd="0" destOrd="0" parTransId="{B63F2A2F-5E6D-427A-B1FB-19C78EBE7919}" sibTransId="{5B4AF9F6-1A6D-40BA-AD52-44E6747AF758}"/>
    <dgm:cxn modelId="{FA21819C-00E3-46E6-A1BE-8BEBD8437071}" type="presOf" srcId="{4F59E39F-1B1A-40BE-B360-68E02CF8026C}" destId="{9A12BFB2-55BC-4D13-B1EC-38D26AA9B7A3}" srcOrd="0" destOrd="4" presId="urn:microsoft.com/office/officeart/2005/8/layout/chevron1"/>
    <dgm:cxn modelId="{0226E299-097C-4D6A-8A52-20B5782A42EC}" srcId="{EDED6E2D-8457-4A3F-95F5-F37F948262A5}" destId="{D1B916C4-3583-438C-B6B3-93B318F7C58F}" srcOrd="5" destOrd="0" parTransId="{CD6DB487-D5FF-4BEC-9230-1DB2CE5178D2}" sibTransId="{87FFE7BD-26D9-48AC-95BA-5DE48752B5B4}"/>
    <dgm:cxn modelId="{5DE1E3B3-4D85-4CF6-A30D-6338EF8E03B6}" type="presOf" srcId="{30C2D18A-9BC1-44DC-8FE3-2A9DF2139590}" destId="{9A12BFB2-55BC-4D13-B1EC-38D26AA9B7A3}" srcOrd="0" destOrd="3" presId="urn:microsoft.com/office/officeart/2005/8/layout/chevron1"/>
    <dgm:cxn modelId="{82F47258-FBFF-4581-9154-0B2B8FBAFC16}" type="presOf" srcId="{EDED6E2D-8457-4A3F-95F5-F37F948262A5}" destId="{AA72F0E9-C8E8-421B-ADCC-64190BC95964}" srcOrd="0" destOrd="0" presId="urn:microsoft.com/office/officeart/2005/8/layout/chevron1"/>
    <dgm:cxn modelId="{16B09DBA-591B-4251-BE19-E3C8C0BD352A}" type="presOf" srcId="{226B7985-2B12-4C75-A381-5BD52FFAAF5D}" destId="{CA31C59F-1436-4981-883E-0F67D7A1E9F5}" srcOrd="0" destOrd="0" presId="urn:microsoft.com/office/officeart/2005/8/layout/chevron1"/>
    <dgm:cxn modelId="{89155F90-205E-48CA-AF2E-EE2585DF3B8F}" srcId="{1B5589FE-E7EC-40EF-AA5A-A4F07AE79734}" destId="{9A40852F-29B8-4A80-A6C9-79EF002F9FFB}" srcOrd="2" destOrd="0" parTransId="{B8BD0864-B3BB-480C-91BD-524E0C1AF54E}" sibTransId="{32537864-3AB3-4606-80F3-B63127CF4ABC}"/>
    <dgm:cxn modelId="{D42A3B74-ACF3-4287-A148-BC14BB9E99C0}" type="presOf" srcId="{879C8E78-8DD8-4B27-9219-252EB6D1BC74}" destId="{CA31C59F-1436-4981-883E-0F67D7A1E9F5}" srcOrd="0" destOrd="3" presId="urn:microsoft.com/office/officeart/2005/8/layout/chevron1"/>
    <dgm:cxn modelId="{4C8EA1A9-1EF7-46EB-B738-0C7D18C448BC}" type="presOf" srcId="{E03EC08C-6354-4BA3-BE8C-5911BD7CAA48}" destId="{9A12BFB2-55BC-4D13-B1EC-38D26AA9B7A3}" srcOrd="0" destOrd="0" presId="urn:microsoft.com/office/officeart/2005/8/layout/chevron1"/>
    <dgm:cxn modelId="{89988E96-61E2-4122-9070-66F6D3BAE99C}" srcId="{FF858F1D-F06C-495E-8AE5-0762A86657A2}" destId="{EDED6E2D-8457-4A3F-95F5-F37F948262A5}" srcOrd="1" destOrd="0" parTransId="{E1FE97C4-C46A-4028-A3A1-81E5F10B32D2}" sibTransId="{78C189BB-E4FB-42FC-A48A-EFF61BC8B81F}"/>
    <dgm:cxn modelId="{5C780199-5222-4E22-A53F-FACDF8B6DEE9}" type="presOf" srcId="{E0575FF0-40F9-422D-8223-3485A26BD154}" destId="{9A12BFB2-55BC-4D13-B1EC-38D26AA9B7A3}" srcOrd="0" destOrd="1" presId="urn:microsoft.com/office/officeart/2005/8/layout/chevron1"/>
    <dgm:cxn modelId="{10632606-5980-4D05-97BE-B1040B1A3CDC}" type="presOf" srcId="{64DE819D-FC23-4B75-8693-156964C5E543}" destId="{9A12BFB2-55BC-4D13-B1EC-38D26AA9B7A3}" srcOrd="0" destOrd="2" presId="urn:microsoft.com/office/officeart/2005/8/layout/chevron1"/>
    <dgm:cxn modelId="{BC2F5B94-F3E3-4C47-BDC1-6B7BFB458AB3}" type="presOf" srcId="{36BC9BC2-646D-4907-921C-534A937B718B}" destId="{CA31C59F-1436-4981-883E-0F67D7A1E9F5}" srcOrd="0" destOrd="1" presId="urn:microsoft.com/office/officeart/2005/8/layout/chevron1"/>
    <dgm:cxn modelId="{AF11B282-3472-4146-BE35-AB0EA98E207B}" srcId="{EDED6E2D-8457-4A3F-95F5-F37F948262A5}" destId="{E0575FF0-40F9-422D-8223-3485A26BD154}" srcOrd="1" destOrd="0" parTransId="{610F7556-D236-4278-8B35-AC0678DD6145}" sibTransId="{D1E7A756-323D-4AFE-A6B9-4346F3AF9EDC}"/>
    <dgm:cxn modelId="{F7545DB6-C100-46F0-B533-CE3FA924CF1D}" type="presOf" srcId="{1B5589FE-E7EC-40EF-AA5A-A4F07AE79734}" destId="{A26E6398-1B7B-4C7B-8514-C05512B5B0AE}" srcOrd="0" destOrd="0" presId="urn:microsoft.com/office/officeart/2005/8/layout/chevron1"/>
    <dgm:cxn modelId="{0B3A8F06-9012-4623-BA13-17BE0782E2FE}" srcId="{1B5589FE-E7EC-40EF-AA5A-A4F07AE79734}" destId="{6544054D-A67D-46C5-AF6B-2ACBEA560C61}" srcOrd="4" destOrd="0" parTransId="{322CB097-9E13-4F04-8B3C-794AE4B25DDD}" sibTransId="{1F5E5984-3910-44DC-9D27-4481EE7FF905}"/>
    <dgm:cxn modelId="{7F04DF6A-BF53-438B-930F-820DB8CCD3D7}" srcId="{FF858F1D-F06C-495E-8AE5-0762A86657A2}" destId="{1B5589FE-E7EC-40EF-AA5A-A4F07AE79734}" srcOrd="0" destOrd="0" parTransId="{5DC35084-49EB-4A3C-8F6D-A06DB8B742CA}" sibTransId="{AA3B35B8-66E0-49C9-9873-9242228CBDC9}"/>
    <dgm:cxn modelId="{AF6A00EF-F1CA-4AAF-88C5-6338FEAB5E41}" srcId="{EDED6E2D-8457-4A3F-95F5-F37F948262A5}" destId="{30C2D18A-9BC1-44DC-8FE3-2A9DF2139590}" srcOrd="3" destOrd="0" parTransId="{A38CEEC8-6B3E-45C6-8E95-921C1D471A99}" sibTransId="{B5E677C0-426C-4B1D-A7A5-9D5D49F6102D}"/>
    <dgm:cxn modelId="{20A02343-284C-4D4D-84E6-70F26957076A}" srcId="{EDED6E2D-8457-4A3F-95F5-F37F948262A5}" destId="{4F59E39F-1B1A-40BE-B360-68E02CF8026C}" srcOrd="4" destOrd="0" parTransId="{3F8DA531-DC01-44AB-BA7B-F9C097FB2048}" sibTransId="{CC865041-36AE-477B-9571-3ED3452FA177}"/>
    <dgm:cxn modelId="{DE218FCC-AD8C-41AF-A8CB-413278FCB49B}" type="presOf" srcId="{D1B916C4-3583-438C-B6B3-93B318F7C58F}" destId="{9A12BFB2-55BC-4D13-B1EC-38D26AA9B7A3}" srcOrd="0" destOrd="5" presId="urn:microsoft.com/office/officeart/2005/8/layout/chevron1"/>
    <dgm:cxn modelId="{9FDFFA66-1D96-4D24-86BC-C1EAECBDAB92}" type="presOf" srcId="{FF858F1D-F06C-495E-8AE5-0762A86657A2}" destId="{92A51D12-26E6-4E5C-9A61-623B43DC37ED}" srcOrd="0" destOrd="0" presId="urn:microsoft.com/office/officeart/2005/8/layout/chevron1"/>
    <dgm:cxn modelId="{8D2959C2-B7DF-47A3-B85D-90461F47665A}" srcId="{1B5589FE-E7EC-40EF-AA5A-A4F07AE79734}" destId="{879C8E78-8DD8-4B27-9219-252EB6D1BC74}" srcOrd="3" destOrd="0" parTransId="{32BC2294-5398-4001-857F-38410231CB33}" sibTransId="{F941F287-D1A0-4983-9CC4-544B455ADF50}"/>
    <dgm:cxn modelId="{3D51D0EA-44F5-424F-ACBE-665AC99C32BD}" type="presOf" srcId="{9A40852F-29B8-4A80-A6C9-79EF002F9FFB}" destId="{CA31C59F-1436-4981-883E-0F67D7A1E9F5}" srcOrd="0" destOrd="2" presId="urn:microsoft.com/office/officeart/2005/8/layout/chevron1"/>
    <dgm:cxn modelId="{EAF7EC9B-A6D9-4648-930C-3011374D511D}" type="presParOf" srcId="{92A51D12-26E6-4E5C-9A61-623B43DC37ED}" destId="{1FDD8D6F-0F0C-4B9F-A306-6047C262CE7F}" srcOrd="0" destOrd="0" presId="urn:microsoft.com/office/officeart/2005/8/layout/chevron1"/>
    <dgm:cxn modelId="{388D01C5-358C-4743-B8D5-4C13E4E683AE}" type="presParOf" srcId="{1FDD8D6F-0F0C-4B9F-A306-6047C262CE7F}" destId="{A26E6398-1B7B-4C7B-8514-C05512B5B0AE}" srcOrd="0" destOrd="0" presId="urn:microsoft.com/office/officeart/2005/8/layout/chevron1"/>
    <dgm:cxn modelId="{DB516F56-6A78-4713-8336-AFCF15964A2D}" type="presParOf" srcId="{1FDD8D6F-0F0C-4B9F-A306-6047C262CE7F}" destId="{CA31C59F-1436-4981-883E-0F67D7A1E9F5}" srcOrd="1" destOrd="0" presId="urn:microsoft.com/office/officeart/2005/8/layout/chevron1"/>
    <dgm:cxn modelId="{2390352F-BCA5-475A-B5A7-9D7825E8DD04}" type="presParOf" srcId="{92A51D12-26E6-4E5C-9A61-623B43DC37ED}" destId="{892B6267-2E55-4BDD-B71E-F4E82359718F}" srcOrd="1" destOrd="0" presId="urn:microsoft.com/office/officeart/2005/8/layout/chevron1"/>
    <dgm:cxn modelId="{E7F0B85F-BFC9-415D-A456-119B50BA1335}" type="presParOf" srcId="{92A51D12-26E6-4E5C-9A61-623B43DC37ED}" destId="{B8058A0C-0122-4ED6-88F2-B23A790AE2B5}" srcOrd="2" destOrd="0" presId="urn:microsoft.com/office/officeart/2005/8/layout/chevron1"/>
    <dgm:cxn modelId="{DC7AB5A0-C468-4A4B-9480-E17ED40DFB2F}" type="presParOf" srcId="{B8058A0C-0122-4ED6-88F2-B23A790AE2B5}" destId="{AA72F0E9-C8E8-421B-ADCC-64190BC95964}" srcOrd="0" destOrd="0" presId="urn:microsoft.com/office/officeart/2005/8/layout/chevron1"/>
    <dgm:cxn modelId="{8DACD395-B537-4BCC-9AAD-629EDB3B14FB}" type="presParOf" srcId="{B8058A0C-0122-4ED6-88F2-B23A790AE2B5}" destId="{9A12BFB2-55BC-4D13-B1EC-38D26AA9B7A3}" srcOrd="1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867E183-0438-4AAC-A1E0-3B6C74B2F55B}" type="doc">
      <dgm:prSet loTypeId="urn:microsoft.com/office/officeart/2005/8/layout/hProcess9" loCatId="process" qsTypeId="urn:microsoft.com/office/officeart/2005/8/quickstyle/simple5" qsCatId="simple" csTypeId="urn:microsoft.com/office/officeart/2005/8/colors/colorful3" csCatId="colorful" phldr="1"/>
      <dgm:spPr/>
    </dgm:pt>
    <dgm:pt modelId="{8B428607-869A-4404-BF83-DA376405DE28}">
      <dgm:prSet phldrT="[Текст]" custT="1"/>
      <dgm:spPr/>
      <dgm:t>
        <a:bodyPr/>
        <a:lstStyle/>
        <a:p>
          <a:r>
            <a:rPr lang="ru-RU" sz="2000" b="1" dirty="0" smtClean="0">
              <a:solidFill>
                <a:srgbClr val="002060"/>
              </a:solidFill>
              <a:latin typeface="Calibri" panose="020F0502020204030204" pitchFamily="34" charset="0"/>
            </a:rPr>
            <a:t>2005 г. </a:t>
          </a:r>
        </a:p>
        <a:p>
          <a:r>
            <a:rPr lang="ru-RU" sz="1400" dirty="0" smtClean="0">
              <a:solidFill>
                <a:schemeClr val="tx1"/>
              </a:solidFill>
              <a:latin typeface="Calibri" panose="020F0502020204030204" pitchFamily="34" charset="0"/>
            </a:rPr>
            <a:t>Реформа бюджетного учета</a:t>
          </a:r>
        </a:p>
        <a:p>
          <a:r>
            <a:rPr lang="ru-RU" sz="1400" dirty="0" smtClean="0">
              <a:solidFill>
                <a:schemeClr val="tx1"/>
              </a:solidFill>
              <a:latin typeface="Calibri" panose="020F0502020204030204" pitchFamily="34" charset="0"/>
            </a:rPr>
            <a:t>Перевод на платформу «1С:Предприятие 7.7»</a:t>
          </a:r>
        </a:p>
      </dgm:t>
    </dgm:pt>
    <dgm:pt modelId="{770B3B3B-80E5-4321-A96C-AF32A45784EC}" type="parTrans" cxnId="{98628ED2-ECE2-4612-AEC9-05A470B52729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D744B380-C613-440A-9D37-D3B454536BFA}" type="sibTrans" cxnId="{98628ED2-ECE2-4612-AEC9-05A470B52729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C1616F99-036B-47F1-A6F4-FCF7440AD1B1}">
      <dgm:prSet phldrT="[Текст]" custT="1"/>
      <dgm:spPr/>
      <dgm:t>
        <a:bodyPr/>
        <a:lstStyle/>
        <a:p>
          <a:r>
            <a:rPr lang="ru-RU" sz="2000" b="1" dirty="0" smtClean="0">
              <a:solidFill>
                <a:srgbClr val="002060"/>
              </a:solidFill>
              <a:latin typeface="Calibri" panose="020F0502020204030204" pitchFamily="34" charset="0"/>
            </a:rPr>
            <a:t>2014 г.</a:t>
          </a:r>
        </a:p>
        <a:p>
          <a:r>
            <a:rPr lang="ru-RU" sz="1400" b="0" i="0" u="none" dirty="0" smtClean="0">
              <a:solidFill>
                <a:schemeClr val="tx1"/>
              </a:solidFill>
            </a:rPr>
            <a:t>Модернизация учета финансово-хозяйственной деятельности подведомственными учреждениями</a:t>
          </a:r>
        </a:p>
        <a:p>
          <a:endParaRPr lang="en-US" sz="1400" b="0" i="0" u="none" dirty="0" smtClean="0">
            <a:solidFill>
              <a:schemeClr val="tx1"/>
            </a:solidFill>
          </a:endParaRPr>
        </a:p>
        <a:p>
          <a:endParaRPr lang="ru-RU" sz="1400" b="1" dirty="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5D8F6662-5E0B-4925-ABAE-18F14F6C56C5}" type="parTrans" cxnId="{5944C24F-A0EC-45E5-8B4D-CFDB9F0175CC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C823268E-00B9-4B91-AA4C-87B191B5FEE9}" type="sibTrans" cxnId="{5944C24F-A0EC-45E5-8B4D-CFDB9F0175CC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7F7146AB-D40F-462F-9210-F7B3BA983237}">
      <dgm:prSet phldrT="[Текст]" custT="1"/>
      <dgm:spPr/>
      <dgm:t>
        <a:bodyPr/>
        <a:lstStyle/>
        <a:p>
          <a:r>
            <a:rPr lang="ru-RU" sz="2000" b="1" dirty="0" smtClean="0">
              <a:solidFill>
                <a:srgbClr val="002060"/>
              </a:solidFill>
              <a:latin typeface="Calibri" panose="020F0502020204030204" pitchFamily="34" charset="0"/>
            </a:rPr>
            <a:t>2010-2011 г.</a:t>
          </a:r>
        </a:p>
        <a:p>
          <a:r>
            <a:rPr lang="ru-RU" sz="1400" dirty="0" smtClean="0">
              <a:solidFill>
                <a:schemeClr val="tx1"/>
              </a:solidFill>
              <a:latin typeface="Calibri" panose="020F0502020204030204" pitchFamily="34" charset="0"/>
            </a:rPr>
            <a:t>Переход на «восьмерку»</a:t>
          </a:r>
        </a:p>
        <a:p>
          <a:r>
            <a:rPr lang="ru-RU" sz="1400" dirty="0" smtClean="0">
              <a:solidFill>
                <a:schemeClr val="tx1"/>
              </a:solidFill>
              <a:latin typeface="Calibri" panose="020F0502020204030204" pitchFamily="34" charset="0"/>
            </a:rPr>
            <a:t>Реализация 83-ФЗ</a:t>
          </a:r>
        </a:p>
        <a:p>
          <a:endParaRPr lang="ru-RU" sz="1400" dirty="0" smtClean="0">
            <a:solidFill>
              <a:schemeClr val="tx1"/>
            </a:solidFill>
            <a:latin typeface="Calibri" panose="020F0502020204030204" pitchFamily="34" charset="0"/>
          </a:endParaRPr>
        </a:p>
        <a:p>
          <a:endParaRPr lang="ru-RU" sz="1200" dirty="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74D0D2B1-6BA4-4408-BAAE-68E97AE736EB}" type="parTrans" cxnId="{23205E67-9C5F-45C5-9F95-EA2531C65784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7290E38A-019F-499D-92C5-B9515789E7B4}" type="sibTrans" cxnId="{23205E67-9C5F-45C5-9F95-EA2531C65784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ECB30D8B-BE08-41EB-BCAA-B684B37FA1B4}">
      <dgm:prSet phldrT="[Текст]" custT="1"/>
      <dgm:spPr/>
      <dgm:t>
        <a:bodyPr/>
        <a:lstStyle/>
        <a:p>
          <a:r>
            <a:rPr lang="ru-RU" sz="2000" b="1" dirty="0" smtClean="0">
              <a:solidFill>
                <a:srgbClr val="002060"/>
              </a:solidFill>
              <a:latin typeface="Calibri" panose="020F0502020204030204" pitchFamily="34" charset="0"/>
            </a:rPr>
            <a:t>2007 г.</a:t>
          </a:r>
        </a:p>
        <a:p>
          <a:r>
            <a:rPr lang="ru-RU" sz="1400" dirty="0" smtClean="0">
              <a:solidFill>
                <a:schemeClr val="tx1"/>
              </a:solidFill>
              <a:latin typeface="Calibri" panose="020F0502020204030204" pitchFamily="34" charset="0"/>
            </a:rPr>
            <a:t>Переход на расчет зарплаты согласно принципам подушевого финансирования</a:t>
          </a:r>
        </a:p>
      </dgm:t>
    </dgm:pt>
    <dgm:pt modelId="{6EB9AFB3-E913-4AC4-A864-F3BE672FA4A5}" type="parTrans" cxnId="{57E8298B-5A63-47FB-AA05-FD56F38DE150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83D7924D-C3C9-4769-AA16-A22A74248AC8}" type="sibTrans" cxnId="{57E8298B-5A63-47FB-AA05-FD56F38DE150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115F8F46-5A2F-44ED-ADB0-14DDB85A4EC0}" type="pres">
      <dgm:prSet presAssocID="{5867E183-0438-4AAC-A1E0-3B6C74B2F55B}" presName="CompostProcess" presStyleCnt="0">
        <dgm:presLayoutVars>
          <dgm:dir/>
          <dgm:resizeHandles val="exact"/>
        </dgm:presLayoutVars>
      </dgm:prSet>
      <dgm:spPr/>
    </dgm:pt>
    <dgm:pt modelId="{5950CA73-EE9F-4C17-AF82-5EE49BF82E07}" type="pres">
      <dgm:prSet presAssocID="{5867E183-0438-4AAC-A1E0-3B6C74B2F55B}" presName="arrow" presStyleLbl="bgShp" presStyleIdx="0" presStyleCnt="1"/>
      <dgm:spPr/>
    </dgm:pt>
    <dgm:pt modelId="{90DEBFC1-8EE0-4258-A8FA-F7A9F889174A}" type="pres">
      <dgm:prSet presAssocID="{5867E183-0438-4AAC-A1E0-3B6C74B2F55B}" presName="linearProcess" presStyleCnt="0"/>
      <dgm:spPr/>
    </dgm:pt>
    <dgm:pt modelId="{E989B95A-693F-48AE-AE22-DBD22B7165DD}" type="pres">
      <dgm:prSet presAssocID="{8B428607-869A-4404-BF83-DA376405DE28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73A413-361C-4F2F-B525-A0DA211B50A3}" type="pres">
      <dgm:prSet presAssocID="{D744B380-C613-440A-9D37-D3B454536BFA}" presName="sibTrans" presStyleCnt="0"/>
      <dgm:spPr/>
    </dgm:pt>
    <dgm:pt modelId="{D5A95B9A-02A2-49C7-B8E2-E125746489C3}" type="pres">
      <dgm:prSet presAssocID="{ECB30D8B-BE08-41EB-BCAA-B684B37FA1B4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5D6B61-485A-4F82-9BF0-5B32DB432850}" type="pres">
      <dgm:prSet presAssocID="{83D7924D-C3C9-4769-AA16-A22A74248AC8}" presName="sibTrans" presStyleCnt="0"/>
      <dgm:spPr/>
    </dgm:pt>
    <dgm:pt modelId="{EEE60D82-AD84-407C-B06F-F8E9C1170E63}" type="pres">
      <dgm:prSet presAssocID="{7F7146AB-D40F-462F-9210-F7B3BA983237}" presName="textNode" presStyleLbl="node1" presStyleIdx="2" presStyleCnt="4" custLinFactNeighborX="-84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1172D3-B669-4F06-9161-615B641F5456}" type="pres">
      <dgm:prSet presAssocID="{7290E38A-019F-499D-92C5-B9515789E7B4}" presName="sibTrans" presStyleCnt="0"/>
      <dgm:spPr/>
    </dgm:pt>
    <dgm:pt modelId="{641ACB4A-BD94-4235-B5E2-8358CC6ADB90}" type="pres">
      <dgm:prSet presAssocID="{C1616F99-036B-47F1-A6F4-FCF7440AD1B1}" presName="textNode" presStyleLbl="node1" presStyleIdx="3" presStyleCnt="4" custLinFactNeighborX="-4223" custLinFactNeighborY="4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8628ED2-ECE2-4612-AEC9-05A470B52729}" srcId="{5867E183-0438-4AAC-A1E0-3B6C74B2F55B}" destId="{8B428607-869A-4404-BF83-DA376405DE28}" srcOrd="0" destOrd="0" parTransId="{770B3B3B-80E5-4321-A96C-AF32A45784EC}" sibTransId="{D744B380-C613-440A-9D37-D3B454536BFA}"/>
    <dgm:cxn modelId="{84BBEE1B-4AD2-4BEB-945A-F746988BD485}" type="presOf" srcId="{ECB30D8B-BE08-41EB-BCAA-B684B37FA1B4}" destId="{D5A95B9A-02A2-49C7-B8E2-E125746489C3}" srcOrd="0" destOrd="0" presId="urn:microsoft.com/office/officeart/2005/8/layout/hProcess9"/>
    <dgm:cxn modelId="{23205E67-9C5F-45C5-9F95-EA2531C65784}" srcId="{5867E183-0438-4AAC-A1E0-3B6C74B2F55B}" destId="{7F7146AB-D40F-462F-9210-F7B3BA983237}" srcOrd="2" destOrd="0" parTransId="{74D0D2B1-6BA4-4408-BAAE-68E97AE736EB}" sibTransId="{7290E38A-019F-499D-92C5-B9515789E7B4}"/>
    <dgm:cxn modelId="{FAA284AF-3255-40CF-97CC-0AEA0070804F}" type="presOf" srcId="{8B428607-869A-4404-BF83-DA376405DE28}" destId="{E989B95A-693F-48AE-AE22-DBD22B7165DD}" srcOrd="0" destOrd="0" presId="urn:microsoft.com/office/officeart/2005/8/layout/hProcess9"/>
    <dgm:cxn modelId="{5944C24F-A0EC-45E5-8B4D-CFDB9F0175CC}" srcId="{5867E183-0438-4AAC-A1E0-3B6C74B2F55B}" destId="{C1616F99-036B-47F1-A6F4-FCF7440AD1B1}" srcOrd="3" destOrd="0" parTransId="{5D8F6662-5E0B-4925-ABAE-18F14F6C56C5}" sibTransId="{C823268E-00B9-4B91-AA4C-87B191B5FEE9}"/>
    <dgm:cxn modelId="{A9FAFF47-ACC7-4BB6-B394-3678C1AA470D}" type="presOf" srcId="{7F7146AB-D40F-462F-9210-F7B3BA983237}" destId="{EEE60D82-AD84-407C-B06F-F8E9C1170E63}" srcOrd="0" destOrd="0" presId="urn:microsoft.com/office/officeart/2005/8/layout/hProcess9"/>
    <dgm:cxn modelId="{57E8298B-5A63-47FB-AA05-FD56F38DE150}" srcId="{5867E183-0438-4AAC-A1E0-3B6C74B2F55B}" destId="{ECB30D8B-BE08-41EB-BCAA-B684B37FA1B4}" srcOrd="1" destOrd="0" parTransId="{6EB9AFB3-E913-4AC4-A864-F3BE672FA4A5}" sibTransId="{83D7924D-C3C9-4769-AA16-A22A74248AC8}"/>
    <dgm:cxn modelId="{467B0394-DFD4-4216-A94E-E522A37F3FA4}" type="presOf" srcId="{5867E183-0438-4AAC-A1E0-3B6C74B2F55B}" destId="{115F8F46-5A2F-44ED-ADB0-14DDB85A4EC0}" srcOrd="0" destOrd="0" presId="urn:microsoft.com/office/officeart/2005/8/layout/hProcess9"/>
    <dgm:cxn modelId="{E76EFF67-8A1F-43B7-8095-0591CA4C2B1B}" type="presOf" srcId="{C1616F99-036B-47F1-A6F4-FCF7440AD1B1}" destId="{641ACB4A-BD94-4235-B5E2-8358CC6ADB90}" srcOrd="0" destOrd="0" presId="urn:microsoft.com/office/officeart/2005/8/layout/hProcess9"/>
    <dgm:cxn modelId="{9B1EB151-9623-4C00-B48C-8EDDA5642B81}" type="presParOf" srcId="{115F8F46-5A2F-44ED-ADB0-14DDB85A4EC0}" destId="{5950CA73-EE9F-4C17-AF82-5EE49BF82E07}" srcOrd="0" destOrd="0" presId="urn:microsoft.com/office/officeart/2005/8/layout/hProcess9"/>
    <dgm:cxn modelId="{3C21CBDC-C4EE-4629-83B8-A0222E1C45E1}" type="presParOf" srcId="{115F8F46-5A2F-44ED-ADB0-14DDB85A4EC0}" destId="{90DEBFC1-8EE0-4258-A8FA-F7A9F889174A}" srcOrd="1" destOrd="0" presId="urn:microsoft.com/office/officeart/2005/8/layout/hProcess9"/>
    <dgm:cxn modelId="{B47DF640-F337-4FC9-A3EE-A63CADA0165A}" type="presParOf" srcId="{90DEBFC1-8EE0-4258-A8FA-F7A9F889174A}" destId="{E989B95A-693F-48AE-AE22-DBD22B7165DD}" srcOrd="0" destOrd="0" presId="urn:microsoft.com/office/officeart/2005/8/layout/hProcess9"/>
    <dgm:cxn modelId="{AD645487-1C41-48C7-8EF8-C85876E5822E}" type="presParOf" srcId="{90DEBFC1-8EE0-4258-A8FA-F7A9F889174A}" destId="{3173A413-361C-4F2F-B525-A0DA211B50A3}" srcOrd="1" destOrd="0" presId="urn:microsoft.com/office/officeart/2005/8/layout/hProcess9"/>
    <dgm:cxn modelId="{9578B242-9A60-471A-BBC7-757AC3D5BF01}" type="presParOf" srcId="{90DEBFC1-8EE0-4258-A8FA-F7A9F889174A}" destId="{D5A95B9A-02A2-49C7-B8E2-E125746489C3}" srcOrd="2" destOrd="0" presId="urn:microsoft.com/office/officeart/2005/8/layout/hProcess9"/>
    <dgm:cxn modelId="{8D1E9FE8-62E2-4BFF-9233-EE6892684D43}" type="presParOf" srcId="{90DEBFC1-8EE0-4258-A8FA-F7A9F889174A}" destId="{355D6B61-485A-4F82-9BF0-5B32DB432850}" srcOrd="3" destOrd="0" presId="urn:microsoft.com/office/officeart/2005/8/layout/hProcess9"/>
    <dgm:cxn modelId="{3DCD3094-EBE4-47A5-8D93-F4E525139542}" type="presParOf" srcId="{90DEBFC1-8EE0-4258-A8FA-F7A9F889174A}" destId="{EEE60D82-AD84-407C-B06F-F8E9C1170E63}" srcOrd="4" destOrd="0" presId="urn:microsoft.com/office/officeart/2005/8/layout/hProcess9"/>
    <dgm:cxn modelId="{ADC36549-6D7F-43F5-A2A1-6DC16AA816BF}" type="presParOf" srcId="{90DEBFC1-8EE0-4258-A8FA-F7A9F889174A}" destId="{171172D3-B669-4F06-9161-615B641F5456}" srcOrd="5" destOrd="0" presId="urn:microsoft.com/office/officeart/2005/8/layout/hProcess9"/>
    <dgm:cxn modelId="{E4894ED9-778F-4E11-9F85-6F2F65C878FF}" type="presParOf" srcId="{90DEBFC1-8EE0-4258-A8FA-F7A9F889174A}" destId="{641ACB4A-BD94-4235-B5E2-8358CC6ADB90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782AF31-AA3E-4A01-B2EF-1CAEB09F8EF7}" type="doc">
      <dgm:prSet loTypeId="urn:microsoft.com/office/officeart/2008/layout/VerticalCircleList" loCatId="list" qsTypeId="urn:microsoft.com/office/officeart/2005/8/quickstyle/simple4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D1837CE6-A336-4C79-B36F-3B45A6EFBA4A}" type="pres">
      <dgm:prSet presAssocID="{C782AF31-AA3E-4A01-B2EF-1CAEB09F8EF7}" presName="Name0" presStyleCnt="0">
        <dgm:presLayoutVars>
          <dgm:dir/>
        </dgm:presLayoutVars>
      </dgm:prSet>
      <dgm:spPr/>
      <dgm:t>
        <a:bodyPr/>
        <a:lstStyle/>
        <a:p>
          <a:endParaRPr lang="ru-RU"/>
        </a:p>
      </dgm:t>
    </dgm:pt>
  </dgm:ptLst>
  <dgm:cxnLst>
    <dgm:cxn modelId="{FD391358-260C-4C4C-A2B7-B8F483512613}" type="presOf" srcId="{C782AF31-AA3E-4A01-B2EF-1CAEB09F8EF7}" destId="{D1837CE6-A336-4C79-B36F-3B45A6EFBA4A}" srcOrd="0" destOrd="0" presId="urn:microsoft.com/office/officeart/2008/layout/Vertical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782AF31-AA3E-4A01-B2EF-1CAEB09F8EF7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9B5610A2-247B-49F5-9D52-1D9EA1308FF9}">
      <dgm:prSet custT="1"/>
      <dgm:spPr/>
      <dgm:t>
        <a:bodyPr/>
        <a:lstStyle/>
        <a:p>
          <a:pPr rtl="0"/>
          <a:r>
            <a:rPr lang="ru-RU" sz="2000" b="1" i="0" u="none" dirty="0" smtClean="0">
              <a:solidFill>
                <a:schemeClr val="accent1"/>
              </a:solidFill>
              <a:latin typeface="Calibri" panose="020F0502020204030204" pitchFamily="34" charset="0"/>
            </a:rPr>
            <a:t>Видимые преимущества</a:t>
          </a:r>
          <a:endParaRPr lang="ru-RU" sz="2000" b="1" i="0" u="none" dirty="0">
            <a:solidFill>
              <a:schemeClr val="accent1"/>
            </a:solidFill>
            <a:latin typeface="Calibri" panose="020F0502020204030204" pitchFamily="34" charset="0"/>
          </a:endParaRPr>
        </a:p>
      </dgm:t>
    </dgm:pt>
    <dgm:pt modelId="{907951DA-559B-4526-8B9C-4340283ABCE4}" type="parTrans" cxnId="{661423E1-8124-4524-95C4-B3EFF05BD894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C9449183-4413-4808-AABE-104A77290419}" type="sibTrans" cxnId="{661423E1-8124-4524-95C4-B3EFF05BD894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270D0A6F-BBD2-4E10-8680-FB4728A2C823}">
      <dgm:prSet/>
      <dgm:spPr/>
      <dgm:t>
        <a:bodyPr/>
        <a:lstStyle/>
        <a:p>
          <a:pPr rtl="0"/>
          <a:r>
            <a:rPr lang="ru-RU" b="0" i="0" u="none" dirty="0" smtClean="0">
              <a:solidFill>
                <a:schemeClr val="tx1"/>
              </a:solidFill>
              <a:latin typeface="Calibri" panose="020F0502020204030204" pitchFamily="34" charset="0"/>
            </a:rPr>
            <a:t>Единая информационная база </a:t>
          </a:r>
          <a:endParaRPr lang="ru-RU" b="0" i="0" u="none" dirty="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44A51AED-418D-4192-8684-59ADF0CCD9A5}" type="parTrans" cxnId="{C8525EA5-AD62-4967-94BB-A55F132E495D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234A0F08-D230-4704-8AA4-7106E05A7839}" type="sibTrans" cxnId="{C8525EA5-AD62-4967-94BB-A55F132E495D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AD4A74C1-745C-464E-969D-B02BF79A05F0}">
      <dgm:prSet/>
      <dgm:spPr/>
      <dgm:t>
        <a:bodyPr/>
        <a:lstStyle/>
        <a:p>
          <a:pPr rtl="0"/>
          <a:r>
            <a:rPr lang="ru-RU" b="0" i="0" u="none" dirty="0" smtClean="0">
              <a:solidFill>
                <a:schemeClr val="tx1"/>
              </a:solidFill>
              <a:latin typeface="Calibri" panose="020F0502020204030204" pitchFamily="34" charset="0"/>
            </a:rPr>
            <a:t>Однократный ввод информации в систему </a:t>
          </a:r>
          <a:endParaRPr lang="ru-RU" b="0" i="0" u="none" dirty="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31D85170-E670-46DF-A8CC-B61A3DFA5464}" type="parTrans" cxnId="{C9D24929-EB8A-4F92-A541-1573BC45DAD5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C384E6C8-31E6-4DCA-B9C7-85DF2E342ADB}" type="sibTrans" cxnId="{C9D24929-EB8A-4F92-A541-1573BC45DAD5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29FC9853-8089-483E-8748-F1870FC66B04}">
      <dgm:prSet/>
      <dgm:spPr/>
      <dgm:t>
        <a:bodyPr/>
        <a:lstStyle/>
        <a:p>
          <a:pPr rtl="0"/>
          <a:r>
            <a:rPr lang="ru-RU" b="0" i="0" u="none" dirty="0" smtClean="0">
              <a:solidFill>
                <a:schemeClr val="tx1"/>
              </a:solidFill>
              <a:latin typeface="Calibri" panose="020F0502020204030204" pitchFamily="34" charset="0"/>
            </a:rPr>
            <a:t>Доступ  главного распорядителя (учредителя) к информации в системе</a:t>
          </a:r>
          <a:endParaRPr lang="ru-RU" b="0" i="0" u="none" dirty="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8E35A928-6CB3-43EF-93E6-1C80C73990FB}" type="parTrans" cxnId="{33D299E1-2086-42A7-96C9-FD1A6F7F5D7D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19CE858B-7972-4932-A092-0C376DDF1DF9}" type="sibTrans" cxnId="{33D299E1-2086-42A7-96C9-FD1A6F7F5D7D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190DF0C6-F4A5-46C2-B3E4-6AB6D6A335CF}">
      <dgm:prSet/>
      <dgm:spPr/>
      <dgm:t>
        <a:bodyPr/>
        <a:lstStyle/>
        <a:p>
          <a:pPr rtl="0"/>
          <a:r>
            <a:rPr lang="ru-RU" b="0" i="0" u="none" dirty="0" smtClean="0">
              <a:solidFill>
                <a:schemeClr val="tx1"/>
              </a:solidFill>
              <a:latin typeface="Calibri" panose="020F0502020204030204" pitchFamily="34" charset="0"/>
            </a:rPr>
            <a:t>Информационная безопасность</a:t>
          </a:r>
          <a:endParaRPr lang="ru-RU" b="0" i="0" u="none" dirty="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2816CA67-1CF9-4141-8F19-A64F46B8D2B7}" type="parTrans" cxnId="{6DAFE8B7-29D1-46BC-88DC-C7DFF00C35BA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FF11DCF7-7582-46FC-ACB7-93B46800E523}" type="sibTrans" cxnId="{6DAFE8B7-29D1-46BC-88DC-C7DFF00C35BA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6D3BAAE9-147E-471E-9F82-A7DA475D0CD3}">
      <dgm:prSet/>
      <dgm:spPr/>
      <dgm:t>
        <a:bodyPr/>
        <a:lstStyle/>
        <a:p>
          <a:pPr rtl="0"/>
          <a:r>
            <a:rPr lang="ru-RU" b="0" i="0" u="none" dirty="0" smtClean="0">
              <a:solidFill>
                <a:schemeClr val="tx1"/>
              </a:solidFill>
              <a:latin typeface="Calibri" panose="020F0502020204030204" pitchFamily="34" charset="0"/>
            </a:rPr>
            <a:t>Хранение архивов</a:t>
          </a:r>
          <a:endParaRPr lang="ru-RU" b="0" i="0" u="none" dirty="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9365A6CC-E5B5-472F-9AB3-E7090886A466}" type="parTrans" cxnId="{B37A9B18-C024-4840-8C11-9A77C4916551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2AD0225C-9606-4044-B2E2-B955FE266460}" type="sibTrans" cxnId="{B37A9B18-C024-4840-8C11-9A77C4916551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C806611E-C84D-4495-A60C-5EA747655D4F}">
      <dgm:prSet/>
      <dgm:spPr/>
      <dgm:t>
        <a:bodyPr/>
        <a:lstStyle/>
        <a:p>
          <a:pPr rtl="0"/>
          <a:r>
            <a:rPr lang="ru-RU" b="0" i="0" u="none" dirty="0" smtClean="0">
              <a:solidFill>
                <a:schemeClr val="tx1"/>
              </a:solidFill>
              <a:latin typeface="Calibri" panose="020F0502020204030204" pitchFamily="34" charset="0"/>
            </a:rPr>
            <a:t>Интеграция с другими информационными системами</a:t>
          </a:r>
          <a:endParaRPr lang="ru-RU" b="0" i="0" u="none" dirty="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CDABA2D5-4EE8-44EE-888D-C484C0A84E60}" type="parTrans" cxnId="{4DD271CC-E174-4D18-B376-D6E229F46D6A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B786E38E-C4C5-42F4-AD7A-8C92B9885C36}" type="sibTrans" cxnId="{4DD271CC-E174-4D18-B376-D6E229F46D6A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07A6A628-645B-45E3-A742-C4689399EBEA}">
      <dgm:prSet/>
      <dgm:spPr/>
      <dgm:t>
        <a:bodyPr/>
        <a:lstStyle/>
        <a:p>
          <a:pPr rtl="0"/>
          <a:r>
            <a:rPr lang="ru-RU" b="0" i="0" u="none" dirty="0" smtClean="0">
              <a:solidFill>
                <a:schemeClr val="tx1"/>
              </a:solidFill>
              <a:latin typeface="Calibri" panose="020F0502020204030204" pitchFamily="34" charset="0"/>
            </a:rPr>
            <a:t>Непосредственный анализ информации из информационных баз учреждений</a:t>
          </a:r>
          <a:endParaRPr lang="ru-RU" b="0" i="0" u="none" dirty="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3C6D4CB7-564D-4B31-B401-88635871E5C2}" type="parTrans" cxnId="{5F73375B-6833-425B-9A39-EF1FC016FDBC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4A12ADFB-0AAF-44E2-8FCF-C6D35FDBE147}" type="sibTrans" cxnId="{5F73375B-6833-425B-9A39-EF1FC016FDBC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36F40EA4-8454-49FF-BEA7-61DFA74DCB9E}">
      <dgm:prSet/>
      <dgm:spPr/>
      <dgm:t>
        <a:bodyPr/>
        <a:lstStyle/>
        <a:p>
          <a:pPr rtl="0"/>
          <a:r>
            <a:rPr lang="ru-RU" b="0" i="0" u="none" dirty="0" smtClean="0">
              <a:solidFill>
                <a:schemeClr val="tx1"/>
              </a:solidFill>
              <a:latin typeface="Calibri" panose="020F0502020204030204" pitchFamily="34" charset="0"/>
            </a:rPr>
            <a:t>Получение информации руководством отрасли в режиме онлайн</a:t>
          </a:r>
          <a:endParaRPr lang="ru-RU" b="0" i="0" u="none" dirty="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FF57174E-3873-4016-8F29-0A1BBE239944}" type="parTrans" cxnId="{D35F6767-FC82-43F0-B3F5-82A2A9BE6E93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D2B36164-272D-497D-A638-7EF80B26E31B}" type="sibTrans" cxnId="{D35F6767-FC82-43F0-B3F5-82A2A9BE6E93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6658F64D-80DB-4FF5-80BA-E6F93C7E93A3}">
      <dgm:prSet/>
      <dgm:spPr/>
      <dgm:t>
        <a:bodyPr/>
        <a:lstStyle/>
        <a:p>
          <a:pPr rtl="0"/>
          <a:r>
            <a:rPr lang="ru-RU" b="1" i="0" u="none" dirty="0" smtClean="0">
              <a:solidFill>
                <a:schemeClr val="accent1"/>
              </a:solidFill>
              <a:latin typeface="Calibri" panose="020F0502020204030204" pitchFamily="34" charset="0"/>
            </a:rPr>
            <a:t>Возможные сложности</a:t>
          </a:r>
          <a:endParaRPr lang="ru-RU" b="0" i="0" u="none" dirty="0">
            <a:solidFill>
              <a:schemeClr val="accent1"/>
            </a:solidFill>
            <a:latin typeface="Calibri" panose="020F0502020204030204" pitchFamily="34" charset="0"/>
          </a:endParaRPr>
        </a:p>
      </dgm:t>
    </dgm:pt>
    <dgm:pt modelId="{E3848134-7230-414B-876B-098FF4E19EF9}" type="parTrans" cxnId="{C93FE08E-632B-4860-A4AA-7DEFFA99076B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A112C9FF-E5FF-4F7A-9128-07ABC49A29D2}" type="sibTrans" cxnId="{C93FE08E-632B-4860-A4AA-7DEFFA99076B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13FE348F-4612-4015-8388-C7E803FA3B44}">
      <dgm:prSet/>
      <dgm:spPr/>
      <dgm:t>
        <a:bodyPr/>
        <a:lstStyle/>
        <a:p>
          <a:pPr rtl="0"/>
          <a:r>
            <a:rPr lang="ru-RU" b="0" i="0" u="none" dirty="0" smtClean="0">
              <a:solidFill>
                <a:schemeClr val="tx1"/>
              </a:solidFill>
              <a:latin typeface="Calibri" panose="020F0502020204030204" pitchFamily="34" charset="0"/>
            </a:rPr>
            <a:t>Недостаточная скорость каналов интернета</a:t>
          </a:r>
          <a:endParaRPr lang="ru-RU" b="0" i="0" u="none" dirty="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4969962F-281E-4D1C-805E-2E58C09342D3}" type="parTrans" cxnId="{B124F5F5-8AC7-4929-94D4-51A68ADB41F5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5C40FE80-ABB8-48ED-A6DA-F360B4260EF7}" type="sibTrans" cxnId="{B124F5F5-8AC7-4929-94D4-51A68ADB41F5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6E79B270-EB73-4E39-9942-8D5CFCAF9972}">
      <dgm:prSet/>
      <dgm:spPr/>
      <dgm:t>
        <a:bodyPr/>
        <a:lstStyle/>
        <a:p>
          <a:pPr rtl="0"/>
          <a:r>
            <a:rPr lang="ru-RU" b="0" i="0" u="none" dirty="0" smtClean="0">
              <a:solidFill>
                <a:schemeClr val="tx1"/>
              </a:solidFill>
              <a:latin typeface="Calibri" panose="020F0502020204030204" pitchFamily="34" charset="0"/>
            </a:rPr>
            <a:t>Новый интерфейс для пользователей</a:t>
          </a:r>
          <a:endParaRPr lang="ru-RU" b="0" i="0" u="none" dirty="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1B08A9CD-6E69-470C-BF75-34B63BBB9957}" type="parTrans" cxnId="{B6967077-4E75-400C-A61B-C35F01B673B7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6AF19539-44D6-49B9-9AE8-B2AD71F4AC64}" type="sibTrans" cxnId="{B6967077-4E75-400C-A61B-C35F01B673B7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59ACF30E-94A9-4DD9-B428-53FEB057AFA8}">
      <dgm:prSet/>
      <dgm:spPr/>
      <dgm:t>
        <a:bodyPr/>
        <a:lstStyle/>
        <a:p>
          <a:pPr rtl="0"/>
          <a:r>
            <a:rPr lang="ru-RU" b="0" i="0" u="none" dirty="0" smtClean="0">
              <a:solidFill>
                <a:schemeClr val="tx1"/>
              </a:solidFill>
              <a:latin typeface="Calibri" panose="020F0502020204030204" pitchFamily="34" charset="0"/>
            </a:rPr>
            <a:t>Изменение технологии сдачи отчетов</a:t>
          </a:r>
          <a:endParaRPr lang="ru-RU" b="0" i="0" u="none" dirty="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62896271-0FD9-4F84-9D57-E03CC4B7A7C5}" type="parTrans" cxnId="{3DD6990E-52F4-41E1-A1A3-F851C7B630FA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671DE917-56E0-4531-B28A-7054F1CAAF3C}" type="sibTrans" cxnId="{3DD6990E-52F4-41E1-A1A3-F851C7B630FA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C2C38103-7D2C-431A-8539-0EF0DCA05118}">
      <dgm:prSet/>
      <dgm:spPr/>
      <dgm:t>
        <a:bodyPr/>
        <a:lstStyle/>
        <a:p>
          <a:pPr rtl="0"/>
          <a:r>
            <a:rPr lang="ru-RU" b="0" i="0" u="none" dirty="0" smtClean="0">
              <a:solidFill>
                <a:schemeClr val="tx1"/>
              </a:solidFill>
              <a:latin typeface="Calibri" panose="020F0502020204030204" pitchFamily="34" charset="0"/>
            </a:rPr>
            <a:t>Необходимость обучения пользователей</a:t>
          </a:r>
          <a:endParaRPr lang="ru-RU" b="0" i="0" u="none" dirty="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E1205234-0000-47C9-A140-B5B16D80AA82}" type="parTrans" cxnId="{3E2CAC9D-8B34-41E4-84F4-D4BCF916253A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D3ABD8C2-D2F5-43F8-B86B-69109C20EAFC}" type="sibTrans" cxnId="{3E2CAC9D-8B34-41E4-84F4-D4BCF916253A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BACDED31-E5C1-4D23-A60C-BDAEDCCBC2FE}" type="pres">
      <dgm:prSet presAssocID="{C782AF31-AA3E-4A01-B2EF-1CAEB09F8EF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A13E58D-C936-48F5-B3AA-4CF6702ECD8B}" type="pres">
      <dgm:prSet presAssocID="{9B5610A2-247B-49F5-9D52-1D9EA1308FF9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5B1AB1-1D77-4D2A-91AE-94B66148C2B9}" type="pres">
      <dgm:prSet presAssocID="{9B5610A2-247B-49F5-9D52-1D9EA1308FF9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EB3530-29A5-463C-84B3-C80BDBF9AE61}" type="pres">
      <dgm:prSet presAssocID="{6658F64D-80DB-4FF5-80BA-E6F93C7E93A3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72C469-2E55-44D8-8112-783555A04EBF}" type="pres">
      <dgm:prSet presAssocID="{6658F64D-80DB-4FF5-80BA-E6F93C7E93A3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90CC642-F359-4D87-8A23-8C5FAF0EA476}" type="presOf" srcId="{59ACF30E-94A9-4DD9-B428-53FEB057AFA8}" destId="{E272C469-2E55-44D8-8112-783555A04EBF}" srcOrd="0" destOrd="2" presId="urn:microsoft.com/office/officeart/2005/8/layout/vList2"/>
    <dgm:cxn modelId="{B7E07A54-3E1F-4772-9952-3DCC4E3AD00A}" type="presOf" srcId="{270D0A6F-BBD2-4E10-8680-FB4728A2C823}" destId="{F35B1AB1-1D77-4D2A-91AE-94B66148C2B9}" srcOrd="0" destOrd="0" presId="urn:microsoft.com/office/officeart/2005/8/layout/vList2"/>
    <dgm:cxn modelId="{097E9453-9EEA-4F56-85E4-D92560B5736B}" type="presOf" srcId="{9B5610A2-247B-49F5-9D52-1D9EA1308FF9}" destId="{EA13E58D-C936-48F5-B3AA-4CF6702ECD8B}" srcOrd="0" destOrd="0" presId="urn:microsoft.com/office/officeart/2005/8/layout/vList2"/>
    <dgm:cxn modelId="{5F1DF644-6A3F-4E81-8EED-201EA24406AF}" type="presOf" srcId="{C806611E-C84D-4495-A60C-5EA747655D4F}" destId="{F35B1AB1-1D77-4D2A-91AE-94B66148C2B9}" srcOrd="0" destOrd="5" presId="urn:microsoft.com/office/officeart/2005/8/layout/vList2"/>
    <dgm:cxn modelId="{33D299E1-2086-42A7-96C9-FD1A6F7F5D7D}" srcId="{9B5610A2-247B-49F5-9D52-1D9EA1308FF9}" destId="{29FC9853-8089-483E-8748-F1870FC66B04}" srcOrd="2" destOrd="0" parTransId="{8E35A928-6CB3-43EF-93E6-1C80C73990FB}" sibTransId="{19CE858B-7972-4932-A092-0C376DDF1DF9}"/>
    <dgm:cxn modelId="{D35F6767-FC82-43F0-B3F5-82A2A9BE6E93}" srcId="{9B5610A2-247B-49F5-9D52-1D9EA1308FF9}" destId="{36F40EA4-8454-49FF-BEA7-61DFA74DCB9E}" srcOrd="7" destOrd="0" parTransId="{FF57174E-3873-4016-8F29-0A1BBE239944}" sibTransId="{D2B36164-272D-497D-A638-7EF80B26E31B}"/>
    <dgm:cxn modelId="{3E2CAC9D-8B34-41E4-84F4-D4BCF916253A}" srcId="{6658F64D-80DB-4FF5-80BA-E6F93C7E93A3}" destId="{C2C38103-7D2C-431A-8539-0EF0DCA05118}" srcOrd="3" destOrd="0" parTransId="{E1205234-0000-47C9-A140-B5B16D80AA82}" sibTransId="{D3ABD8C2-D2F5-43F8-B86B-69109C20EAFC}"/>
    <dgm:cxn modelId="{C93FE08E-632B-4860-A4AA-7DEFFA99076B}" srcId="{C782AF31-AA3E-4A01-B2EF-1CAEB09F8EF7}" destId="{6658F64D-80DB-4FF5-80BA-E6F93C7E93A3}" srcOrd="1" destOrd="0" parTransId="{E3848134-7230-414B-876B-098FF4E19EF9}" sibTransId="{A112C9FF-E5FF-4F7A-9128-07ABC49A29D2}"/>
    <dgm:cxn modelId="{A9166A75-3EDD-4525-8EDD-07F5650A7D9F}" type="presOf" srcId="{13FE348F-4612-4015-8388-C7E803FA3B44}" destId="{E272C469-2E55-44D8-8112-783555A04EBF}" srcOrd="0" destOrd="0" presId="urn:microsoft.com/office/officeart/2005/8/layout/vList2"/>
    <dgm:cxn modelId="{5778EB65-420B-43FE-9143-12555C6D35F0}" type="presOf" srcId="{C782AF31-AA3E-4A01-B2EF-1CAEB09F8EF7}" destId="{BACDED31-E5C1-4D23-A60C-BDAEDCCBC2FE}" srcOrd="0" destOrd="0" presId="urn:microsoft.com/office/officeart/2005/8/layout/vList2"/>
    <dgm:cxn modelId="{B37A9B18-C024-4840-8C11-9A77C4916551}" srcId="{9B5610A2-247B-49F5-9D52-1D9EA1308FF9}" destId="{6D3BAAE9-147E-471E-9F82-A7DA475D0CD3}" srcOrd="4" destOrd="0" parTransId="{9365A6CC-E5B5-472F-9AB3-E7090886A466}" sibTransId="{2AD0225C-9606-4044-B2E2-B955FE266460}"/>
    <dgm:cxn modelId="{08C9E0C8-3458-4BBB-95E3-7800CF855232}" type="presOf" srcId="{29FC9853-8089-483E-8748-F1870FC66B04}" destId="{F35B1AB1-1D77-4D2A-91AE-94B66148C2B9}" srcOrd="0" destOrd="2" presId="urn:microsoft.com/office/officeart/2005/8/layout/vList2"/>
    <dgm:cxn modelId="{6DAFE8B7-29D1-46BC-88DC-C7DFF00C35BA}" srcId="{9B5610A2-247B-49F5-9D52-1D9EA1308FF9}" destId="{190DF0C6-F4A5-46C2-B3E4-6AB6D6A335CF}" srcOrd="3" destOrd="0" parTransId="{2816CA67-1CF9-4141-8F19-A64F46B8D2B7}" sibTransId="{FF11DCF7-7582-46FC-ACB7-93B46800E523}"/>
    <dgm:cxn modelId="{661423E1-8124-4524-95C4-B3EFF05BD894}" srcId="{C782AF31-AA3E-4A01-B2EF-1CAEB09F8EF7}" destId="{9B5610A2-247B-49F5-9D52-1D9EA1308FF9}" srcOrd="0" destOrd="0" parTransId="{907951DA-559B-4526-8B9C-4340283ABCE4}" sibTransId="{C9449183-4413-4808-AABE-104A77290419}"/>
    <dgm:cxn modelId="{5F73375B-6833-425B-9A39-EF1FC016FDBC}" srcId="{9B5610A2-247B-49F5-9D52-1D9EA1308FF9}" destId="{07A6A628-645B-45E3-A742-C4689399EBEA}" srcOrd="6" destOrd="0" parTransId="{3C6D4CB7-564D-4B31-B401-88635871E5C2}" sibTransId="{4A12ADFB-0AAF-44E2-8FCF-C6D35FDBE147}"/>
    <dgm:cxn modelId="{B6967077-4E75-400C-A61B-C35F01B673B7}" srcId="{6658F64D-80DB-4FF5-80BA-E6F93C7E93A3}" destId="{6E79B270-EB73-4E39-9942-8D5CFCAF9972}" srcOrd="1" destOrd="0" parTransId="{1B08A9CD-6E69-470C-BF75-34B63BBB9957}" sibTransId="{6AF19539-44D6-49B9-9AE8-B2AD71F4AC64}"/>
    <dgm:cxn modelId="{C8949E3F-A977-4987-8AAE-9AA83B5651C6}" type="presOf" srcId="{07A6A628-645B-45E3-A742-C4689399EBEA}" destId="{F35B1AB1-1D77-4D2A-91AE-94B66148C2B9}" srcOrd="0" destOrd="6" presId="urn:microsoft.com/office/officeart/2005/8/layout/vList2"/>
    <dgm:cxn modelId="{87783632-E8A5-40BF-9C69-9A11C6C1E04B}" type="presOf" srcId="{6D3BAAE9-147E-471E-9F82-A7DA475D0CD3}" destId="{F35B1AB1-1D77-4D2A-91AE-94B66148C2B9}" srcOrd="0" destOrd="4" presId="urn:microsoft.com/office/officeart/2005/8/layout/vList2"/>
    <dgm:cxn modelId="{C9D24929-EB8A-4F92-A541-1573BC45DAD5}" srcId="{9B5610A2-247B-49F5-9D52-1D9EA1308FF9}" destId="{AD4A74C1-745C-464E-969D-B02BF79A05F0}" srcOrd="1" destOrd="0" parTransId="{31D85170-E670-46DF-A8CC-B61A3DFA5464}" sibTransId="{C384E6C8-31E6-4DCA-B9C7-85DF2E342ADB}"/>
    <dgm:cxn modelId="{4DD271CC-E174-4D18-B376-D6E229F46D6A}" srcId="{9B5610A2-247B-49F5-9D52-1D9EA1308FF9}" destId="{C806611E-C84D-4495-A60C-5EA747655D4F}" srcOrd="5" destOrd="0" parTransId="{CDABA2D5-4EE8-44EE-888D-C484C0A84E60}" sibTransId="{B786E38E-C4C5-42F4-AD7A-8C92B9885C36}"/>
    <dgm:cxn modelId="{B124F5F5-8AC7-4929-94D4-51A68ADB41F5}" srcId="{6658F64D-80DB-4FF5-80BA-E6F93C7E93A3}" destId="{13FE348F-4612-4015-8388-C7E803FA3B44}" srcOrd="0" destOrd="0" parTransId="{4969962F-281E-4D1C-805E-2E58C09342D3}" sibTransId="{5C40FE80-ABB8-48ED-A6DA-F360B4260EF7}"/>
    <dgm:cxn modelId="{B47C809C-D1E0-4910-967F-EEE1D5D8E0E5}" type="presOf" srcId="{C2C38103-7D2C-431A-8539-0EF0DCA05118}" destId="{E272C469-2E55-44D8-8112-783555A04EBF}" srcOrd="0" destOrd="3" presId="urn:microsoft.com/office/officeart/2005/8/layout/vList2"/>
    <dgm:cxn modelId="{3DD6990E-52F4-41E1-A1A3-F851C7B630FA}" srcId="{6658F64D-80DB-4FF5-80BA-E6F93C7E93A3}" destId="{59ACF30E-94A9-4DD9-B428-53FEB057AFA8}" srcOrd="2" destOrd="0" parTransId="{62896271-0FD9-4F84-9D57-E03CC4B7A7C5}" sibTransId="{671DE917-56E0-4531-B28A-7054F1CAAF3C}"/>
    <dgm:cxn modelId="{92C5DA78-750E-4217-B8E7-613E0824DD03}" type="presOf" srcId="{6658F64D-80DB-4FF5-80BA-E6F93C7E93A3}" destId="{79EB3530-29A5-463C-84B3-C80BDBF9AE61}" srcOrd="0" destOrd="0" presId="urn:microsoft.com/office/officeart/2005/8/layout/vList2"/>
    <dgm:cxn modelId="{C8525EA5-AD62-4967-94BB-A55F132E495D}" srcId="{9B5610A2-247B-49F5-9D52-1D9EA1308FF9}" destId="{270D0A6F-BBD2-4E10-8680-FB4728A2C823}" srcOrd="0" destOrd="0" parTransId="{44A51AED-418D-4192-8684-59ADF0CCD9A5}" sibTransId="{234A0F08-D230-4704-8AA4-7106E05A7839}"/>
    <dgm:cxn modelId="{B1272F66-87C7-4EC2-8774-F81D607AFB5D}" type="presOf" srcId="{36F40EA4-8454-49FF-BEA7-61DFA74DCB9E}" destId="{F35B1AB1-1D77-4D2A-91AE-94B66148C2B9}" srcOrd="0" destOrd="7" presId="urn:microsoft.com/office/officeart/2005/8/layout/vList2"/>
    <dgm:cxn modelId="{4B231773-C42E-4A95-85C7-9436D3E8C24D}" type="presOf" srcId="{AD4A74C1-745C-464E-969D-B02BF79A05F0}" destId="{F35B1AB1-1D77-4D2A-91AE-94B66148C2B9}" srcOrd="0" destOrd="1" presId="urn:microsoft.com/office/officeart/2005/8/layout/vList2"/>
    <dgm:cxn modelId="{5DF998B1-8108-4BA3-94BA-9B786FC44F87}" type="presOf" srcId="{6E79B270-EB73-4E39-9942-8D5CFCAF9972}" destId="{E272C469-2E55-44D8-8112-783555A04EBF}" srcOrd="0" destOrd="1" presId="urn:microsoft.com/office/officeart/2005/8/layout/vList2"/>
    <dgm:cxn modelId="{6D23BE23-A588-414D-8E78-8B0938B2EB55}" type="presOf" srcId="{190DF0C6-F4A5-46C2-B3E4-6AB6D6A335CF}" destId="{F35B1AB1-1D77-4D2A-91AE-94B66148C2B9}" srcOrd="0" destOrd="3" presId="urn:microsoft.com/office/officeart/2005/8/layout/vList2"/>
    <dgm:cxn modelId="{535A17D7-728E-413F-8ADC-D9A16288C4AC}" type="presParOf" srcId="{BACDED31-E5C1-4D23-A60C-BDAEDCCBC2FE}" destId="{EA13E58D-C936-48F5-B3AA-4CF6702ECD8B}" srcOrd="0" destOrd="0" presId="urn:microsoft.com/office/officeart/2005/8/layout/vList2"/>
    <dgm:cxn modelId="{9E2119BD-6201-47C9-AC06-E40DBBD6A44E}" type="presParOf" srcId="{BACDED31-E5C1-4D23-A60C-BDAEDCCBC2FE}" destId="{F35B1AB1-1D77-4D2A-91AE-94B66148C2B9}" srcOrd="1" destOrd="0" presId="urn:microsoft.com/office/officeart/2005/8/layout/vList2"/>
    <dgm:cxn modelId="{916A823E-C61E-4A9A-862D-11FDBC65CCFF}" type="presParOf" srcId="{BACDED31-E5C1-4D23-A60C-BDAEDCCBC2FE}" destId="{79EB3530-29A5-463C-84B3-C80BDBF9AE61}" srcOrd="2" destOrd="0" presId="urn:microsoft.com/office/officeart/2005/8/layout/vList2"/>
    <dgm:cxn modelId="{0F722240-05BE-4D66-BDEC-CA974498DDDC}" type="presParOf" srcId="{BACDED31-E5C1-4D23-A60C-BDAEDCCBC2FE}" destId="{E272C469-2E55-44D8-8112-783555A04EBF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C2B63C-356E-40B5-AEC9-4EFE52094291}">
      <dsp:nvSpPr>
        <dsp:cNvPr id="0" name=""/>
        <dsp:cNvSpPr/>
      </dsp:nvSpPr>
      <dsp:spPr>
        <a:xfrm>
          <a:off x="0" y="18713"/>
          <a:ext cx="9369288" cy="6552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l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0" u="none" kern="1200" dirty="0" smtClean="0">
              <a:latin typeface="Calibri" panose="020F0502020204030204" pitchFamily="34" charset="0"/>
            </a:rPr>
            <a:t>Распоряжение Правительства Российской Федерации от 29.12.2014 №2769-р «Концепция региональной информатизации»</a:t>
          </a:r>
          <a:endParaRPr lang="ru-RU" sz="1400" b="1" i="0" u="none" kern="1200" dirty="0">
            <a:latin typeface="Calibri" panose="020F0502020204030204" pitchFamily="34" charset="0"/>
          </a:endParaRPr>
        </a:p>
      </dsp:txBody>
      <dsp:txXfrm>
        <a:off x="31984" y="50697"/>
        <a:ext cx="9305320" cy="591232"/>
      </dsp:txXfrm>
    </dsp:sp>
    <dsp:sp modelId="{407A29C5-1BE4-4BDC-B8DF-1F6CE5B025F7}">
      <dsp:nvSpPr>
        <dsp:cNvPr id="0" name=""/>
        <dsp:cNvSpPr/>
      </dsp:nvSpPr>
      <dsp:spPr>
        <a:xfrm>
          <a:off x="0" y="774713"/>
          <a:ext cx="9369288" cy="6552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l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0" u="none" kern="1200" dirty="0" smtClean="0">
              <a:latin typeface="Calibri" panose="020F0502020204030204" pitchFamily="34" charset="0"/>
            </a:rPr>
            <a:t>Федеральный закон от 08.05.10 №83-ФЗ в части повышения эффективности деятельности учреждений</a:t>
          </a:r>
          <a:endParaRPr lang="ru-RU" sz="1400" b="1" i="0" u="none" kern="1200" dirty="0">
            <a:latin typeface="Calibri" panose="020F0502020204030204" pitchFamily="34" charset="0"/>
          </a:endParaRPr>
        </a:p>
      </dsp:txBody>
      <dsp:txXfrm>
        <a:off x="31984" y="806697"/>
        <a:ext cx="9305320" cy="591232"/>
      </dsp:txXfrm>
    </dsp:sp>
    <dsp:sp modelId="{D4DF951C-D600-4BC0-88D9-D9C5350B0E9C}">
      <dsp:nvSpPr>
        <dsp:cNvPr id="0" name=""/>
        <dsp:cNvSpPr/>
      </dsp:nvSpPr>
      <dsp:spPr>
        <a:xfrm>
          <a:off x="0" y="1530713"/>
          <a:ext cx="9369288" cy="6552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l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0" u="none" kern="1200" dirty="0" smtClean="0">
              <a:latin typeface="Calibri" panose="020F0502020204030204" pitchFamily="34" charset="0"/>
            </a:rPr>
            <a:t>Распоряжение Правительства Российской Федерации от 20.07.11 №1275-р «О концепции создания и развития государственной интегрированной системы управления общественными финансами»</a:t>
          </a:r>
          <a:endParaRPr lang="ru-RU" sz="1400" b="1" i="0" u="none" kern="1200" dirty="0">
            <a:latin typeface="Calibri" panose="020F0502020204030204" pitchFamily="34" charset="0"/>
          </a:endParaRPr>
        </a:p>
      </dsp:txBody>
      <dsp:txXfrm>
        <a:off x="31984" y="1562697"/>
        <a:ext cx="9305320" cy="591232"/>
      </dsp:txXfrm>
    </dsp:sp>
    <dsp:sp modelId="{645EBDD8-EF5E-4421-B574-B0F0D6530DFC}">
      <dsp:nvSpPr>
        <dsp:cNvPr id="0" name=""/>
        <dsp:cNvSpPr/>
      </dsp:nvSpPr>
      <dsp:spPr>
        <a:xfrm>
          <a:off x="0" y="2286713"/>
          <a:ext cx="9369288" cy="6552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l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0" u="none" kern="1200" dirty="0" smtClean="0">
              <a:latin typeface="Calibri" panose="020F0502020204030204" pitchFamily="34" charset="0"/>
            </a:rPr>
            <a:t>Распоряжение Правительства Российской Федерации от 20.10.10 №1815-р 2О государственной программе Российской Федерации “Информационное сообщество (2011-2020 гг.)»</a:t>
          </a:r>
          <a:endParaRPr lang="ru-RU" sz="1400" b="1" i="0" u="none" kern="1200" dirty="0">
            <a:latin typeface="Calibri" panose="020F0502020204030204" pitchFamily="34" charset="0"/>
          </a:endParaRPr>
        </a:p>
      </dsp:txBody>
      <dsp:txXfrm>
        <a:off x="31984" y="2318697"/>
        <a:ext cx="9305320" cy="591232"/>
      </dsp:txXfrm>
    </dsp:sp>
    <dsp:sp modelId="{A9E0126B-4B3E-4C43-95C7-0D36DA1CE84E}">
      <dsp:nvSpPr>
        <dsp:cNvPr id="0" name=""/>
        <dsp:cNvSpPr/>
      </dsp:nvSpPr>
      <dsp:spPr>
        <a:xfrm>
          <a:off x="0" y="3042713"/>
          <a:ext cx="9369288" cy="6552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l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0" u="none" kern="1200" dirty="0" smtClean="0">
              <a:latin typeface="Calibri" panose="020F0502020204030204" pitchFamily="34" charset="0"/>
            </a:rPr>
            <a:t>Федеральный закон от 27.07.06 N 152-ФЗ «О персональных данных»</a:t>
          </a:r>
          <a:endParaRPr lang="ru-RU" sz="1400" b="1" i="0" u="none" kern="1200" dirty="0">
            <a:latin typeface="Calibri" panose="020F0502020204030204" pitchFamily="34" charset="0"/>
          </a:endParaRPr>
        </a:p>
      </dsp:txBody>
      <dsp:txXfrm>
        <a:off x="31984" y="3074697"/>
        <a:ext cx="9305320" cy="591232"/>
      </dsp:txXfrm>
    </dsp:sp>
    <dsp:sp modelId="{7B1F67A1-92EF-4BAF-BB58-0B37D402AB9B}">
      <dsp:nvSpPr>
        <dsp:cNvPr id="0" name=""/>
        <dsp:cNvSpPr/>
      </dsp:nvSpPr>
      <dsp:spPr>
        <a:xfrm>
          <a:off x="0" y="3798713"/>
          <a:ext cx="9369288" cy="6552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l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0" u="none" kern="1200" dirty="0" smtClean="0">
              <a:latin typeface="Calibri" panose="020F0502020204030204" pitchFamily="34" charset="0"/>
            </a:rPr>
            <a:t>Государственная программа Российской Федерации «Развитие образования» на 2013 - 2020 годы</a:t>
          </a:r>
          <a:endParaRPr lang="ru-RU" sz="1400" b="1" i="0" u="none" kern="1200" dirty="0">
            <a:latin typeface="Calibri" panose="020F0502020204030204" pitchFamily="34" charset="0"/>
          </a:endParaRPr>
        </a:p>
      </dsp:txBody>
      <dsp:txXfrm>
        <a:off x="31984" y="3830697"/>
        <a:ext cx="9305320" cy="591232"/>
      </dsp:txXfrm>
    </dsp:sp>
    <dsp:sp modelId="{56C308B8-AD11-432C-9CF2-0AC9D90FDFF2}">
      <dsp:nvSpPr>
        <dsp:cNvPr id="0" name=""/>
        <dsp:cNvSpPr/>
      </dsp:nvSpPr>
      <dsp:spPr>
        <a:xfrm>
          <a:off x="0" y="4554713"/>
          <a:ext cx="9369288" cy="6552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l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Calibri" pitchFamily="34" charset="0"/>
            </a:rPr>
            <a:t>Постановление Правительства Российской Федерации от 17 марта 2014 года №193 «Об утверждении правил осуществления ГРБС …внутреннего финансового контроля и внутреннего финансового аудита…»    </a:t>
          </a:r>
          <a:endParaRPr lang="ru-RU" sz="1400" b="1" kern="1200" dirty="0">
            <a:latin typeface="Calibri" pitchFamily="34" charset="0"/>
          </a:endParaRPr>
        </a:p>
      </dsp:txBody>
      <dsp:txXfrm>
        <a:off x="31984" y="4586697"/>
        <a:ext cx="9305320" cy="59123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EAC835-CE11-4F17-ADD1-6F49B508C322}">
      <dsp:nvSpPr>
        <dsp:cNvPr id="0" name=""/>
        <dsp:cNvSpPr/>
      </dsp:nvSpPr>
      <dsp:spPr>
        <a:xfrm>
          <a:off x="3469" y="500677"/>
          <a:ext cx="3382343" cy="1352937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2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4480" tIns="162560" rIns="284480" bIns="162560" numCol="1" spcCol="1270" anchor="ctr" anchorCtr="0">
          <a:noAutofit/>
        </a:bodyPr>
        <a:lstStyle/>
        <a:p>
          <a:pPr lvl="0" algn="ctr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1" i="0" u="none" kern="1200" smtClean="0">
              <a:solidFill>
                <a:schemeClr val="accent1"/>
              </a:solidFill>
              <a:latin typeface="Calibri" panose="020F0502020204030204" pitchFamily="34" charset="0"/>
            </a:rPr>
            <a:t>2014</a:t>
          </a:r>
          <a:endParaRPr lang="ru-RU" sz="4000" b="1" i="0" u="none" kern="1200" dirty="0">
            <a:solidFill>
              <a:schemeClr val="accent1"/>
            </a:solidFill>
            <a:latin typeface="Calibri" panose="020F0502020204030204" pitchFamily="34" charset="0"/>
          </a:endParaRPr>
        </a:p>
      </dsp:txBody>
      <dsp:txXfrm>
        <a:off x="3469" y="500677"/>
        <a:ext cx="3382343" cy="1352937"/>
      </dsp:txXfrm>
    </dsp:sp>
    <dsp:sp modelId="{A7D1445F-D1C6-4901-8A62-65B92B2D203A}">
      <dsp:nvSpPr>
        <dsp:cNvPr id="0" name=""/>
        <dsp:cNvSpPr/>
      </dsp:nvSpPr>
      <dsp:spPr>
        <a:xfrm>
          <a:off x="39863" y="1853614"/>
          <a:ext cx="3309555" cy="2854800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0" i="0" u="none" kern="1200" dirty="0" smtClean="0">
              <a:latin typeface="Calibri" pitchFamily="34" charset="0"/>
            </a:rPr>
            <a:t>Перевод подведомственных учреждений на конфигурацию 1С:Бухгалтерия государственного учреждения, редакция 2.0</a:t>
          </a: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0" i="0" u="none" kern="1200" dirty="0" smtClean="0">
              <a:latin typeface="Calibri" pitchFamily="34" charset="0"/>
            </a:rPr>
            <a:t>Создание ЦОД на базе подведомственного учреждения</a:t>
          </a: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0" i="0" u="none" kern="1200" dirty="0" smtClean="0">
              <a:latin typeface="Calibri" pitchFamily="34" charset="0"/>
            </a:rPr>
            <a:t>Создание единой облачной системы ведения бухгалтерского учета и консолидации регламентированной и бухгалтерской отчетности</a:t>
          </a:r>
        </a:p>
      </dsp:txBody>
      <dsp:txXfrm>
        <a:off x="39863" y="1853614"/>
        <a:ext cx="3309555" cy="2854800"/>
      </dsp:txXfrm>
    </dsp:sp>
    <dsp:sp modelId="{B3C08962-7BED-4DCD-A5DB-D65267CE8A58}">
      <dsp:nvSpPr>
        <dsp:cNvPr id="0" name=""/>
        <dsp:cNvSpPr/>
      </dsp:nvSpPr>
      <dsp:spPr>
        <a:xfrm>
          <a:off x="3859340" y="500677"/>
          <a:ext cx="3382343" cy="1352937"/>
        </a:xfrm>
        <a:prstGeom prst="rect">
          <a:avLst/>
        </a:prstGeom>
        <a:gradFill rotWithShape="0">
          <a:gsLst>
            <a:gs pos="0">
              <a:schemeClr val="accent2">
                <a:hueOff val="-305854"/>
                <a:satOff val="16268"/>
                <a:lumOff val="4705"/>
                <a:alphaOff val="0"/>
                <a:tint val="98000"/>
                <a:lumMod val="110000"/>
              </a:schemeClr>
            </a:gs>
            <a:gs pos="84000">
              <a:schemeClr val="accent2">
                <a:hueOff val="-305854"/>
                <a:satOff val="16268"/>
                <a:lumOff val="4705"/>
                <a:alphaOff val="0"/>
                <a:shade val="90000"/>
                <a:lumMod val="88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-305854"/>
              <a:satOff val="16268"/>
              <a:lumOff val="4705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4480" tIns="162560" rIns="284480" bIns="162560" numCol="1" spcCol="1270" anchor="ctr" anchorCtr="0">
          <a:noAutofit/>
        </a:bodyPr>
        <a:lstStyle/>
        <a:p>
          <a:pPr lvl="0" algn="ctr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1" i="0" u="none" kern="1200" smtClean="0">
              <a:solidFill>
                <a:schemeClr val="accent1"/>
              </a:solidFill>
              <a:latin typeface="Calibri" panose="020F0502020204030204" pitchFamily="34" charset="0"/>
            </a:rPr>
            <a:t>2015</a:t>
          </a:r>
          <a:endParaRPr lang="ru-RU" sz="4000" b="0" i="0" u="none" kern="1200" dirty="0" smtClean="0">
            <a:solidFill>
              <a:schemeClr val="accent1"/>
            </a:solidFill>
            <a:latin typeface="Calibri" pitchFamily="34" charset="0"/>
          </a:endParaRPr>
        </a:p>
      </dsp:txBody>
      <dsp:txXfrm>
        <a:off x="3859340" y="500677"/>
        <a:ext cx="3382343" cy="1352937"/>
      </dsp:txXfrm>
    </dsp:sp>
    <dsp:sp modelId="{B51187FA-C351-4062-9D94-383D7CB088C5}">
      <dsp:nvSpPr>
        <dsp:cNvPr id="0" name=""/>
        <dsp:cNvSpPr/>
      </dsp:nvSpPr>
      <dsp:spPr>
        <a:xfrm>
          <a:off x="3859340" y="1853614"/>
          <a:ext cx="3382343" cy="2854800"/>
        </a:xfrm>
        <a:prstGeom prst="rect">
          <a:avLst/>
        </a:prstGeom>
        <a:solidFill>
          <a:schemeClr val="accent2">
            <a:tint val="40000"/>
            <a:alpha val="90000"/>
            <a:hueOff val="-362642"/>
            <a:satOff val="18611"/>
            <a:lumOff val="1576"/>
            <a:alphaOff val="0"/>
          </a:schemeClr>
        </a:solidFill>
        <a:ln w="12700" cap="rnd" cmpd="sng" algn="ctr">
          <a:solidFill>
            <a:schemeClr val="accent2">
              <a:tint val="40000"/>
              <a:alpha val="90000"/>
              <a:hueOff val="-362642"/>
              <a:satOff val="18611"/>
              <a:lumOff val="157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0" i="0" u="none" kern="1200" dirty="0" smtClean="0">
              <a:latin typeface="Calibri" panose="020F0502020204030204" pitchFamily="34" charset="0"/>
            </a:rPr>
            <a:t>Сопровождение единой облачной системы ведения бухгалтерского учета и консолидации регламентированной и бухгалтерской отчетности</a:t>
          </a:r>
          <a:endParaRPr lang="ru-RU" sz="1400" b="0" i="0" u="none" kern="1200" dirty="0">
            <a:latin typeface="Calibri" panose="020F0502020204030204" pitchFamily="34" charset="0"/>
          </a:endParaRP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0" i="0" u="none" kern="1200" dirty="0" smtClean="0">
              <a:latin typeface="Calibri" panose="020F0502020204030204" pitchFamily="34" charset="0"/>
            </a:rPr>
            <a:t>Модернизация системы</a:t>
          </a:r>
          <a:endParaRPr lang="ru-RU" sz="1400" b="0" i="0" u="none" kern="1200" dirty="0">
            <a:latin typeface="Calibri" panose="020F0502020204030204" pitchFamily="34" charset="0"/>
          </a:endParaRPr>
        </a:p>
        <a:p>
          <a:pPr marL="228600" lvl="2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0" i="0" u="none" kern="1200" dirty="0" smtClean="0">
              <a:latin typeface="Calibri" panose="020F0502020204030204" pitchFamily="34" charset="0"/>
            </a:rPr>
            <a:t>Создание рабочей группы по вопросам автоматизации ведения кадрового учета и расчета зарплаты</a:t>
          </a:r>
          <a:endParaRPr lang="ru-RU" sz="1400" b="0" i="0" u="none" kern="1200" dirty="0">
            <a:latin typeface="Calibri" panose="020F0502020204030204" pitchFamily="34" charset="0"/>
          </a:endParaRPr>
        </a:p>
        <a:p>
          <a:pPr marL="228600" lvl="2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0" i="0" u="none" kern="1200" dirty="0" smtClean="0">
              <a:latin typeface="Calibri" panose="020F0502020204030204" pitchFamily="34" charset="0"/>
            </a:rPr>
            <a:t>Перевод учреждений на конфигурацию 1С:ЗГУ, ред. 3.0</a:t>
          </a:r>
          <a:endParaRPr lang="ru-RU" sz="1400" b="0" i="0" u="none" kern="1200" dirty="0">
            <a:latin typeface="Calibri" panose="020F0502020204030204" pitchFamily="34" charset="0"/>
          </a:endParaRPr>
        </a:p>
        <a:p>
          <a:pPr marL="228600" lvl="2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0" i="0" u="none" kern="1200" dirty="0" smtClean="0">
              <a:latin typeface="Calibri" panose="020F0502020204030204" pitchFamily="34" charset="0"/>
            </a:rPr>
            <a:t>Формирование прототипа регистра педагогических работников </a:t>
          </a:r>
          <a:endParaRPr lang="ru-RU" sz="1400" b="0" i="0" u="none" kern="1200" dirty="0">
            <a:latin typeface="Calibri" panose="020F0502020204030204" pitchFamily="34" charset="0"/>
          </a:endParaRPr>
        </a:p>
      </dsp:txBody>
      <dsp:txXfrm>
        <a:off x="3859340" y="1853614"/>
        <a:ext cx="3382343" cy="2854800"/>
      </dsp:txXfrm>
    </dsp:sp>
    <dsp:sp modelId="{54DBCDE1-B9F6-4E76-B262-4C7080C02E07}">
      <dsp:nvSpPr>
        <dsp:cNvPr id="0" name=""/>
        <dsp:cNvSpPr/>
      </dsp:nvSpPr>
      <dsp:spPr>
        <a:xfrm>
          <a:off x="7715212" y="500677"/>
          <a:ext cx="3382343" cy="1352937"/>
        </a:xfrm>
        <a:prstGeom prst="rect">
          <a:avLst/>
        </a:prstGeom>
        <a:gradFill rotWithShape="0">
          <a:gsLst>
            <a:gs pos="0">
              <a:schemeClr val="accent2">
                <a:hueOff val="-611709"/>
                <a:satOff val="32535"/>
                <a:lumOff val="9411"/>
                <a:alphaOff val="0"/>
                <a:tint val="98000"/>
                <a:lumMod val="110000"/>
              </a:schemeClr>
            </a:gs>
            <a:gs pos="84000">
              <a:schemeClr val="accent2">
                <a:hueOff val="-611709"/>
                <a:satOff val="32535"/>
                <a:lumOff val="9411"/>
                <a:alphaOff val="0"/>
                <a:shade val="90000"/>
                <a:lumMod val="88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-611709"/>
              <a:satOff val="32535"/>
              <a:lumOff val="9411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4480" tIns="162560" rIns="284480" bIns="162560" numCol="1" spcCol="1270" anchor="ctr" anchorCtr="0">
          <a:noAutofit/>
        </a:bodyPr>
        <a:lstStyle/>
        <a:p>
          <a:pPr lvl="0" algn="ctr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1" i="0" u="none" kern="1200" smtClean="0">
              <a:solidFill>
                <a:schemeClr val="accent1"/>
              </a:solidFill>
              <a:latin typeface="Calibri" panose="020F0502020204030204" pitchFamily="34" charset="0"/>
            </a:rPr>
            <a:t>2016</a:t>
          </a:r>
          <a:endParaRPr lang="ru-RU" sz="4000" b="0" i="0" u="none" kern="1200" dirty="0" smtClean="0">
            <a:solidFill>
              <a:schemeClr val="accent1"/>
            </a:solidFill>
            <a:latin typeface="Calibri" pitchFamily="34" charset="0"/>
          </a:endParaRPr>
        </a:p>
      </dsp:txBody>
      <dsp:txXfrm>
        <a:off x="7715212" y="500677"/>
        <a:ext cx="3382343" cy="1352937"/>
      </dsp:txXfrm>
    </dsp:sp>
    <dsp:sp modelId="{49418684-68BB-444E-A585-A30027C7955A}">
      <dsp:nvSpPr>
        <dsp:cNvPr id="0" name=""/>
        <dsp:cNvSpPr/>
      </dsp:nvSpPr>
      <dsp:spPr>
        <a:xfrm>
          <a:off x="7715212" y="1853614"/>
          <a:ext cx="3382343" cy="2854800"/>
        </a:xfrm>
        <a:prstGeom prst="rect">
          <a:avLst/>
        </a:prstGeom>
        <a:solidFill>
          <a:schemeClr val="accent2">
            <a:tint val="40000"/>
            <a:alpha val="90000"/>
            <a:hueOff val="-725284"/>
            <a:satOff val="37222"/>
            <a:lumOff val="3153"/>
            <a:alphaOff val="0"/>
          </a:schemeClr>
        </a:solidFill>
        <a:ln w="12700" cap="rnd" cmpd="sng" algn="ctr">
          <a:solidFill>
            <a:schemeClr val="accent2">
              <a:tint val="40000"/>
              <a:alpha val="90000"/>
              <a:hueOff val="-725284"/>
              <a:satOff val="37222"/>
              <a:lumOff val="315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0" i="0" u="none" kern="1200" dirty="0" smtClean="0">
              <a:latin typeface="Calibri" panose="020F0502020204030204" pitchFamily="34" charset="0"/>
            </a:rPr>
            <a:t>Сопровождение созданных подсистем</a:t>
          </a:r>
          <a:endParaRPr lang="ru-RU" sz="1400" b="0" i="0" u="none" kern="1200" dirty="0">
            <a:latin typeface="Calibri" panose="020F0502020204030204" pitchFamily="34" charset="0"/>
          </a:endParaRP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0" i="0" u="none" kern="1200" dirty="0" smtClean="0">
              <a:latin typeface="Calibri" panose="020F0502020204030204" pitchFamily="34" charset="0"/>
            </a:rPr>
            <a:t>Модернизация:</a:t>
          </a:r>
          <a:endParaRPr lang="ru-RU" sz="1400" b="0" i="0" u="none" kern="1200" dirty="0">
            <a:latin typeface="Calibri" panose="020F0502020204030204" pitchFamily="34" charset="0"/>
          </a:endParaRPr>
        </a:p>
        <a:p>
          <a:pPr marL="228600" lvl="2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0" i="0" u="none" kern="1200" dirty="0" smtClean="0">
              <a:latin typeface="Calibri" panose="020F0502020204030204" pitchFamily="34" charset="0"/>
            </a:rPr>
            <a:t>Создание единой системы расчета зарплаты и ведения кадрового учета</a:t>
          </a:r>
          <a:endParaRPr lang="ru-RU" sz="1400" b="0" i="0" u="none" kern="1200" dirty="0">
            <a:latin typeface="Calibri" panose="020F0502020204030204" pitchFamily="34" charset="0"/>
          </a:endParaRPr>
        </a:p>
        <a:p>
          <a:pPr marL="228600" lvl="2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0" i="0" u="none" kern="1200" dirty="0" smtClean="0">
              <a:latin typeface="Calibri" panose="020F0502020204030204" pitchFamily="34" charset="0"/>
            </a:rPr>
            <a:t>Ввод в промышленную эксплуатацию регистра педагогических работников</a:t>
          </a:r>
          <a:endParaRPr lang="ru-RU" sz="1400" b="0" i="0" u="none" kern="1200" dirty="0">
            <a:latin typeface="Calibri" panose="020F0502020204030204" pitchFamily="34" charset="0"/>
          </a:endParaRPr>
        </a:p>
      </dsp:txBody>
      <dsp:txXfrm>
        <a:off x="7715212" y="1853614"/>
        <a:ext cx="3382343" cy="285480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1CE7BD-F90A-425C-8144-8E8D9EC9738D}">
      <dsp:nvSpPr>
        <dsp:cNvPr id="0" name=""/>
        <dsp:cNvSpPr/>
      </dsp:nvSpPr>
      <dsp:spPr>
        <a:xfrm>
          <a:off x="0" y="280826"/>
          <a:ext cx="8353968" cy="1216800"/>
        </a:xfrm>
        <a:prstGeom prst="roundRect">
          <a:avLst/>
        </a:prstGeom>
        <a:gradFill rotWithShape="0">
          <a:gsLst>
            <a:gs pos="0">
              <a:srgbClr val="A1C6DB"/>
            </a:gs>
            <a:gs pos="84000">
              <a:schemeClr val="accent3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0" i="0" u="none" kern="1200" dirty="0" smtClean="0">
              <a:solidFill>
                <a:schemeClr val="tx1"/>
              </a:solidFill>
              <a:latin typeface="Calibri" panose="020F0502020204030204" pitchFamily="34" charset="0"/>
            </a:rPr>
            <a:t>Управляемые затраты на сопровождение</a:t>
          </a:r>
          <a:endParaRPr lang="ru-RU" sz="2500" b="1" i="0" u="none" kern="1200" dirty="0">
            <a:solidFill>
              <a:schemeClr val="tx1"/>
            </a:solidFill>
            <a:latin typeface="Calibri" panose="020F0502020204030204" pitchFamily="34" charset="0"/>
          </a:endParaRPr>
        </a:p>
      </dsp:txBody>
      <dsp:txXfrm>
        <a:off x="59399" y="340225"/>
        <a:ext cx="8235170" cy="1098002"/>
      </dsp:txXfrm>
    </dsp:sp>
    <dsp:sp modelId="{46C5D45D-604E-4D24-985C-FBE0D97582F1}">
      <dsp:nvSpPr>
        <dsp:cNvPr id="0" name=""/>
        <dsp:cNvSpPr/>
      </dsp:nvSpPr>
      <dsp:spPr>
        <a:xfrm>
          <a:off x="0" y="1703681"/>
          <a:ext cx="8353968" cy="1216800"/>
        </a:xfrm>
        <a:prstGeom prst="roundRect">
          <a:avLst/>
        </a:prstGeom>
        <a:gradFill rotWithShape="0">
          <a:gsLst>
            <a:gs pos="0">
              <a:schemeClr val="accent3">
                <a:hueOff val="526940"/>
                <a:satOff val="-34591"/>
                <a:lumOff val="1569"/>
                <a:alphaOff val="0"/>
                <a:tint val="98000"/>
                <a:lumMod val="110000"/>
              </a:schemeClr>
            </a:gs>
            <a:gs pos="84000">
              <a:schemeClr val="accent3">
                <a:hueOff val="526940"/>
                <a:satOff val="-34591"/>
                <a:lumOff val="1569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0" i="0" u="none" kern="1200" dirty="0" smtClean="0">
              <a:solidFill>
                <a:schemeClr val="tx1"/>
              </a:solidFill>
              <a:latin typeface="Calibri" panose="020F0502020204030204" pitchFamily="34" charset="0"/>
            </a:rPr>
            <a:t>Отсутствие необходимости учреждениям заключать договоры на сопровождение</a:t>
          </a:r>
          <a:endParaRPr lang="ru-RU" sz="2500" b="0" i="0" u="none" kern="1200" dirty="0">
            <a:solidFill>
              <a:schemeClr val="tx1"/>
            </a:solidFill>
            <a:latin typeface="Calibri" panose="020F0502020204030204" pitchFamily="34" charset="0"/>
          </a:endParaRPr>
        </a:p>
      </dsp:txBody>
      <dsp:txXfrm>
        <a:off x="59399" y="1763080"/>
        <a:ext cx="8235170" cy="1098002"/>
      </dsp:txXfrm>
    </dsp:sp>
    <dsp:sp modelId="{D13F5098-AD6A-4932-B77C-03B8641FE4D4}">
      <dsp:nvSpPr>
        <dsp:cNvPr id="0" name=""/>
        <dsp:cNvSpPr/>
      </dsp:nvSpPr>
      <dsp:spPr>
        <a:xfrm>
          <a:off x="0" y="3107681"/>
          <a:ext cx="8353968" cy="1216800"/>
        </a:xfrm>
        <a:prstGeom prst="roundRect">
          <a:avLst/>
        </a:prstGeom>
        <a:gradFill rotWithShape="0">
          <a:gsLst>
            <a:gs pos="0">
              <a:srgbClr val="CBCFD3"/>
            </a:gs>
            <a:gs pos="84000">
              <a:schemeClr val="accent3">
                <a:hueOff val="1053880"/>
                <a:satOff val="-69182"/>
                <a:lumOff val="3138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0" i="0" u="none" kern="1200" dirty="0" smtClean="0">
              <a:solidFill>
                <a:schemeClr val="tx1"/>
              </a:solidFill>
              <a:latin typeface="Calibri" panose="020F0502020204030204" pitchFamily="34" charset="0"/>
            </a:rPr>
            <a:t>Экономия рабочего времени </a:t>
          </a:r>
          <a:endParaRPr lang="ru-RU" sz="2500" b="0" i="0" u="none" kern="1200" dirty="0">
            <a:solidFill>
              <a:schemeClr val="tx1"/>
            </a:solidFill>
            <a:latin typeface="Calibri" panose="020F0502020204030204" pitchFamily="34" charset="0"/>
          </a:endParaRPr>
        </a:p>
      </dsp:txBody>
      <dsp:txXfrm>
        <a:off x="59399" y="3167080"/>
        <a:ext cx="8235170" cy="1098002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89F300-FDC0-45E4-9225-9442B9B52B02}">
      <dsp:nvSpPr>
        <dsp:cNvPr id="0" name=""/>
        <dsp:cNvSpPr/>
      </dsp:nvSpPr>
      <dsp:spPr>
        <a:xfrm>
          <a:off x="0" y="19103"/>
          <a:ext cx="10941676" cy="58032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l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i="0" u="none" kern="1200" dirty="0" smtClean="0">
              <a:solidFill>
                <a:schemeClr val="tx1"/>
              </a:solidFill>
              <a:latin typeface="Calibri" panose="020F0502020204030204" pitchFamily="34" charset="0"/>
            </a:rPr>
            <a:t>Использование системы исключает необходимость задействования дополнительных специалистов</a:t>
          </a:r>
          <a:endParaRPr lang="ru-RU" sz="1400" b="0" i="0" u="none" kern="1200" dirty="0">
            <a:solidFill>
              <a:schemeClr val="tx1"/>
            </a:solidFill>
            <a:latin typeface="Calibri" panose="020F0502020204030204" pitchFamily="34" charset="0"/>
          </a:endParaRPr>
        </a:p>
      </dsp:txBody>
      <dsp:txXfrm>
        <a:off x="28329" y="47432"/>
        <a:ext cx="10885018" cy="523662"/>
      </dsp:txXfrm>
    </dsp:sp>
    <dsp:sp modelId="{61F175EB-10B5-49FD-AD08-A576A79E9F4F}">
      <dsp:nvSpPr>
        <dsp:cNvPr id="0" name=""/>
        <dsp:cNvSpPr/>
      </dsp:nvSpPr>
      <dsp:spPr>
        <a:xfrm>
          <a:off x="0" y="688703"/>
          <a:ext cx="10941676" cy="58032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l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i="0" u="none" kern="1200" dirty="0" smtClean="0">
              <a:solidFill>
                <a:schemeClr val="tx1"/>
              </a:solidFill>
              <a:latin typeface="Calibri" panose="020F0502020204030204" pitchFamily="34" charset="0"/>
            </a:rPr>
            <a:t>Сокращение трудозатрат на проверку отчетных форм каждого учреждения с АИС «</a:t>
          </a:r>
          <a:r>
            <a:rPr lang="ru-RU" sz="1400" b="0" i="0" u="none" kern="1200" dirty="0" err="1" smtClean="0">
              <a:solidFill>
                <a:schemeClr val="tx1"/>
              </a:solidFill>
              <a:latin typeface="Calibri" panose="020F0502020204030204" pitchFamily="34" charset="0"/>
            </a:rPr>
            <a:t>Криста</a:t>
          </a:r>
          <a:r>
            <a:rPr lang="ru-RU" sz="1400" b="0" i="0" u="none" kern="1200" dirty="0" smtClean="0">
              <a:solidFill>
                <a:schemeClr val="tx1"/>
              </a:solidFill>
              <a:latin typeface="Calibri" panose="020F0502020204030204" pitchFamily="34" charset="0"/>
            </a:rPr>
            <a:t>» с 0,5 часа до 0 за счет полной автоматизации процесса. Общая экономия трудозатрат составила 398 часов</a:t>
          </a:r>
          <a:endParaRPr lang="ru-RU" sz="1400" b="0" i="0" u="none" kern="1200" dirty="0">
            <a:solidFill>
              <a:schemeClr val="tx1"/>
            </a:solidFill>
            <a:latin typeface="Calibri" panose="020F0502020204030204" pitchFamily="34" charset="0"/>
          </a:endParaRPr>
        </a:p>
      </dsp:txBody>
      <dsp:txXfrm>
        <a:off x="28329" y="717032"/>
        <a:ext cx="10885018" cy="523662"/>
      </dsp:txXfrm>
    </dsp:sp>
    <dsp:sp modelId="{BF4FB4DE-6083-4CFF-BDC4-71591740925D}">
      <dsp:nvSpPr>
        <dsp:cNvPr id="0" name=""/>
        <dsp:cNvSpPr/>
      </dsp:nvSpPr>
      <dsp:spPr>
        <a:xfrm>
          <a:off x="0" y="1358303"/>
          <a:ext cx="10941676" cy="58032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l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i="0" u="none" kern="1200" dirty="0" smtClean="0">
              <a:solidFill>
                <a:schemeClr val="tx1"/>
              </a:solidFill>
              <a:latin typeface="Calibri" panose="020F0502020204030204" pitchFamily="34" charset="0"/>
            </a:rPr>
            <a:t>Сокращение временных расходов на коммуникацию между ГУО и бухгалтером учреждения за счет автоматизированного формирования развернутого протокола ошибок  не менее 200 часов</a:t>
          </a:r>
          <a:endParaRPr lang="ru-RU" sz="1400" b="0" i="0" u="none" kern="1200" dirty="0">
            <a:solidFill>
              <a:schemeClr val="tx1"/>
            </a:solidFill>
            <a:latin typeface="Calibri" panose="020F0502020204030204" pitchFamily="34" charset="0"/>
          </a:endParaRPr>
        </a:p>
      </dsp:txBody>
      <dsp:txXfrm>
        <a:off x="28329" y="1386632"/>
        <a:ext cx="10885018" cy="523662"/>
      </dsp:txXfrm>
    </dsp:sp>
    <dsp:sp modelId="{23A49340-F9CE-46E7-9F91-2CA695359992}">
      <dsp:nvSpPr>
        <dsp:cNvPr id="0" name=""/>
        <dsp:cNvSpPr/>
      </dsp:nvSpPr>
      <dsp:spPr>
        <a:xfrm>
          <a:off x="0" y="2027903"/>
          <a:ext cx="10941676" cy="58032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l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i="0" u="none" kern="1200" dirty="0" smtClean="0">
              <a:solidFill>
                <a:schemeClr val="tx1"/>
              </a:solidFill>
              <a:latin typeface="Calibri" panose="020F0502020204030204" pitchFamily="34" charset="0"/>
            </a:rPr>
            <a:t>Сокращение трудозатрат за счет автоматической загрузки данных из АИС «</a:t>
          </a:r>
          <a:r>
            <a:rPr lang="ru-RU" sz="1400" b="0" i="0" u="none" kern="1200" dirty="0" err="1" smtClean="0">
              <a:solidFill>
                <a:schemeClr val="tx1"/>
              </a:solidFill>
              <a:latin typeface="Calibri" panose="020F0502020204030204" pitchFamily="34" charset="0"/>
            </a:rPr>
            <a:t>Криста</a:t>
          </a:r>
          <a:r>
            <a:rPr lang="ru-RU" sz="1400" b="0" i="0" u="none" kern="1200" dirty="0" smtClean="0">
              <a:solidFill>
                <a:schemeClr val="tx1"/>
              </a:solidFill>
              <a:latin typeface="Calibri" panose="020F0502020204030204" pitchFamily="34" charset="0"/>
            </a:rPr>
            <a:t>» и формирования следующих документов для каждого учреждения системы образования</a:t>
          </a:r>
          <a:endParaRPr lang="ru-RU" sz="1400" b="0" i="0" u="none" kern="1200" dirty="0">
            <a:solidFill>
              <a:schemeClr val="tx1"/>
            </a:solidFill>
            <a:latin typeface="Calibri" panose="020F0502020204030204" pitchFamily="34" charset="0"/>
          </a:endParaRPr>
        </a:p>
      </dsp:txBody>
      <dsp:txXfrm>
        <a:off x="28329" y="2056232"/>
        <a:ext cx="10885018" cy="523662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CD78F3-D96E-4116-AD24-9CA3D38E9C86}">
      <dsp:nvSpPr>
        <dsp:cNvPr id="0" name=""/>
        <dsp:cNvSpPr/>
      </dsp:nvSpPr>
      <dsp:spPr>
        <a:xfrm>
          <a:off x="0" y="4531535"/>
          <a:ext cx="10941676" cy="594443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l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i="0" u="none" kern="1200" dirty="0" smtClean="0">
              <a:latin typeface="Calibri" panose="020F0502020204030204" pitchFamily="34" charset="0"/>
            </a:rPr>
            <a:t>В сегодняшних ценах стоимость модернизации 25 000 - 30 000. </a:t>
          </a:r>
        </a:p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i="0" u="none" kern="1200" dirty="0" smtClean="0">
              <a:solidFill>
                <a:schemeClr val="accent1"/>
              </a:solidFill>
              <a:latin typeface="Calibri" panose="020F0502020204030204" pitchFamily="34" charset="0"/>
            </a:rPr>
            <a:t>Таким образом, дополнительно отрасль экономит 2,5 - 3 млн. рублей ежегодно.</a:t>
          </a:r>
          <a:endParaRPr lang="ru-RU" sz="2200" b="1" kern="1200" dirty="0">
            <a:solidFill>
              <a:schemeClr val="accent1"/>
            </a:solidFill>
            <a:latin typeface="Calibri" panose="020F0502020204030204" pitchFamily="34" charset="0"/>
          </a:endParaRPr>
        </a:p>
      </dsp:txBody>
      <dsp:txXfrm>
        <a:off x="0" y="4531535"/>
        <a:ext cx="10941676" cy="594443"/>
      </dsp:txXfrm>
    </dsp:sp>
    <dsp:sp modelId="{3C048D6F-AA56-4326-9DD6-99F64CA01746}">
      <dsp:nvSpPr>
        <dsp:cNvPr id="0" name=""/>
        <dsp:cNvSpPr/>
      </dsp:nvSpPr>
      <dsp:spPr>
        <a:xfrm rot="10800000">
          <a:off x="0" y="3623773"/>
          <a:ext cx="10941676" cy="914253"/>
        </a:xfrm>
        <a:prstGeom prst="upArrowCallou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l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i="0" u="none" kern="1200" smtClean="0">
              <a:latin typeface="Calibri" panose="020F0502020204030204" pitchFamily="34" charset="0"/>
            </a:rPr>
            <a:t>Срок службы персонального компьютера 3-5 лет, после этого необходимы финансовые вложения.</a:t>
          </a:r>
          <a:endParaRPr lang="ru-RU" sz="1200" kern="1200">
            <a:latin typeface="Calibri" panose="020F0502020204030204" pitchFamily="34" charset="0"/>
          </a:endParaRPr>
        </a:p>
      </dsp:txBody>
      <dsp:txXfrm rot="10800000">
        <a:off x="0" y="3623773"/>
        <a:ext cx="10941676" cy="594054"/>
      </dsp:txXfrm>
    </dsp:sp>
    <dsp:sp modelId="{D7EC0AC5-FF8B-470B-A63B-8BBB5E395E9D}">
      <dsp:nvSpPr>
        <dsp:cNvPr id="0" name=""/>
        <dsp:cNvSpPr/>
      </dsp:nvSpPr>
      <dsp:spPr>
        <a:xfrm rot="10800000">
          <a:off x="0" y="2718436"/>
          <a:ext cx="10941676" cy="914253"/>
        </a:xfrm>
        <a:prstGeom prst="upArrowCallou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l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i="0" u="none" kern="1200" dirty="0" smtClean="0">
              <a:latin typeface="Calibri" panose="020F0502020204030204" pitchFamily="34" charset="0"/>
            </a:rPr>
            <a:t>Облачные технологии позволяют не модернизировать компьютерный парк бухгалтерий учреждений, так как для работы в облачной системе достаточно любого компьютера, на котором работает браузер и есть выход в интернет.</a:t>
          </a:r>
          <a:endParaRPr lang="ru-RU" sz="1200" kern="1200" dirty="0">
            <a:latin typeface="Calibri" panose="020F0502020204030204" pitchFamily="34" charset="0"/>
          </a:endParaRPr>
        </a:p>
      </dsp:txBody>
      <dsp:txXfrm rot="10800000">
        <a:off x="0" y="2718436"/>
        <a:ext cx="10941676" cy="594054"/>
      </dsp:txXfrm>
    </dsp:sp>
    <dsp:sp modelId="{3B992F09-804B-47AC-998E-39481E1B7B71}">
      <dsp:nvSpPr>
        <dsp:cNvPr id="0" name=""/>
        <dsp:cNvSpPr/>
      </dsp:nvSpPr>
      <dsp:spPr>
        <a:xfrm rot="10800000">
          <a:off x="0" y="1813099"/>
          <a:ext cx="10941676" cy="914253"/>
        </a:xfrm>
        <a:prstGeom prst="upArrowCallou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l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i="0" u="none" kern="1200" dirty="0" smtClean="0">
              <a:latin typeface="Calibri" panose="020F0502020204030204" pitchFamily="34" charset="0"/>
            </a:rPr>
            <a:t>При этом запланированные расходы на сопровождение Единой информационной системы на 507 учреждений в 2016 году составят 25 млн </a:t>
          </a:r>
          <a:r>
            <a:rPr lang="ru-RU" sz="1200" b="0" i="0" u="none" kern="1200" dirty="0" err="1" smtClean="0">
              <a:latin typeface="Calibri" panose="020F0502020204030204" pitchFamily="34" charset="0"/>
            </a:rPr>
            <a:t>руб</a:t>
          </a:r>
          <a:r>
            <a:rPr lang="ru-RU" sz="1200" b="0" i="0" u="none" kern="1200" dirty="0" smtClean="0">
              <a:latin typeface="Calibri" panose="020F0502020204030204" pitchFamily="34" charset="0"/>
            </a:rPr>
            <a:t>, которые включают модернизацию системы - формирование Регистра педагогических работников и создание Единой системы кадрового учета и расчета заработной платы.</a:t>
          </a:r>
          <a:endParaRPr lang="ru-RU" sz="1200" kern="1200" dirty="0">
            <a:latin typeface="Calibri" panose="020F0502020204030204" pitchFamily="34" charset="0"/>
          </a:endParaRPr>
        </a:p>
      </dsp:txBody>
      <dsp:txXfrm rot="10800000">
        <a:off x="0" y="1813099"/>
        <a:ext cx="10941676" cy="594054"/>
      </dsp:txXfrm>
    </dsp:sp>
    <dsp:sp modelId="{4EB25581-C9EE-4CED-9ED0-4B047447583B}">
      <dsp:nvSpPr>
        <dsp:cNvPr id="0" name=""/>
        <dsp:cNvSpPr/>
      </dsp:nvSpPr>
      <dsp:spPr>
        <a:xfrm rot="10800000">
          <a:off x="0" y="907761"/>
          <a:ext cx="10941676" cy="914253"/>
        </a:xfrm>
        <a:prstGeom prst="upArrowCallou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l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i="0" u="none" kern="1200" dirty="0" smtClean="0">
              <a:latin typeface="Calibri" panose="020F0502020204030204" pitchFamily="34" charset="0"/>
            </a:rPr>
            <a:t>В сегодняшних рыночных ценах такой набор услуг стоит более 26 млн рублей на отрасль</a:t>
          </a:r>
          <a:endParaRPr lang="ru-RU" sz="1200" b="0" i="0" u="none" kern="1200" dirty="0">
            <a:latin typeface="Calibri" panose="020F0502020204030204" pitchFamily="34" charset="0"/>
          </a:endParaRPr>
        </a:p>
      </dsp:txBody>
      <dsp:txXfrm rot="10800000">
        <a:off x="0" y="907761"/>
        <a:ext cx="10941676" cy="594054"/>
      </dsp:txXfrm>
    </dsp:sp>
    <dsp:sp modelId="{0FBAFF0A-AA43-4BE1-BD69-F4E779EE767F}">
      <dsp:nvSpPr>
        <dsp:cNvPr id="0" name=""/>
        <dsp:cNvSpPr/>
      </dsp:nvSpPr>
      <dsp:spPr>
        <a:xfrm rot="10800000">
          <a:off x="0" y="2424"/>
          <a:ext cx="10941676" cy="914253"/>
        </a:xfrm>
        <a:prstGeom prst="upArrowCallou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l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i="0" u="none" kern="1200" dirty="0" smtClean="0">
              <a:latin typeface="Calibri" panose="020F0502020204030204" pitchFamily="34" charset="0"/>
            </a:rPr>
            <a:t>Многолетний опыт сопровождения информационных систем учреждений показывает необходимый и обязательный (установленный Фирмой «1С») уровень сопровождения информационных систем: 12 часов консультаций в год на учреждение + Информационно-технологическое сопровождение</a:t>
          </a:r>
          <a:endParaRPr lang="ru-RU" sz="1200" b="0" i="0" u="none" kern="1200" dirty="0">
            <a:latin typeface="Calibri" panose="020F0502020204030204" pitchFamily="34" charset="0"/>
          </a:endParaRPr>
        </a:p>
      </dsp:txBody>
      <dsp:txXfrm rot="10800000">
        <a:off x="0" y="2424"/>
        <a:ext cx="10941676" cy="594054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1ADFEA-753E-4D63-B5FB-B0F74026B34B}">
      <dsp:nvSpPr>
        <dsp:cNvPr id="0" name=""/>
        <dsp:cNvSpPr/>
      </dsp:nvSpPr>
      <dsp:spPr>
        <a:xfrm>
          <a:off x="5079347" y="1703957"/>
          <a:ext cx="1029113" cy="762807"/>
        </a:xfrm>
        <a:prstGeom prst="right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1F95CB-7E25-4390-9271-3FBE1333003F}">
      <dsp:nvSpPr>
        <dsp:cNvPr id="0" name=""/>
        <dsp:cNvSpPr/>
      </dsp:nvSpPr>
      <dsp:spPr>
        <a:xfrm>
          <a:off x="80944" y="863337"/>
          <a:ext cx="5234201" cy="2052183"/>
        </a:xfrm>
        <a:prstGeom prst="roundRect">
          <a:avLst/>
        </a:prstGeom>
        <a:solidFill>
          <a:srgbClr val="93DFF1"/>
        </a:solidFill>
        <a:ln w="25400" cap="rnd" cmpd="sng" algn="ctr">
          <a:solidFill>
            <a:srgbClr val="93DFF1"/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i="0" u="none" kern="1200" dirty="0" smtClean="0">
              <a:solidFill>
                <a:schemeClr val="accent1"/>
              </a:solidFill>
              <a:latin typeface="Calibri" panose="020F0502020204030204" pitchFamily="34" charset="0"/>
            </a:rPr>
            <a:t>Сопровождение разрозненных программ</a:t>
          </a:r>
          <a:endParaRPr lang="ru-RU" sz="2000" b="0" i="0" u="none" kern="1200" dirty="0">
            <a:solidFill>
              <a:schemeClr val="accent1"/>
            </a:solidFill>
            <a:latin typeface="Calibri" panose="020F0502020204030204" pitchFamily="34" charset="0"/>
          </a:endParaRP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0" i="0" u="none" kern="1200" dirty="0" smtClean="0">
              <a:solidFill>
                <a:schemeClr val="tx1"/>
              </a:solidFill>
              <a:latin typeface="Calibri" panose="020F0502020204030204" pitchFamily="34" charset="0"/>
            </a:rPr>
            <a:t>Осуществление обновлений программ локально в каждом учреждении на каждом рабочем месте с обязательным выездом специалиста </a:t>
          </a:r>
          <a:endParaRPr lang="ru-RU" sz="1200" b="0" i="0" u="none" kern="1200" dirty="0">
            <a:solidFill>
              <a:schemeClr val="tx1"/>
            </a:solidFill>
            <a:latin typeface="Calibri" panose="020F0502020204030204" pitchFamily="34" charset="0"/>
          </a:endParaRP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0" i="0" u="none" kern="1200" dirty="0" smtClean="0">
              <a:solidFill>
                <a:schemeClr val="tx1"/>
              </a:solidFill>
              <a:latin typeface="Calibri" panose="020F0502020204030204" pitchFamily="34" charset="0"/>
            </a:rPr>
            <a:t>Дополнительные финансовые затраты на каждое учреждение  для оказания платных консультаций по использованию программных продуктов </a:t>
          </a:r>
          <a:endParaRPr lang="ru-RU" sz="1200" b="0" i="0" u="none" kern="1200" dirty="0">
            <a:solidFill>
              <a:schemeClr val="tx1"/>
            </a:solidFill>
            <a:latin typeface="Calibri" panose="020F0502020204030204" pitchFamily="34" charset="0"/>
          </a:endParaRPr>
        </a:p>
      </dsp:txBody>
      <dsp:txXfrm>
        <a:off x="181123" y="963516"/>
        <a:ext cx="5033843" cy="1851825"/>
      </dsp:txXfrm>
    </dsp:sp>
    <dsp:sp modelId="{B7A428EE-AEE8-4D1C-97DC-76E14CBA5F36}">
      <dsp:nvSpPr>
        <dsp:cNvPr id="0" name=""/>
        <dsp:cNvSpPr/>
      </dsp:nvSpPr>
      <dsp:spPr>
        <a:xfrm>
          <a:off x="6057946" y="852389"/>
          <a:ext cx="5105056" cy="2107098"/>
        </a:xfrm>
        <a:prstGeom prst="roundRect">
          <a:avLst/>
        </a:prstGeom>
        <a:solidFill>
          <a:srgbClr val="CBCFD3"/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i="0" u="none" kern="1200" smtClean="0">
              <a:solidFill>
                <a:schemeClr val="accent1"/>
              </a:solidFill>
              <a:latin typeface="Calibri" panose="020F0502020204030204" pitchFamily="34" charset="0"/>
            </a:rPr>
            <a:t>Сопровождение единой информационной системы</a:t>
          </a:r>
          <a:endParaRPr lang="ru-RU" sz="2000" b="0" i="0" u="none" kern="1200" dirty="0">
            <a:solidFill>
              <a:schemeClr val="accent1"/>
            </a:solidFill>
            <a:latin typeface="Calibri" panose="020F0502020204030204" pitchFamily="34" charset="0"/>
          </a:endParaRP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0" i="0" u="none" kern="1200" dirty="0" smtClean="0">
              <a:solidFill>
                <a:schemeClr val="tx1"/>
              </a:solidFill>
              <a:latin typeface="Calibri" panose="020F0502020204030204" pitchFamily="34" charset="0"/>
            </a:rPr>
            <a:t>Все обновления осуществляются централизовано во вне рабочее время и без отрыва сотрудников от основной деятельности</a:t>
          </a:r>
          <a:endParaRPr lang="ru-RU" sz="1200" b="0" i="0" u="none" kern="1200" dirty="0">
            <a:solidFill>
              <a:schemeClr val="tx1"/>
            </a:solidFill>
            <a:latin typeface="Calibri" panose="020F0502020204030204" pitchFamily="34" charset="0"/>
          </a:endParaRP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0" i="0" u="none" kern="1200" dirty="0" smtClean="0">
              <a:solidFill>
                <a:schemeClr val="tx1"/>
              </a:solidFill>
              <a:latin typeface="Calibri" panose="020F0502020204030204" pitchFamily="34" charset="0"/>
            </a:rPr>
            <a:t>Неограниченная линия консультаций для всех пользователей с 8.00 до 19.00 ежедневно с понедельника по пятницу</a:t>
          </a:r>
          <a:endParaRPr lang="ru-RU" sz="1200" b="0" i="0" u="none" kern="1200" dirty="0">
            <a:solidFill>
              <a:schemeClr val="tx1"/>
            </a:solidFill>
            <a:latin typeface="Calibri" panose="020F0502020204030204" pitchFamily="34" charset="0"/>
          </a:endParaRPr>
        </a:p>
      </dsp:txBody>
      <dsp:txXfrm>
        <a:off x="6160806" y="955249"/>
        <a:ext cx="4899336" cy="1901378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C2B63C-356E-40B5-AEC9-4EFE52094291}">
      <dsp:nvSpPr>
        <dsp:cNvPr id="0" name=""/>
        <dsp:cNvSpPr/>
      </dsp:nvSpPr>
      <dsp:spPr>
        <a:xfrm>
          <a:off x="0" y="17103"/>
          <a:ext cx="10410732" cy="55224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l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i="0" u="none" kern="1200" dirty="0" smtClean="0">
              <a:latin typeface="Calibri" panose="020F0502020204030204" pitchFamily="34" charset="0"/>
            </a:rPr>
            <a:t>Контроль отчетности по методу «одного окна»: экспорт бюджетной и бухгалтерской отчетности из программного продукта «1С:Бухгалтерия государственного учреждения, редакции 2.0» напрямую в программный продукт «1С:Свод отчетов 8 ПРОФ»</a:t>
          </a:r>
          <a:endParaRPr lang="ru-RU" sz="1400" b="0" i="0" u="none" kern="1200" dirty="0">
            <a:latin typeface="Calibri" panose="020F0502020204030204" pitchFamily="34" charset="0"/>
          </a:endParaRPr>
        </a:p>
      </dsp:txBody>
      <dsp:txXfrm>
        <a:off x="26958" y="44061"/>
        <a:ext cx="10356816" cy="498324"/>
      </dsp:txXfrm>
    </dsp:sp>
    <dsp:sp modelId="{F97EC69D-E897-4BF1-AF91-4E7507A06504}">
      <dsp:nvSpPr>
        <dsp:cNvPr id="0" name=""/>
        <dsp:cNvSpPr/>
      </dsp:nvSpPr>
      <dsp:spPr>
        <a:xfrm>
          <a:off x="0" y="592383"/>
          <a:ext cx="10410732" cy="55224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l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i="0" u="none" kern="1200" dirty="0" smtClean="0">
              <a:latin typeface="Calibri" panose="020F0502020204030204" pitchFamily="34" charset="0"/>
            </a:rPr>
            <a:t>Криптографическая защита информации с использованием шифрования и электронных цифровых подписей и возможность выгрузки отчетности в ФНС и фонды в режиме одного окна </a:t>
          </a:r>
          <a:endParaRPr lang="ru-RU" sz="1400" b="0" i="0" u="none" kern="1200" dirty="0">
            <a:latin typeface="Calibri" panose="020F0502020204030204" pitchFamily="34" charset="0"/>
          </a:endParaRPr>
        </a:p>
      </dsp:txBody>
      <dsp:txXfrm>
        <a:off x="26958" y="619341"/>
        <a:ext cx="10356816" cy="498324"/>
      </dsp:txXfrm>
    </dsp:sp>
    <dsp:sp modelId="{8A3B7739-1D98-4025-AA4A-07D54FEEE75D}">
      <dsp:nvSpPr>
        <dsp:cNvPr id="0" name=""/>
        <dsp:cNvSpPr/>
      </dsp:nvSpPr>
      <dsp:spPr>
        <a:xfrm>
          <a:off x="0" y="1167663"/>
          <a:ext cx="10410732" cy="55224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l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i="0" u="none" kern="1200" dirty="0" smtClean="0">
              <a:latin typeface="Calibri" panose="020F0502020204030204" pitchFamily="34" charset="0"/>
            </a:rPr>
            <a:t>Контроль предоставления запланированной отчетности</a:t>
          </a:r>
          <a:endParaRPr lang="ru-RU" sz="1400" b="0" i="0" u="none" kern="1200" dirty="0">
            <a:latin typeface="Calibri" panose="020F0502020204030204" pitchFamily="34" charset="0"/>
          </a:endParaRPr>
        </a:p>
      </dsp:txBody>
      <dsp:txXfrm>
        <a:off x="26958" y="1194621"/>
        <a:ext cx="10356816" cy="498324"/>
      </dsp:txXfrm>
    </dsp:sp>
    <dsp:sp modelId="{404BFDF5-FB55-4388-857A-810BF1379BB1}">
      <dsp:nvSpPr>
        <dsp:cNvPr id="0" name=""/>
        <dsp:cNvSpPr/>
      </dsp:nvSpPr>
      <dsp:spPr>
        <a:xfrm>
          <a:off x="0" y="1742943"/>
          <a:ext cx="10410732" cy="55224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l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i="0" u="none" kern="1200" dirty="0" smtClean="0">
              <a:latin typeface="Calibri" panose="020F0502020204030204" pitchFamily="34" charset="0"/>
            </a:rPr>
            <a:t>Проверка заполнения отчетности: </a:t>
          </a:r>
          <a:r>
            <a:rPr lang="ru-RU" sz="1400" b="0" i="0" u="none" kern="1200" dirty="0" err="1" smtClean="0">
              <a:latin typeface="Calibri" panose="020F0502020204030204" pitchFamily="34" charset="0"/>
            </a:rPr>
            <a:t>внутриформенный</a:t>
          </a:r>
          <a:r>
            <a:rPr lang="ru-RU" sz="1400" b="0" i="0" u="none" kern="1200" dirty="0" smtClean="0">
              <a:latin typeface="Calibri" panose="020F0502020204030204" pitchFamily="34" charset="0"/>
            </a:rPr>
            <a:t> и </a:t>
          </a:r>
          <a:r>
            <a:rPr lang="ru-RU" sz="1400" b="0" i="0" u="none" kern="1200" dirty="0" err="1" smtClean="0">
              <a:latin typeface="Calibri" panose="020F0502020204030204" pitchFamily="34" charset="0"/>
            </a:rPr>
            <a:t>межформенный</a:t>
          </a:r>
          <a:r>
            <a:rPr lang="ru-RU" sz="1400" b="0" i="0" u="none" kern="1200" dirty="0" smtClean="0">
              <a:latin typeface="Calibri" panose="020F0502020204030204" pitchFamily="34" charset="0"/>
            </a:rPr>
            <a:t> контроль показателей отчетных форм</a:t>
          </a:r>
          <a:endParaRPr lang="ru-RU" sz="1400" b="0" i="0" u="none" kern="1200" dirty="0">
            <a:latin typeface="Calibri" panose="020F0502020204030204" pitchFamily="34" charset="0"/>
          </a:endParaRPr>
        </a:p>
      </dsp:txBody>
      <dsp:txXfrm>
        <a:off x="26958" y="1769901"/>
        <a:ext cx="10356816" cy="498324"/>
      </dsp:txXfrm>
    </dsp:sp>
    <dsp:sp modelId="{03451BE7-72AF-4282-A360-13FFEF7BB660}">
      <dsp:nvSpPr>
        <dsp:cNvPr id="0" name=""/>
        <dsp:cNvSpPr/>
      </dsp:nvSpPr>
      <dsp:spPr>
        <a:xfrm>
          <a:off x="0" y="2318223"/>
          <a:ext cx="10410732" cy="55224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l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i="0" u="none" kern="1200" dirty="0" smtClean="0">
              <a:latin typeface="Calibri" panose="020F0502020204030204" pitchFamily="34" charset="0"/>
            </a:rPr>
            <a:t>Контроль показателей отчетных форм на соответствие с данными отчетов АИС «Бюджет»</a:t>
          </a:r>
          <a:endParaRPr lang="ru-RU" sz="1400" b="0" i="0" u="none" kern="1200" dirty="0">
            <a:latin typeface="Calibri" panose="020F0502020204030204" pitchFamily="34" charset="0"/>
          </a:endParaRPr>
        </a:p>
      </dsp:txBody>
      <dsp:txXfrm>
        <a:off x="26958" y="2345181"/>
        <a:ext cx="10356816" cy="498324"/>
      </dsp:txXfrm>
    </dsp:sp>
    <dsp:sp modelId="{0614F7DA-2DF5-499E-8FA1-0E6C8E2CFA2A}">
      <dsp:nvSpPr>
        <dsp:cNvPr id="0" name=""/>
        <dsp:cNvSpPr/>
      </dsp:nvSpPr>
      <dsp:spPr>
        <a:xfrm>
          <a:off x="0" y="2893503"/>
          <a:ext cx="10410732" cy="55224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l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i="0" u="none" kern="1200" smtClean="0">
              <a:latin typeface="Calibri" panose="020F0502020204030204" pitchFamily="34" charset="0"/>
            </a:rPr>
            <a:t>Возможность самостоятельной разработки и последующего импорта отраслевых форм отчетности в дополнение к типовому комплекту</a:t>
          </a:r>
          <a:endParaRPr lang="ru-RU" sz="1400" b="0" i="0" u="none" kern="1200">
            <a:latin typeface="Calibri" panose="020F0502020204030204" pitchFamily="34" charset="0"/>
          </a:endParaRPr>
        </a:p>
      </dsp:txBody>
      <dsp:txXfrm>
        <a:off x="26958" y="2920461"/>
        <a:ext cx="10356816" cy="498324"/>
      </dsp:txXfrm>
    </dsp:sp>
    <dsp:sp modelId="{C8CAF848-2850-43A2-B4F0-CE61A0F678CB}">
      <dsp:nvSpPr>
        <dsp:cNvPr id="0" name=""/>
        <dsp:cNvSpPr/>
      </dsp:nvSpPr>
      <dsp:spPr>
        <a:xfrm>
          <a:off x="0" y="3468783"/>
          <a:ext cx="10410732" cy="55224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l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i="0" u="none" kern="1200" smtClean="0">
              <a:latin typeface="Calibri" panose="020F0502020204030204" pitchFamily="34" charset="0"/>
            </a:rPr>
            <a:t>Получение произвольных (определяемых пользователем) статистических выборок из консолидированных данных</a:t>
          </a:r>
          <a:endParaRPr lang="ru-RU" sz="1400" b="0" i="0" u="none" kern="1200">
            <a:latin typeface="Calibri" panose="020F0502020204030204" pitchFamily="34" charset="0"/>
          </a:endParaRPr>
        </a:p>
      </dsp:txBody>
      <dsp:txXfrm>
        <a:off x="26958" y="3495741"/>
        <a:ext cx="10356816" cy="498324"/>
      </dsp:txXfrm>
    </dsp:sp>
    <dsp:sp modelId="{C450F353-E246-410A-B4A1-C97F7EAD2B38}">
      <dsp:nvSpPr>
        <dsp:cNvPr id="0" name=""/>
        <dsp:cNvSpPr/>
      </dsp:nvSpPr>
      <dsp:spPr>
        <a:xfrm>
          <a:off x="0" y="4044063"/>
          <a:ext cx="10410732" cy="55224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l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i="0" u="none" kern="1200" smtClean="0">
              <a:latin typeface="Calibri" panose="020F0502020204030204" pitchFamily="34" charset="0"/>
            </a:rPr>
            <a:t>Формирование аналитических отчетов, содержащих таблицы, диаграммы, графики, с помощью удобных конструкторов без использования программирования</a:t>
          </a:r>
          <a:endParaRPr lang="ru-RU" sz="1400" b="0" i="0" u="none" kern="1200">
            <a:latin typeface="Calibri" panose="020F0502020204030204" pitchFamily="34" charset="0"/>
          </a:endParaRPr>
        </a:p>
      </dsp:txBody>
      <dsp:txXfrm>
        <a:off x="26958" y="4071021"/>
        <a:ext cx="10356816" cy="498324"/>
      </dsp:txXfrm>
    </dsp:sp>
    <dsp:sp modelId="{6CCBEFF6-4845-484C-A3CB-8CBF6CA17DE7}">
      <dsp:nvSpPr>
        <dsp:cNvPr id="0" name=""/>
        <dsp:cNvSpPr/>
      </dsp:nvSpPr>
      <dsp:spPr>
        <a:xfrm>
          <a:off x="0" y="4619343"/>
          <a:ext cx="10410732" cy="55224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l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i="0" u="none" kern="1200" dirty="0" smtClean="0">
              <a:latin typeface="Calibri" panose="020F0502020204030204" pitchFamily="34" charset="0"/>
            </a:rPr>
            <a:t>Контроль за составлением сводной отчетности: ведение плана-графика процесса составления отчетности с назначением ответственных лиц</a:t>
          </a:r>
          <a:endParaRPr lang="ru-RU" sz="1400" b="0" i="0" u="none" kern="1200" dirty="0">
            <a:latin typeface="Calibri" panose="020F0502020204030204" pitchFamily="34" charset="0"/>
          </a:endParaRPr>
        </a:p>
      </dsp:txBody>
      <dsp:txXfrm>
        <a:off x="26958" y="4646301"/>
        <a:ext cx="10356816" cy="498324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13E58D-C936-48F5-B3AA-4CF6702ECD8B}">
      <dsp:nvSpPr>
        <dsp:cNvPr id="0" name=""/>
        <dsp:cNvSpPr/>
      </dsp:nvSpPr>
      <dsp:spPr>
        <a:xfrm>
          <a:off x="0" y="72161"/>
          <a:ext cx="10215098" cy="575639"/>
        </a:xfrm>
        <a:prstGeom prst="roundRect">
          <a:avLst/>
        </a:prstGeom>
        <a:gradFill rotWithShape="0">
          <a:gsLst>
            <a:gs pos="0">
              <a:srgbClr val="FFFFFF"/>
            </a:gs>
            <a:gs pos="84000">
              <a:schemeClr val="accent2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accent1"/>
              </a:solidFill>
              <a:latin typeface="Calibri" panose="020F0502020204030204" pitchFamily="34" charset="0"/>
            </a:rPr>
            <a:t>Кадровая отчетность</a:t>
          </a:r>
          <a:endParaRPr lang="ru-RU" sz="2400" b="1" i="0" u="none" kern="1200" dirty="0">
            <a:solidFill>
              <a:schemeClr val="accent1"/>
            </a:solidFill>
            <a:latin typeface="Calibri" panose="020F0502020204030204" pitchFamily="34" charset="0"/>
          </a:endParaRPr>
        </a:p>
      </dsp:txBody>
      <dsp:txXfrm>
        <a:off x="28100" y="100261"/>
        <a:ext cx="10158898" cy="519439"/>
      </dsp:txXfrm>
    </dsp:sp>
    <dsp:sp modelId="{F35B1AB1-1D77-4D2A-91AE-94B66148C2B9}">
      <dsp:nvSpPr>
        <dsp:cNvPr id="0" name=""/>
        <dsp:cNvSpPr/>
      </dsp:nvSpPr>
      <dsp:spPr>
        <a:xfrm>
          <a:off x="0" y="647801"/>
          <a:ext cx="10215098" cy="21362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4329" tIns="30480" rIns="170688" bIns="3048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900" kern="1200" dirty="0" smtClean="0">
              <a:latin typeface="Calibri" panose="020F0502020204030204" pitchFamily="34" charset="0"/>
            </a:rPr>
            <a:t>Ведение перечня учреждений образования, подведомственных ГУО мэрии города Новосибирска,</a:t>
          </a:r>
          <a:endParaRPr lang="ru-RU" sz="1900" kern="1200" dirty="0">
            <a:latin typeface="Calibri" panose="020F0502020204030204" pitchFamily="34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900" kern="1200" smtClean="0">
              <a:latin typeface="Calibri" panose="020F0502020204030204" pitchFamily="34" charset="0"/>
            </a:rPr>
            <a:t>Ведение перечня физических лиц, занятых в качестве педагогических работников, руководителей учреждений и их заместителей</a:t>
          </a:r>
          <a:endParaRPr lang="ru-RU" sz="1900" kern="1200" dirty="0">
            <a:latin typeface="Calibri" panose="020F0502020204030204" pitchFamily="34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900" kern="1200" smtClean="0">
              <a:latin typeface="Calibri" panose="020F0502020204030204" pitchFamily="34" charset="0"/>
            </a:rPr>
            <a:t>Хранение данных о кадровых движениях сотрудников учреждений образования</a:t>
          </a:r>
          <a:endParaRPr lang="ru-RU" sz="1900" kern="1200" dirty="0">
            <a:latin typeface="Calibri" panose="020F0502020204030204" pitchFamily="34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900" kern="1200" smtClean="0">
              <a:latin typeface="Calibri" panose="020F0502020204030204" pitchFamily="34" charset="0"/>
            </a:rPr>
            <a:t>Хранение данных о выплаченных денежных средствах сотрудникам учреждений образования</a:t>
          </a:r>
          <a:endParaRPr lang="ru-RU" sz="1900" kern="1200" dirty="0">
            <a:latin typeface="Calibri" panose="020F0502020204030204" pitchFamily="34" charset="0"/>
          </a:endParaRPr>
        </a:p>
      </dsp:txBody>
      <dsp:txXfrm>
        <a:off x="0" y="647801"/>
        <a:ext cx="10215098" cy="2136240"/>
      </dsp:txXfrm>
    </dsp:sp>
    <dsp:sp modelId="{61785DE0-7A79-4E19-999D-267784EF9C18}">
      <dsp:nvSpPr>
        <dsp:cNvPr id="0" name=""/>
        <dsp:cNvSpPr/>
      </dsp:nvSpPr>
      <dsp:spPr>
        <a:xfrm>
          <a:off x="0" y="2784041"/>
          <a:ext cx="10215098" cy="575639"/>
        </a:xfrm>
        <a:prstGeom prst="roundRect">
          <a:avLst/>
        </a:prstGeom>
        <a:gradFill rotWithShape="0">
          <a:gsLst>
            <a:gs pos="0">
              <a:srgbClr val="93DFF1"/>
            </a:gs>
            <a:gs pos="84000">
              <a:schemeClr val="accent2">
                <a:hueOff val="-611709"/>
                <a:satOff val="32535"/>
                <a:lumOff val="9411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accent1"/>
              </a:solidFill>
              <a:latin typeface="Calibri" panose="020F0502020204030204" pitchFamily="34" charset="0"/>
            </a:rPr>
            <a:t>Показатели отрасли в различных разрезах</a:t>
          </a:r>
          <a:endParaRPr lang="ru-RU" sz="2400" b="1" kern="1200" dirty="0">
            <a:solidFill>
              <a:schemeClr val="accent1"/>
            </a:solidFill>
            <a:latin typeface="Calibri" panose="020F0502020204030204" pitchFamily="34" charset="0"/>
          </a:endParaRPr>
        </a:p>
      </dsp:txBody>
      <dsp:txXfrm>
        <a:off x="28100" y="2812141"/>
        <a:ext cx="10158898" cy="519439"/>
      </dsp:txXfrm>
    </dsp:sp>
    <dsp:sp modelId="{BAC73E5F-E01A-45F9-99E2-B1E9BB951BC2}">
      <dsp:nvSpPr>
        <dsp:cNvPr id="0" name=""/>
        <dsp:cNvSpPr/>
      </dsp:nvSpPr>
      <dsp:spPr>
        <a:xfrm>
          <a:off x="0" y="3359681"/>
          <a:ext cx="10215098" cy="11923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4329" tIns="30480" rIns="170688" bIns="3048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900" kern="1200" dirty="0" smtClean="0">
              <a:latin typeface="Calibri" panose="020F0502020204030204" pitchFamily="34" charset="0"/>
            </a:rPr>
            <a:t>Предоставление информации об абсолютной и средней заработной плате педагогических работников системы образования и соответствующих им физическим лицам в различных разрезах</a:t>
          </a:r>
          <a:endParaRPr lang="ru-RU" sz="1900" kern="1200" dirty="0">
            <a:latin typeface="Calibri" panose="020F0502020204030204" pitchFamily="34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900" kern="1200" dirty="0" smtClean="0">
              <a:latin typeface="Calibri" panose="020F0502020204030204" pitchFamily="34" charset="0"/>
            </a:rPr>
            <a:t>Отчет о средней численности работников</a:t>
          </a:r>
          <a:endParaRPr lang="ru-RU" sz="1900" kern="1200" dirty="0">
            <a:latin typeface="Calibri" panose="020F0502020204030204" pitchFamily="34" charset="0"/>
          </a:endParaRPr>
        </a:p>
      </dsp:txBody>
      <dsp:txXfrm>
        <a:off x="0" y="3359681"/>
        <a:ext cx="10215098" cy="1192320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EAC835-CE11-4F17-ADD1-6F49B508C322}">
      <dsp:nvSpPr>
        <dsp:cNvPr id="0" name=""/>
        <dsp:cNvSpPr/>
      </dsp:nvSpPr>
      <dsp:spPr>
        <a:xfrm>
          <a:off x="52" y="198657"/>
          <a:ext cx="5037293" cy="92760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2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01600" rIns="177800" bIns="101600" numCol="1" spcCol="1270" anchor="ctr" anchorCtr="0">
          <a:noAutofit/>
        </a:bodyPr>
        <a:lstStyle/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i="0" u="none" kern="1200" dirty="0" smtClean="0">
              <a:solidFill>
                <a:schemeClr val="accent1"/>
              </a:solidFill>
              <a:latin typeface="Calibri" panose="020F0502020204030204" pitchFamily="34" charset="0"/>
            </a:rPr>
            <a:t>Данные бухгалтерского учета</a:t>
          </a:r>
          <a:endParaRPr lang="ru-RU" sz="2500" b="1" i="0" u="none" kern="1200" dirty="0">
            <a:solidFill>
              <a:schemeClr val="accent1"/>
            </a:solidFill>
            <a:latin typeface="Calibri" panose="020F0502020204030204" pitchFamily="34" charset="0"/>
          </a:endParaRPr>
        </a:p>
      </dsp:txBody>
      <dsp:txXfrm>
        <a:off x="52" y="198657"/>
        <a:ext cx="5037293" cy="927604"/>
      </dsp:txXfrm>
    </dsp:sp>
    <dsp:sp modelId="{A7D1445F-D1C6-4901-8A62-65B92B2D203A}">
      <dsp:nvSpPr>
        <dsp:cNvPr id="0" name=""/>
        <dsp:cNvSpPr/>
      </dsp:nvSpPr>
      <dsp:spPr>
        <a:xfrm>
          <a:off x="0" y="1017986"/>
          <a:ext cx="5037293" cy="3162240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0" i="0" u="none" kern="1200" dirty="0" smtClean="0">
              <a:latin typeface="Calibri" panose="020F0502020204030204" pitchFamily="34" charset="0"/>
            </a:rPr>
            <a:t>Показатели обязательств:</a:t>
          </a:r>
          <a:endParaRPr lang="ru-RU" sz="1800" b="0" i="0" u="none" kern="1200" dirty="0">
            <a:latin typeface="Calibri" panose="020F0502020204030204" pitchFamily="34" charset="0"/>
          </a:endParaRPr>
        </a:p>
        <a:p>
          <a:pPr marL="342900" lvl="2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0" i="0" u="none" kern="1200" dirty="0" smtClean="0">
              <a:latin typeface="Calibri" panose="020F0502020204030204" pitchFamily="34" charset="0"/>
            </a:rPr>
            <a:t>Движение бюджетных средств</a:t>
          </a:r>
          <a:endParaRPr lang="ru-RU" sz="1800" b="0" i="0" u="none" kern="1200" dirty="0">
            <a:latin typeface="Calibri" panose="020F0502020204030204" pitchFamily="34" charset="0"/>
          </a:endParaRPr>
        </a:p>
        <a:p>
          <a:pPr marL="342900" lvl="2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0" i="0" u="none" kern="1200" dirty="0" smtClean="0">
              <a:latin typeface="Calibri" panose="020F0502020204030204" pitchFamily="34" charset="0"/>
            </a:rPr>
            <a:t>Наличие кредитной задолженности</a:t>
          </a:r>
          <a:endParaRPr lang="ru-RU" sz="1800" b="0" i="0" u="none" kern="1200" dirty="0">
            <a:latin typeface="Calibri" panose="020F0502020204030204" pitchFamily="34" charset="0"/>
          </a:endParaRPr>
        </a:p>
        <a:p>
          <a:pPr marL="342900" lvl="2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0" i="0" u="none" kern="1200" dirty="0" smtClean="0">
              <a:latin typeface="Calibri" panose="020F0502020204030204" pitchFamily="34" charset="0"/>
            </a:rPr>
            <a:t>Наличие дебиторской задолженности </a:t>
          </a:r>
          <a:endParaRPr lang="ru-RU" sz="1800" b="0" i="0" u="none" kern="1200" dirty="0">
            <a:latin typeface="Calibri" panose="020F0502020204030204" pitchFamily="34" charset="0"/>
          </a:endParaRP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0" i="0" u="none" kern="1200" dirty="0" smtClean="0">
              <a:latin typeface="Calibri" panose="020F0502020204030204" pitchFamily="34" charset="0"/>
            </a:rPr>
            <a:t>Показатели активов:</a:t>
          </a:r>
          <a:endParaRPr lang="ru-RU" sz="1800" kern="1200" dirty="0">
            <a:latin typeface="Calibri" panose="020F0502020204030204" pitchFamily="34" charset="0"/>
          </a:endParaRPr>
        </a:p>
        <a:p>
          <a:pPr marL="342900" lvl="2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0" i="0" u="none" kern="1200" dirty="0" smtClean="0">
              <a:latin typeface="Calibri" panose="020F0502020204030204" pitchFamily="34" charset="0"/>
            </a:rPr>
            <a:t>Материальные запасы</a:t>
          </a:r>
          <a:endParaRPr lang="ru-RU" sz="1800" b="0" i="0" u="none" kern="1200" dirty="0">
            <a:latin typeface="Calibri" panose="020F0502020204030204" pitchFamily="34" charset="0"/>
          </a:endParaRPr>
        </a:p>
        <a:p>
          <a:pPr marL="342900" lvl="2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0" i="0" u="none" kern="1200" dirty="0" smtClean="0">
              <a:latin typeface="Calibri" panose="020F0502020204030204" pitchFamily="34" charset="0"/>
            </a:rPr>
            <a:t>Земельные участки</a:t>
          </a:r>
          <a:endParaRPr lang="ru-RU" sz="1800" b="0" i="0" u="none" kern="1200" dirty="0">
            <a:latin typeface="Calibri" panose="020F0502020204030204" pitchFamily="34" charset="0"/>
          </a:endParaRPr>
        </a:p>
        <a:p>
          <a:pPr marL="342900" lvl="2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0" i="0" u="none" kern="1200" dirty="0" smtClean="0">
              <a:latin typeface="Calibri" panose="020F0502020204030204" pitchFamily="34" charset="0"/>
            </a:rPr>
            <a:t>Оборудование</a:t>
          </a:r>
          <a:endParaRPr lang="ru-RU" sz="1800" b="0" i="0" u="none" kern="1200" dirty="0">
            <a:latin typeface="Calibri" panose="020F0502020204030204" pitchFamily="34" charset="0"/>
          </a:endParaRPr>
        </a:p>
        <a:p>
          <a:pPr marL="342900" lvl="2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0" i="0" u="none" kern="1200" dirty="0" smtClean="0">
              <a:latin typeface="Calibri" panose="020F0502020204030204" pitchFamily="34" charset="0"/>
            </a:rPr>
            <a:t>Недвижимость</a:t>
          </a:r>
          <a:endParaRPr lang="ru-RU" sz="1800" b="0" i="0" u="none" kern="1200" dirty="0">
            <a:latin typeface="Calibri" panose="020F0502020204030204" pitchFamily="34" charset="0"/>
          </a:endParaRPr>
        </a:p>
        <a:p>
          <a:pPr marL="342900" lvl="2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0" i="0" u="none" kern="1200" dirty="0" smtClean="0">
              <a:latin typeface="Calibri" panose="020F0502020204030204" pitchFamily="34" charset="0"/>
            </a:rPr>
            <a:t>Ведение реестра особо ценного имущества</a:t>
          </a:r>
          <a:endParaRPr lang="ru-RU" sz="1800" b="0" i="0" u="none" kern="1200" dirty="0">
            <a:latin typeface="Calibri" panose="020F0502020204030204" pitchFamily="34" charset="0"/>
          </a:endParaRPr>
        </a:p>
      </dsp:txBody>
      <dsp:txXfrm>
        <a:off x="0" y="1017986"/>
        <a:ext cx="5037293" cy="3162240"/>
      </dsp:txXfrm>
    </dsp:sp>
    <dsp:sp modelId="{B3C08962-7BED-4DCD-A5DB-D65267CE8A58}">
      <dsp:nvSpPr>
        <dsp:cNvPr id="0" name=""/>
        <dsp:cNvSpPr/>
      </dsp:nvSpPr>
      <dsp:spPr>
        <a:xfrm>
          <a:off x="5742567" y="198657"/>
          <a:ext cx="5037293" cy="927604"/>
        </a:xfrm>
        <a:prstGeom prst="rect">
          <a:avLst/>
        </a:prstGeom>
        <a:gradFill rotWithShape="0">
          <a:gsLst>
            <a:gs pos="0">
              <a:schemeClr val="accent2">
                <a:hueOff val="-611709"/>
                <a:satOff val="32535"/>
                <a:lumOff val="9411"/>
                <a:alphaOff val="0"/>
                <a:tint val="98000"/>
                <a:lumMod val="110000"/>
              </a:schemeClr>
            </a:gs>
            <a:gs pos="84000">
              <a:schemeClr val="accent2">
                <a:hueOff val="-611709"/>
                <a:satOff val="32535"/>
                <a:lumOff val="9411"/>
                <a:alphaOff val="0"/>
                <a:shade val="90000"/>
                <a:lumMod val="88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-611709"/>
              <a:satOff val="32535"/>
              <a:lumOff val="9411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01600" rIns="177800" bIns="101600" numCol="1" spcCol="1270" anchor="ctr" anchorCtr="0">
          <a:noAutofit/>
        </a:bodyPr>
        <a:lstStyle/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i="0" u="none" kern="1200" dirty="0" smtClean="0">
              <a:solidFill>
                <a:schemeClr val="accent1"/>
              </a:solidFill>
              <a:latin typeface="Calibri" panose="020F0502020204030204" pitchFamily="34" charset="0"/>
            </a:rPr>
            <a:t>Данные кадрового учета и расчета заработной платы</a:t>
          </a:r>
          <a:endParaRPr lang="ru-RU" sz="2500" b="0" i="0" u="none" kern="1200" dirty="0" smtClean="0">
            <a:solidFill>
              <a:schemeClr val="accent1"/>
            </a:solidFill>
            <a:latin typeface="Calibri" pitchFamily="34" charset="0"/>
          </a:endParaRPr>
        </a:p>
      </dsp:txBody>
      <dsp:txXfrm>
        <a:off x="5742567" y="198657"/>
        <a:ext cx="5037293" cy="927604"/>
      </dsp:txXfrm>
    </dsp:sp>
    <dsp:sp modelId="{B51187FA-C351-4062-9D94-383D7CB088C5}">
      <dsp:nvSpPr>
        <dsp:cNvPr id="0" name=""/>
        <dsp:cNvSpPr/>
      </dsp:nvSpPr>
      <dsp:spPr>
        <a:xfrm>
          <a:off x="5742567" y="1126262"/>
          <a:ext cx="5037293" cy="3162240"/>
        </a:xfrm>
        <a:prstGeom prst="rect">
          <a:avLst/>
        </a:prstGeom>
        <a:solidFill>
          <a:schemeClr val="accent2">
            <a:tint val="40000"/>
            <a:alpha val="90000"/>
            <a:hueOff val="-725284"/>
            <a:satOff val="37222"/>
            <a:lumOff val="3153"/>
            <a:alphaOff val="0"/>
          </a:schemeClr>
        </a:solidFill>
        <a:ln w="12700" cap="rnd" cmpd="sng" algn="ctr">
          <a:solidFill>
            <a:schemeClr val="accent2">
              <a:tint val="40000"/>
              <a:alpha val="90000"/>
              <a:hueOff val="-725284"/>
              <a:satOff val="37222"/>
              <a:lumOff val="315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0" i="0" u="none" kern="1200" dirty="0" smtClean="0">
              <a:latin typeface="Calibri" panose="020F0502020204030204" pitchFamily="34" charset="0"/>
            </a:rPr>
            <a:t>Средняя заработная плата</a:t>
          </a:r>
          <a:endParaRPr lang="ru-RU" sz="1800" b="0" i="0" u="none" kern="1200" dirty="0">
            <a:latin typeface="Calibri" panose="020F0502020204030204" pitchFamily="34" charset="0"/>
          </a:endParaRP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0" i="0" u="none" kern="1200" dirty="0" smtClean="0">
              <a:latin typeface="Calibri" panose="020F0502020204030204" pitchFamily="34" charset="0"/>
            </a:rPr>
            <a:t>Кадровый резерв</a:t>
          </a:r>
          <a:endParaRPr lang="ru-RU" sz="1800" b="0" i="0" u="none" kern="1200" dirty="0">
            <a:latin typeface="Calibri" panose="020F0502020204030204" pitchFamily="34" charset="0"/>
          </a:endParaRP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0" i="0" u="none" kern="1200" dirty="0" smtClean="0">
              <a:latin typeface="Calibri" panose="020F0502020204030204" pitchFamily="34" charset="0"/>
            </a:rPr>
            <a:t>Аттестации</a:t>
          </a:r>
          <a:endParaRPr lang="ru-RU" sz="1800" b="0" i="0" u="none" kern="1200" dirty="0">
            <a:latin typeface="Calibri" panose="020F0502020204030204" pitchFamily="34" charset="0"/>
          </a:endParaRP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0" i="0" u="none" kern="1200" dirty="0" smtClean="0">
              <a:latin typeface="Calibri" panose="020F0502020204030204" pitchFamily="34" charset="0"/>
            </a:rPr>
            <a:t>Вакансии</a:t>
          </a:r>
          <a:endParaRPr lang="ru-RU" sz="1800" b="0" i="0" u="none" kern="1200" dirty="0">
            <a:latin typeface="Calibri" panose="020F0502020204030204" pitchFamily="34" charset="0"/>
          </a:endParaRP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0" i="0" u="none" kern="1200" dirty="0" smtClean="0">
              <a:latin typeface="Calibri" panose="020F0502020204030204" pitchFamily="34" charset="0"/>
            </a:rPr>
            <a:t>Кадровый состав</a:t>
          </a:r>
          <a:endParaRPr lang="ru-RU" sz="1800" b="0" i="0" u="none" kern="1200" dirty="0">
            <a:latin typeface="Calibri" panose="020F0502020204030204" pitchFamily="34" charset="0"/>
          </a:endParaRP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0" i="0" u="none" kern="1200" dirty="0" smtClean="0">
              <a:latin typeface="Calibri" panose="020F0502020204030204" pitchFamily="34" charset="0"/>
            </a:rPr>
            <a:t>Прогнозирование кадрового обеспечения</a:t>
          </a:r>
          <a:endParaRPr lang="ru-RU" sz="1800" b="0" i="0" u="none" kern="1200" dirty="0">
            <a:latin typeface="Calibri" panose="020F0502020204030204" pitchFamily="34" charset="0"/>
          </a:endParaRPr>
        </a:p>
      </dsp:txBody>
      <dsp:txXfrm>
        <a:off x="5742567" y="1126262"/>
        <a:ext cx="5037293" cy="3162240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609120-EB2E-4B11-8AF9-FB22A711712C}">
      <dsp:nvSpPr>
        <dsp:cNvPr id="0" name=""/>
        <dsp:cNvSpPr/>
      </dsp:nvSpPr>
      <dsp:spPr>
        <a:xfrm>
          <a:off x="213482" y="993703"/>
          <a:ext cx="805059" cy="805059"/>
        </a:xfrm>
        <a:prstGeom prst="ellipse">
          <a:avLst/>
        </a:prstGeom>
        <a:gradFill rotWithShape="0">
          <a:gsLst>
            <a:gs pos="0">
              <a:schemeClr val="lt1">
                <a:alpha val="50000"/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lt1">
                <a:alpha val="50000"/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490619FE-B3B8-41BC-A176-942C1F687748}">
      <dsp:nvSpPr>
        <dsp:cNvPr id="0" name=""/>
        <dsp:cNvSpPr/>
      </dsp:nvSpPr>
      <dsp:spPr>
        <a:xfrm>
          <a:off x="445875" y="1004338"/>
          <a:ext cx="4295288" cy="8050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0480" rIns="0" bIns="3048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i="0" u="none" kern="1200" dirty="0" smtClean="0">
              <a:latin typeface="Calibri" panose="020F0502020204030204" pitchFamily="34" charset="0"/>
            </a:rPr>
            <a:t>Оперативная информация о количестве обработанных документов сотрудниками подведомственных учреждений в различные периоды времени </a:t>
          </a:r>
          <a:endParaRPr lang="ru-RU" sz="2400" b="1" i="0" u="none" kern="1200" dirty="0">
            <a:latin typeface="Calibri" panose="020F0502020204030204" pitchFamily="34" charset="0"/>
          </a:endParaRPr>
        </a:p>
      </dsp:txBody>
      <dsp:txXfrm>
        <a:off x="445875" y="1004338"/>
        <a:ext cx="4295288" cy="805059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609120-EB2E-4B11-8AF9-FB22A711712C}">
      <dsp:nvSpPr>
        <dsp:cNvPr id="0" name=""/>
        <dsp:cNvSpPr/>
      </dsp:nvSpPr>
      <dsp:spPr>
        <a:xfrm>
          <a:off x="0" y="0"/>
          <a:ext cx="1734455" cy="1734455"/>
        </a:xfrm>
        <a:prstGeom prst="ellipse">
          <a:avLst/>
        </a:prstGeom>
        <a:gradFill rotWithShape="0">
          <a:gsLst>
            <a:gs pos="0">
              <a:schemeClr val="lt1">
                <a:alpha val="50000"/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lt1">
                <a:alpha val="50000"/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490619FE-B3B8-41BC-A176-942C1F687748}">
      <dsp:nvSpPr>
        <dsp:cNvPr id="0" name=""/>
        <dsp:cNvSpPr/>
      </dsp:nvSpPr>
      <dsp:spPr>
        <a:xfrm>
          <a:off x="1758000" y="0"/>
          <a:ext cx="9253956" cy="17344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i="0" u="none" kern="1200" dirty="0">
            <a:latin typeface="Calibri" panose="020F0502020204030204" pitchFamily="34" charset="0"/>
          </a:endParaRPr>
        </a:p>
      </dsp:txBody>
      <dsp:txXfrm>
        <a:off x="1758000" y="0"/>
        <a:ext cx="9253956" cy="1734455"/>
      </dsp:txXfrm>
    </dsp:sp>
    <dsp:sp modelId="{183539AA-184E-441C-87F1-F47804277CA9}">
      <dsp:nvSpPr>
        <dsp:cNvPr id="0" name=""/>
        <dsp:cNvSpPr/>
      </dsp:nvSpPr>
      <dsp:spPr>
        <a:xfrm>
          <a:off x="455581" y="1806862"/>
          <a:ext cx="1734455" cy="1734455"/>
        </a:xfrm>
        <a:prstGeom prst="ellipse">
          <a:avLst/>
        </a:prstGeom>
        <a:gradFill rotWithShape="0">
          <a:gsLst>
            <a:gs pos="0">
              <a:schemeClr val="lt1">
                <a:alpha val="50000"/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lt1">
                <a:alpha val="50000"/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5D5BF991-AD90-4AE4-ADED-6DB09B4A61C9}">
      <dsp:nvSpPr>
        <dsp:cNvPr id="0" name=""/>
        <dsp:cNvSpPr/>
      </dsp:nvSpPr>
      <dsp:spPr>
        <a:xfrm>
          <a:off x="0" y="263881"/>
          <a:ext cx="10994718" cy="8698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Calibri" panose="020F0502020204030204" pitchFamily="34" charset="0"/>
            </a:rPr>
            <a:t>Информационная база финансово-хозяйственной деятельности - эффективный инструмент для руководителя отрасли для принятия решений.</a:t>
          </a:r>
        </a:p>
      </dsp:txBody>
      <dsp:txXfrm>
        <a:off x="0" y="263881"/>
        <a:ext cx="10994718" cy="86984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D182B1-F0C1-474F-B9A2-F533B941DBFF}">
      <dsp:nvSpPr>
        <dsp:cNvPr id="0" name=""/>
        <dsp:cNvSpPr/>
      </dsp:nvSpPr>
      <dsp:spPr>
        <a:xfrm>
          <a:off x="0" y="48773"/>
          <a:ext cx="9766851" cy="7488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l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i="0" u="none" kern="1200" smtClean="0">
              <a:latin typeface="Calibri" panose="020F0502020204030204" pitchFamily="34" charset="0"/>
            </a:rPr>
            <a:t>Повышение эффективности и результативности имеющихся инструментов программно-целевого управления и бюджетирования</a:t>
          </a:r>
          <a:endParaRPr lang="ru-RU" sz="1600" b="0" i="0" u="none" kern="1200" dirty="0">
            <a:latin typeface="Calibri" panose="020F0502020204030204" pitchFamily="34" charset="0"/>
          </a:endParaRPr>
        </a:p>
      </dsp:txBody>
      <dsp:txXfrm>
        <a:off x="36553" y="85326"/>
        <a:ext cx="9693745" cy="675694"/>
      </dsp:txXfrm>
    </dsp:sp>
    <dsp:sp modelId="{219A9D52-9283-4282-B320-83FC1F406540}">
      <dsp:nvSpPr>
        <dsp:cNvPr id="0" name=""/>
        <dsp:cNvSpPr/>
      </dsp:nvSpPr>
      <dsp:spPr>
        <a:xfrm>
          <a:off x="0" y="912774"/>
          <a:ext cx="9766851" cy="7488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l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i="0" u="none" kern="1200" smtClean="0">
              <a:latin typeface="Calibri" panose="020F0502020204030204" pitchFamily="34" charset="0"/>
            </a:rPr>
            <a:t>Повышение эффективности процедур проведения государственных закупок</a:t>
          </a:r>
          <a:endParaRPr lang="ru-RU" sz="1600" b="0" i="0" u="none" kern="1200" dirty="0">
            <a:latin typeface="Calibri" panose="020F0502020204030204" pitchFamily="34" charset="0"/>
          </a:endParaRPr>
        </a:p>
      </dsp:txBody>
      <dsp:txXfrm>
        <a:off x="36553" y="949327"/>
        <a:ext cx="9693745" cy="675694"/>
      </dsp:txXfrm>
    </dsp:sp>
    <dsp:sp modelId="{7F8AB779-B60D-42F1-BB84-9C050FDEF84B}">
      <dsp:nvSpPr>
        <dsp:cNvPr id="0" name=""/>
        <dsp:cNvSpPr/>
      </dsp:nvSpPr>
      <dsp:spPr>
        <a:xfrm>
          <a:off x="0" y="1776774"/>
          <a:ext cx="9766851" cy="7488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l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i="0" u="none" kern="1200" dirty="0" smtClean="0">
              <a:latin typeface="Calibri" panose="020F0502020204030204" pitchFamily="34" charset="0"/>
            </a:rPr>
            <a:t>Совершенствование процедур предварительного и последующего контроля, в том числе уточнение порядка и содержания мер контроля за нарушениями в финансово-бюджетной сфере</a:t>
          </a:r>
          <a:endParaRPr lang="ru-RU" sz="1600" b="0" i="0" u="none" kern="1200" dirty="0">
            <a:latin typeface="Calibri" panose="020F0502020204030204" pitchFamily="34" charset="0"/>
          </a:endParaRPr>
        </a:p>
      </dsp:txBody>
      <dsp:txXfrm>
        <a:off x="36553" y="1813327"/>
        <a:ext cx="9693745" cy="675694"/>
      </dsp:txXfrm>
    </dsp:sp>
    <dsp:sp modelId="{EC20D706-F33A-456A-B842-EADB1B268E27}">
      <dsp:nvSpPr>
        <dsp:cNvPr id="0" name=""/>
        <dsp:cNvSpPr/>
      </dsp:nvSpPr>
      <dsp:spPr>
        <a:xfrm>
          <a:off x="0" y="2640774"/>
          <a:ext cx="9766851" cy="7488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l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i="0" u="none" kern="1200" smtClean="0">
              <a:latin typeface="Calibri" panose="020F0502020204030204" pitchFamily="34" charset="0"/>
            </a:rPr>
            <a:t>Развитие компетенций сотрудников бухгалтерских служб</a:t>
          </a:r>
          <a:endParaRPr lang="ru-RU" sz="1600" b="0" i="0" u="none" kern="1200" dirty="0">
            <a:latin typeface="Calibri" panose="020F0502020204030204" pitchFamily="34" charset="0"/>
          </a:endParaRPr>
        </a:p>
      </dsp:txBody>
      <dsp:txXfrm>
        <a:off x="36553" y="2677327"/>
        <a:ext cx="9693745" cy="675694"/>
      </dsp:txXfrm>
    </dsp:sp>
    <dsp:sp modelId="{7589C85A-023F-4C0A-84B1-EE9782EC2F6E}">
      <dsp:nvSpPr>
        <dsp:cNvPr id="0" name=""/>
        <dsp:cNvSpPr/>
      </dsp:nvSpPr>
      <dsp:spPr>
        <a:xfrm>
          <a:off x="0" y="3504774"/>
          <a:ext cx="9766851" cy="7488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l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i="0" u="none" kern="1200" smtClean="0">
              <a:latin typeface="Calibri" panose="020F0502020204030204" pitchFamily="34" charset="0"/>
            </a:rPr>
            <a:t>Усиление роли внешнего и внутреннего финансового контроля  и аудита в обеспечении достоверности и своевременности бухгалтерской информации в целях принятия эффективных управленческих решений</a:t>
          </a:r>
          <a:endParaRPr lang="ru-RU" sz="1600" b="0" i="0" u="none" kern="1200" dirty="0">
            <a:latin typeface="Calibri" panose="020F0502020204030204" pitchFamily="34" charset="0"/>
          </a:endParaRPr>
        </a:p>
      </dsp:txBody>
      <dsp:txXfrm>
        <a:off x="36553" y="3541327"/>
        <a:ext cx="9693745" cy="675694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EAC835-CE11-4F17-ADD1-6F49B508C322}">
      <dsp:nvSpPr>
        <dsp:cNvPr id="0" name=""/>
        <dsp:cNvSpPr/>
      </dsp:nvSpPr>
      <dsp:spPr>
        <a:xfrm>
          <a:off x="0" y="144815"/>
          <a:ext cx="6079733" cy="95947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2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01600" rIns="177800" bIns="101600" numCol="1" spcCol="1270" anchor="ctr" anchorCtr="0">
          <a:noAutofit/>
        </a:bodyPr>
        <a:lstStyle/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i="0" u="none" kern="1200" smtClean="0">
              <a:solidFill>
                <a:schemeClr val="accent1"/>
              </a:solidFill>
              <a:latin typeface="Calibri" panose="020F0502020204030204" pitchFamily="34" charset="0"/>
            </a:rPr>
            <a:t>Автоматизация закупочной деятельности</a:t>
          </a:r>
          <a:endParaRPr lang="ru-RU" sz="2500" b="1" i="0" u="none" kern="1200" dirty="0">
            <a:solidFill>
              <a:schemeClr val="accent1"/>
            </a:solidFill>
            <a:latin typeface="Calibri" panose="020F0502020204030204" pitchFamily="34" charset="0"/>
          </a:endParaRPr>
        </a:p>
      </dsp:txBody>
      <dsp:txXfrm>
        <a:off x="0" y="144815"/>
        <a:ext cx="6079733" cy="959476"/>
      </dsp:txXfrm>
    </dsp:sp>
    <dsp:sp modelId="{A7D1445F-D1C6-4901-8A62-65B92B2D203A}">
      <dsp:nvSpPr>
        <dsp:cNvPr id="0" name=""/>
        <dsp:cNvSpPr/>
      </dsp:nvSpPr>
      <dsp:spPr>
        <a:xfrm>
          <a:off x="0" y="1104291"/>
          <a:ext cx="6079733" cy="3129300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b="0" i="0" u="none" kern="1200" dirty="0" smtClean="0">
              <a:latin typeface="Calibri" panose="020F0502020204030204" pitchFamily="34" charset="0"/>
            </a:rPr>
            <a:t>Сбор и консолидация потребностей всех учреждений отрасли в автоматическом режиме в едином формате</a:t>
          </a:r>
          <a:endParaRPr lang="ru-RU" sz="1900" b="0" i="0" u="none" kern="1200" dirty="0">
            <a:latin typeface="Calibri" panose="020F0502020204030204" pitchFamily="34" charset="0"/>
          </a:endParaRPr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b="0" i="0" u="none" kern="1200" dirty="0" smtClean="0">
              <a:latin typeface="Calibri" panose="020F0502020204030204" pitchFamily="34" charset="0"/>
            </a:rPr>
            <a:t>Формирование общего перечня товаров и услуг на основании единой номенклатуры</a:t>
          </a:r>
          <a:endParaRPr lang="ru-RU" sz="1900" b="0" i="0" u="none" kern="1200" dirty="0">
            <a:latin typeface="Calibri" panose="020F0502020204030204" pitchFamily="34" charset="0"/>
          </a:endParaRPr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b="0" i="0" u="none" kern="1200" dirty="0" smtClean="0">
              <a:latin typeface="Calibri" panose="020F0502020204030204" pitchFamily="34" charset="0"/>
            </a:rPr>
            <a:t>Распределение финансирования в соответствии с план-графиком закупок</a:t>
          </a:r>
          <a:endParaRPr lang="ru-RU" sz="1900" b="0" i="0" u="none" kern="1200" dirty="0">
            <a:latin typeface="Calibri" panose="020F0502020204030204" pitchFamily="34" charset="0"/>
          </a:endParaRPr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b="0" i="0" u="none" kern="1200" dirty="0" smtClean="0">
              <a:latin typeface="Calibri" panose="020F0502020204030204" pitchFamily="34" charset="0"/>
            </a:rPr>
            <a:t>Формирование сводной потребности для всей отрасли</a:t>
          </a:r>
          <a:endParaRPr lang="ru-RU" sz="1900" b="0" i="0" u="none" kern="1200" dirty="0">
            <a:latin typeface="Calibri" panose="020F0502020204030204" pitchFamily="34" charset="0"/>
          </a:endParaRPr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b="0" i="0" u="none" kern="1200" dirty="0" smtClean="0">
              <a:latin typeface="Calibri" panose="020F0502020204030204" pitchFamily="34" charset="0"/>
            </a:rPr>
            <a:t>Проведение план-</a:t>
          </a:r>
          <a:r>
            <a:rPr lang="ru-RU" sz="1900" b="0" i="0" u="none" kern="1200" dirty="0" err="1" smtClean="0">
              <a:latin typeface="Calibri" panose="020F0502020204030204" pitchFamily="34" charset="0"/>
            </a:rPr>
            <a:t>фактного</a:t>
          </a:r>
          <a:r>
            <a:rPr lang="ru-RU" sz="1900" b="0" i="0" u="none" kern="1200" dirty="0" smtClean="0">
              <a:latin typeface="Calibri" panose="020F0502020204030204" pitchFamily="34" charset="0"/>
            </a:rPr>
            <a:t> анализа закупок, выявление экономии </a:t>
          </a:r>
          <a:endParaRPr lang="ru-RU" sz="1900" b="0" i="0" u="none" kern="1200" dirty="0">
            <a:latin typeface="Calibri" panose="020F0502020204030204" pitchFamily="34" charset="0"/>
          </a:endParaRPr>
        </a:p>
      </dsp:txBody>
      <dsp:txXfrm>
        <a:off x="0" y="1104291"/>
        <a:ext cx="6079733" cy="3129300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1ADFEA-753E-4D63-B5FB-B0F74026B34B}">
      <dsp:nvSpPr>
        <dsp:cNvPr id="0" name=""/>
        <dsp:cNvSpPr/>
      </dsp:nvSpPr>
      <dsp:spPr>
        <a:xfrm>
          <a:off x="848082" y="0"/>
          <a:ext cx="9611597" cy="5110162"/>
        </a:xfrm>
        <a:prstGeom prst="right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81F95CB-7E25-4390-9271-3FBE1333003F}">
      <dsp:nvSpPr>
        <dsp:cNvPr id="0" name=""/>
        <dsp:cNvSpPr/>
      </dsp:nvSpPr>
      <dsp:spPr>
        <a:xfrm>
          <a:off x="56" y="1533048"/>
          <a:ext cx="3382183" cy="2044065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68000"/>
                <a:alpha val="90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0000"/>
                <a:lumMod val="95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b="0" i="0" u="none" kern="1200" smtClean="0">
              <a:solidFill>
                <a:schemeClr val="accent1"/>
              </a:solidFill>
              <a:latin typeface="Calibri" panose="020F0502020204030204" pitchFamily="34" charset="0"/>
            </a:rPr>
            <a:t>Контроль осуществляемых закупок</a:t>
          </a:r>
          <a:endParaRPr lang="ru-RU" sz="3000" kern="1200">
            <a:solidFill>
              <a:schemeClr val="accent1"/>
            </a:solidFill>
            <a:latin typeface="Calibri" panose="020F0502020204030204" pitchFamily="34" charset="0"/>
          </a:endParaRPr>
        </a:p>
      </dsp:txBody>
      <dsp:txXfrm>
        <a:off x="99839" y="1632831"/>
        <a:ext cx="3182617" cy="1844499"/>
      </dsp:txXfrm>
    </dsp:sp>
    <dsp:sp modelId="{E5C6FECD-810F-48C8-A466-25C3E96FF421}">
      <dsp:nvSpPr>
        <dsp:cNvPr id="0" name=""/>
        <dsp:cNvSpPr/>
      </dsp:nvSpPr>
      <dsp:spPr>
        <a:xfrm>
          <a:off x="3874193" y="1533048"/>
          <a:ext cx="3382183" cy="2044065"/>
        </a:xfrm>
        <a:prstGeom prst="roundRect">
          <a:avLst/>
        </a:prstGeom>
        <a:gradFill rotWithShape="0">
          <a:gsLst>
            <a:gs pos="0">
              <a:schemeClr val="accent3">
                <a:hueOff val="526940"/>
                <a:satOff val="-34591"/>
                <a:lumOff val="1569"/>
                <a:alphaOff val="0"/>
                <a:tint val="68000"/>
                <a:alpha val="90000"/>
                <a:lumMod val="100000"/>
              </a:schemeClr>
            </a:gs>
            <a:gs pos="100000">
              <a:schemeClr val="accent3">
                <a:hueOff val="526940"/>
                <a:satOff val="-34591"/>
                <a:lumOff val="1569"/>
                <a:alphaOff val="0"/>
                <a:tint val="90000"/>
                <a:lumMod val="95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b="0" i="0" u="none" kern="1200" dirty="0" smtClean="0">
              <a:solidFill>
                <a:schemeClr val="accent1"/>
              </a:solidFill>
              <a:latin typeface="Calibri" panose="020F0502020204030204" pitchFamily="34" charset="0"/>
            </a:rPr>
            <a:t>Экономия при закупках</a:t>
          </a:r>
          <a:endParaRPr lang="ru-RU" sz="3000" b="0" i="0" u="none" kern="1200" dirty="0">
            <a:solidFill>
              <a:schemeClr val="accent1"/>
            </a:solidFill>
            <a:latin typeface="Calibri" panose="020F0502020204030204" pitchFamily="34" charset="0"/>
          </a:endParaRPr>
        </a:p>
      </dsp:txBody>
      <dsp:txXfrm>
        <a:off x="3973976" y="1632831"/>
        <a:ext cx="3182617" cy="1844499"/>
      </dsp:txXfrm>
    </dsp:sp>
    <dsp:sp modelId="{712E73E6-712A-4C43-B54B-D198C67B41C7}">
      <dsp:nvSpPr>
        <dsp:cNvPr id="0" name=""/>
        <dsp:cNvSpPr/>
      </dsp:nvSpPr>
      <dsp:spPr>
        <a:xfrm>
          <a:off x="7748330" y="993497"/>
          <a:ext cx="3559375" cy="3123168"/>
        </a:xfrm>
        <a:prstGeom prst="roundRect">
          <a:avLst/>
        </a:prstGeom>
        <a:gradFill rotWithShape="0">
          <a:gsLst>
            <a:gs pos="0">
              <a:schemeClr val="accent3">
                <a:hueOff val="1053880"/>
                <a:satOff val="-69182"/>
                <a:lumOff val="3138"/>
                <a:alphaOff val="0"/>
                <a:tint val="68000"/>
                <a:alpha val="90000"/>
                <a:lumMod val="100000"/>
              </a:schemeClr>
            </a:gs>
            <a:gs pos="100000">
              <a:schemeClr val="accent3">
                <a:hueOff val="1053880"/>
                <a:satOff val="-69182"/>
                <a:lumOff val="3138"/>
                <a:alphaOff val="0"/>
                <a:tint val="90000"/>
                <a:lumMod val="95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b="1" i="0" u="none" kern="1200" dirty="0" smtClean="0">
              <a:solidFill>
                <a:schemeClr val="accent1"/>
              </a:solidFill>
              <a:latin typeface="Calibri" panose="020F0502020204030204" pitchFamily="34" charset="0"/>
            </a:rPr>
            <a:t>Результат: </a:t>
          </a:r>
        </a:p>
        <a:p>
          <a:pPr lvl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i="0" u="none" kern="1200" dirty="0" smtClean="0">
              <a:latin typeface="Calibri" panose="020F0502020204030204" pitchFamily="34" charset="0"/>
            </a:rPr>
            <a:t>Происходит существенная экономия бюджетных средств на закупку однотипных товаров, ввиду повышения контроля закупочных цен и организации централизованных закупок.</a:t>
          </a:r>
        </a:p>
        <a:p>
          <a:pPr lvl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i="0" u="none" kern="1200" dirty="0" smtClean="0">
              <a:latin typeface="Calibri" panose="020F0502020204030204" pitchFamily="34" charset="0"/>
            </a:rPr>
            <a:t>Опыт других муниципалитетов показывает, что экономия денежных средств на централизованных закупках достигает 8-15% от общей суммы затрат на закупки</a:t>
          </a:r>
          <a:endParaRPr lang="ru-RU" sz="1400" kern="1200" dirty="0">
            <a:latin typeface="Calibri" panose="020F0502020204030204" pitchFamily="34" charset="0"/>
          </a:endParaRPr>
        </a:p>
      </dsp:txBody>
      <dsp:txXfrm>
        <a:off x="7900790" y="1145957"/>
        <a:ext cx="3254455" cy="2818248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978691-0126-4D50-B83F-C5BEE0A31E47}">
      <dsp:nvSpPr>
        <dsp:cNvPr id="0" name=""/>
        <dsp:cNvSpPr/>
      </dsp:nvSpPr>
      <dsp:spPr>
        <a:xfrm>
          <a:off x="0" y="886010"/>
          <a:ext cx="3466493" cy="2079895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3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0" kern="1200" dirty="0" smtClean="0">
              <a:solidFill>
                <a:schemeClr val="accent1"/>
              </a:solidFill>
              <a:latin typeface="+mn-lt"/>
            </a:rPr>
            <a:t>Организация  внутреннего  контроля  правильности  ведения  учета  в учреждениях</a:t>
          </a:r>
          <a:endParaRPr lang="ru-RU" sz="2200" b="0" i="0" u="none" kern="1200" dirty="0">
            <a:solidFill>
              <a:schemeClr val="accent1"/>
            </a:solidFill>
            <a:latin typeface="+mn-lt"/>
          </a:endParaRPr>
        </a:p>
      </dsp:txBody>
      <dsp:txXfrm>
        <a:off x="0" y="886010"/>
        <a:ext cx="3466493" cy="2079895"/>
      </dsp:txXfrm>
    </dsp:sp>
    <dsp:sp modelId="{35019C3C-4642-4075-829E-978D7A5CB98F}">
      <dsp:nvSpPr>
        <dsp:cNvPr id="0" name=""/>
        <dsp:cNvSpPr/>
      </dsp:nvSpPr>
      <dsp:spPr>
        <a:xfrm>
          <a:off x="3813142" y="886010"/>
          <a:ext cx="3466493" cy="2079895"/>
        </a:xfrm>
        <a:prstGeom prst="rect">
          <a:avLst/>
        </a:prstGeom>
        <a:gradFill rotWithShape="0">
          <a:gsLst>
            <a:gs pos="0">
              <a:schemeClr val="accent3">
                <a:hueOff val="526940"/>
                <a:satOff val="-34591"/>
                <a:lumOff val="1569"/>
                <a:alphaOff val="0"/>
                <a:tint val="98000"/>
                <a:lumMod val="110000"/>
              </a:schemeClr>
            </a:gs>
            <a:gs pos="84000">
              <a:schemeClr val="accent3">
                <a:hueOff val="526940"/>
                <a:satOff val="-34591"/>
                <a:lumOff val="1569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0" kern="1200" dirty="0" smtClean="0">
              <a:solidFill>
                <a:schemeClr val="accent1"/>
              </a:solidFill>
              <a:latin typeface="+mn-lt"/>
            </a:rPr>
            <a:t>Ведение документов внутреннего контроля</a:t>
          </a:r>
          <a:endParaRPr lang="ru-RU" sz="2200" b="0" kern="1200" dirty="0">
            <a:solidFill>
              <a:schemeClr val="accent1"/>
            </a:solidFill>
            <a:latin typeface="+mn-lt"/>
          </a:endParaRPr>
        </a:p>
      </dsp:txBody>
      <dsp:txXfrm>
        <a:off x="3813142" y="886010"/>
        <a:ext cx="3466493" cy="2079895"/>
      </dsp:txXfrm>
    </dsp:sp>
    <dsp:sp modelId="{6F9B98C2-45A2-445F-BAB0-6DB1E80B1C71}">
      <dsp:nvSpPr>
        <dsp:cNvPr id="0" name=""/>
        <dsp:cNvSpPr/>
      </dsp:nvSpPr>
      <dsp:spPr>
        <a:xfrm>
          <a:off x="7626284" y="886010"/>
          <a:ext cx="3466493" cy="2079895"/>
        </a:xfrm>
        <a:prstGeom prst="rect">
          <a:avLst/>
        </a:prstGeom>
        <a:gradFill rotWithShape="0">
          <a:gsLst>
            <a:gs pos="0">
              <a:schemeClr val="accent3">
                <a:hueOff val="1053880"/>
                <a:satOff val="-69182"/>
                <a:lumOff val="3138"/>
                <a:alphaOff val="0"/>
                <a:tint val="98000"/>
                <a:lumMod val="110000"/>
              </a:schemeClr>
            </a:gs>
            <a:gs pos="84000">
              <a:schemeClr val="accent3">
                <a:hueOff val="1053880"/>
                <a:satOff val="-69182"/>
                <a:lumOff val="3138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0" kern="1200" dirty="0" smtClean="0">
              <a:solidFill>
                <a:schemeClr val="accent1"/>
              </a:solidFill>
              <a:latin typeface="+mn-lt"/>
            </a:rPr>
            <a:t>Мониторинг  результатов  проверок,  проводимых  в  подведомственных учреждениях</a:t>
          </a:r>
          <a:endParaRPr lang="ru-RU" sz="2200" b="0" kern="1200" dirty="0">
            <a:solidFill>
              <a:schemeClr val="accent1"/>
            </a:solidFill>
            <a:latin typeface="+mn-lt"/>
          </a:endParaRPr>
        </a:p>
      </dsp:txBody>
      <dsp:txXfrm>
        <a:off x="7626284" y="886010"/>
        <a:ext cx="3466493" cy="2079895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678D83-7127-4461-A913-1C4AFD1E73CB}">
      <dsp:nvSpPr>
        <dsp:cNvPr id="0" name=""/>
        <dsp:cNvSpPr/>
      </dsp:nvSpPr>
      <dsp:spPr>
        <a:xfrm>
          <a:off x="1115" y="816578"/>
          <a:ext cx="4350530" cy="2610318"/>
        </a:xfrm>
        <a:prstGeom prst="rect">
          <a:avLst/>
        </a:prstGeom>
        <a:gradFill rotWithShape="0">
          <a:gsLst>
            <a:gs pos="0">
              <a:srgbClr val="93DFF1"/>
            </a:gs>
            <a:gs pos="84000">
              <a:schemeClr val="accent3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smtClean="0">
              <a:solidFill>
                <a:schemeClr val="accent1"/>
              </a:solidFill>
              <a:latin typeface="Calibri" panose="020F0502020204030204" pitchFamily="34" charset="0"/>
            </a:rPr>
            <a:t>Другие регионы - изменение структуры бухгалтерской службы - </a:t>
          </a:r>
          <a:r>
            <a:rPr lang="ru-RU" sz="3000" b="1" kern="1200" dirty="0" smtClean="0">
              <a:solidFill>
                <a:schemeClr val="accent1"/>
              </a:solidFill>
              <a:latin typeface="Calibri" panose="020F0502020204030204" pitchFamily="34" charset="0"/>
            </a:rPr>
            <a:t>создание централизованных бухгалтерий</a:t>
          </a:r>
          <a:endParaRPr lang="ru-RU" sz="3000" b="1" i="0" u="none" kern="1200" dirty="0">
            <a:solidFill>
              <a:schemeClr val="accent1"/>
            </a:solidFill>
            <a:latin typeface="Calibri" panose="020F0502020204030204" pitchFamily="34" charset="0"/>
          </a:endParaRPr>
        </a:p>
      </dsp:txBody>
      <dsp:txXfrm>
        <a:off x="1115" y="816578"/>
        <a:ext cx="4350530" cy="2610318"/>
      </dsp:txXfrm>
    </dsp:sp>
    <dsp:sp modelId="{8B03D224-43F8-454D-9608-AD219A845CB6}">
      <dsp:nvSpPr>
        <dsp:cNvPr id="0" name=""/>
        <dsp:cNvSpPr/>
      </dsp:nvSpPr>
      <dsp:spPr>
        <a:xfrm>
          <a:off x="4787814" y="884969"/>
          <a:ext cx="4350530" cy="2610318"/>
        </a:xfrm>
        <a:prstGeom prst="rect">
          <a:avLst/>
        </a:prstGeom>
        <a:gradFill rotWithShape="0">
          <a:gsLst>
            <a:gs pos="0">
              <a:srgbClr val="CBCFD3"/>
            </a:gs>
            <a:gs pos="84000">
              <a:schemeClr val="accent3">
                <a:hueOff val="1053880"/>
                <a:satOff val="-69182"/>
                <a:lumOff val="3138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smtClean="0">
              <a:solidFill>
                <a:schemeClr val="accent1"/>
              </a:solidFill>
              <a:latin typeface="Calibri" panose="020F0502020204030204" pitchFamily="34" charset="0"/>
            </a:rPr>
            <a:t>ГУО мэрии города Новосибирска - </a:t>
          </a:r>
          <a:r>
            <a:rPr lang="ru-RU" sz="3000" b="1" kern="1200" dirty="0" smtClean="0">
              <a:solidFill>
                <a:schemeClr val="accent1"/>
              </a:solidFill>
              <a:latin typeface="Calibri" panose="020F0502020204030204" pitchFamily="34" charset="0"/>
            </a:rPr>
            <a:t>развитие функционала</a:t>
          </a:r>
          <a:r>
            <a:rPr lang="ru-RU" sz="3000" kern="1200" dirty="0" smtClean="0">
              <a:solidFill>
                <a:schemeClr val="accent1"/>
              </a:solidFill>
              <a:latin typeface="Calibri" panose="020F0502020204030204" pitchFamily="34" charset="0"/>
            </a:rPr>
            <a:t>: от системы  бухгалтерского учета к системе управления отраслью</a:t>
          </a:r>
          <a:endParaRPr lang="ru-RU" sz="3000" kern="1200" dirty="0">
            <a:solidFill>
              <a:schemeClr val="accent1"/>
            </a:solidFill>
            <a:latin typeface="Calibri" panose="020F0502020204030204" pitchFamily="34" charset="0"/>
          </a:endParaRPr>
        </a:p>
      </dsp:txBody>
      <dsp:txXfrm>
        <a:off x="4787814" y="884969"/>
        <a:ext cx="4350530" cy="261031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D182B1-F0C1-474F-B9A2-F533B941DBFF}">
      <dsp:nvSpPr>
        <dsp:cNvPr id="0" name=""/>
        <dsp:cNvSpPr/>
      </dsp:nvSpPr>
      <dsp:spPr>
        <a:xfrm>
          <a:off x="0" y="0"/>
          <a:ext cx="8718698" cy="50721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l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smtClean="0">
              <a:solidFill>
                <a:schemeClr val="tx1"/>
              </a:solidFill>
            </a:rPr>
            <a:t>Развитие и обновление содержания общего и дополнительного образования</a:t>
          </a:r>
          <a:endParaRPr lang="ru-RU" sz="1400" b="0" i="0" u="none" kern="1200" dirty="0">
            <a:latin typeface="Calibri" panose="020F0502020204030204" pitchFamily="34" charset="0"/>
          </a:endParaRPr>
        </a:p>
      </dsp:txBody>
      <dsp:txXfrm>
        <a:off x="24760" y="24760"/>
        <a:ext cx="8669178" cy="457690"/>
      </dsp:txXfrm>
    </dsp:sp>
    <dsp:sp modelId="{A251F514-ECB6-4518-B1F7-F05868B90A97}">
      <dsp:nvSpPr>
        <dsp:cNvPr id="0" name=""/>
        <dsp:cNvSpPr/>
      </dsp:nvSpPr>
      <dsp:spPr>
        <a:xfrm>
          <a:off x="0" y="521832"/>
          <a:ext cx="8718698" cy="50721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l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smtClean="0">
              <a:solidFill>
                <a:schemeClr val="tx1"/>
              </a:solidFill>
            </a:rPr>
            <a:t>Организация отдыха и оздоровления обучающихся в каникулярное время</a:t>
          </a:r>
          <a:endParaRPr lang="ru-RU" sz="1400" kern="1200" dirty="0" smtClean="0">
            <a:solidFill>
              <a:schemeClr val="tx1"/>
            </a:solidFill>
          </a:endParaRPr>
        </a:p>
      </dsp:txBody>
      <dsp:txXfrm>
        <a:off x="24760" y="546592"/>
        <a:ext cx="8669178" cy="457690"/>
      </dsp:txXfrm>
    </dsp:sp>
    <dsp:sp modelId="{4CFCC106-BF78-4D70-9A1F-F67F86855BDC}">
      <dsp:nvSpPr>
        <dsp:cNvPr id="0" name=""/>
        <dsp:cNvSpPr/>
      </dsp:nvSpPr>
      <dsp:spPr>
        <a:xfrm>
          <a:off x="0" y="1042289"/>
          <a:ext cx="8718698" cy="50721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l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smtClean="0">
              <a:solidFill>
                <a:schemeClr val="tx1"/>
              </a:solidFill>
            </a:rPr>
            <a:t>Поддержка одаренных детей</a:t>
          </a:r>
          <a:endParaRPr lang="ru-RU" sz="1400" kern="1200" dirty="0" smtClean="0">
            <a:solidFill>
              <a:schemeClr val="tx1"/>
            </a:solidFill>
          </a:endParaRPr>
        </a:p>
      </dsp:txBody>
      <dsp:txXfrm>
        <a:off x="24760" y="1067049"/>
        <a:ext cx="8669178" cy="457690"/>
      </dsp:txXfrm>
    </dsp:sp>
    <dsp:sp modelId="{A869B67B-8351-4B33-A6E7-ACE48C4150AF}">
      <dsp:nvSpPr>
        <dsp:cNvPr id="0" name=""/>
        <dsp:cNvSpPr/>
      </dsp:nvSpPr>
      <dsp:spPr>
        <a:xfrm>
          <a:off x="0" y="1562746"/>
          <a:ext cx="8718698" cy="50721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l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smtClean="0">
              <a:solidFill>
                <a:schemeClr val="tx1"/>
              </a:solidFill>
            </a:rPr>
            <a:t>Совершенствование управления системой образования</a:t>
          </a:r>
          <a:endParaRPr lang="ru-RU" sz="1400" kern="1200" dirty="0" smtClean="0">
            <a:solidFill>
              <a:schemeClr val="tx1"/>
            </a:solidFill>
          </a:endParaRPr>
        </a:p>
      </dsp:txBody>
      <dsp:txXfrm>
        <a:off x="24760" y="1587506"/>
        <a:ext cx="8669178" cy="457690"/>
      </dsp:txXfrm>
    </dsp:sp>
    <dsp:sp modelId="{2CF634E7-EE7F-49E3-B408-1B7A38655CD5}">
      <dsp:nvSpPr>
        <dsp:cNvPr id="0" name=""/>
        <dsp:cNvSpPr/>
      </dsp:nvSpPr>
      <dsp:spPr>
        <a:xfrm>
          <a:off x="0" y="2083203"/>
          <a:ext cx="8718698" cy="50721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l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smtClean="0">
              <a:solidFill>
                <a:schemeClr val="tx1"/>
              </a:solidFill>
            </a:rPr>
            <a:t>Развитие кадрового обеспечения системы образования</a:t>
          </a:r>
          <a:endParaRPr lang="ru-RU" sz="1400" kern="1200" dirty="0" smtClean="0">
            <a:solidFill>
              <a:schemeClr val="tx1"/>
            </a:solidFill>
          </a:endParaRPr>
        </a:p>
      </dsp:txBody>
      <dsp:txXfrm>
        <a:off x="24760" y="2107963"/>
        <a:ext cx="8669178" cy="457690"/>
      </dsp:txXfrm>
    </dsp:sp>
    <dsp:sp modelId="{1AAE0193-D935-4E8F-9F2D-1C8162B0702D}">
      <dsp:nvSpPr>
        <dsp:cNvPr id="0" name=""/>
        <dsp:cNvSpPr/>
      </dsp:nvSpPr>
      <dsp:spPr>
        <a:xfrm>
          <a:off x="0" y="2603661"/>
          <a:ext cx="8718698" cy="50721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l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smtClean="0">
              <a:solidFill>
                <a:schemeClr val="tx1"/>
              </a:solidFill>
            </a:rPr>
            <a:t>Развитие материально-технического обеспечения системы образования</a:t>
          </a:r>
          <a:endParaRPr lang="ru-RU" sz="1400" kern="1200" dirty="0" smtClean="0">
            <a:solidFill>
              <a:schemeClr val="tx1"/>
            </a:solidFill>
          </a:endParaRPr>
        </a:p>
      </dsp:txBody>
      <dsp:txXfrm>
        <a:off x="24760" y="2628421"/>
        <a:ext cx="8669178" cy="457690"/>
      </dsp:txXfrm>
    </dsp:sp>
    <dsp:sp modelId="{40AB3EB4-5FD2-4721-B8B9-9C959F0498D2}">
      <dsp:nvSpPr>
        <dsp:cNvPr id="0" name=""/>
        <dsp:cNvSpPr/>
      </dsp:nvSpPr>
      <dsp:spPr>
        <a:xfrm>
          <a:off x="0" y="3124118"/>
          <a:ext cx="8718698" cy="50721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l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smtClean="0">
              <a:solidFill>
                <a:schemeClr val="tx1"/>
              </a:solidFill>
            </a:rPr>
            <a:t>Создание дополнительных мест в системе дошкольного образования, в том числе в местах комплексной застройки микрорайонов города Новосибирска</a:t>
          </a:r>
          <a:endParaRPr lang="ru-RU" sz="1400" kern="1200" dirty="0" smtClean="0">
            <a:solidFill>
              <a:schemeClr val="tx1"/>
            </a:solidFill>
          </a:endParaRPr>
        </a:p>
      </dsp:txBody>
      <dsp:txXfrm>
        <a:off x="24760" y="3148878"/>
        <a:ext cx="8669178" cy="457690"/>
      </dsp:txXfrm>
    </dsp:sp>
    <dsp:sp modelId="{4EF1BAF3-B841-4D20-9F73-8DBFDF70C044}">
      <dsp:nvSpPr>
        <dsp:cNvPr id="0" name=""/>
        <dsp:cNvSpPr/>
      </dsp:nvSpPr>
      <dsp:spPr>
        <a:xfrm>
          <a:off x="0" y="3644575"/>
          <a:ext cx="8718698" cy="50721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l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smtClean="0">
              <a:solidFill>
                <a:schemeClr val="tx1"/>
              </a:solidFill>
            </a:rPr>
            <a:t>Создание дополнительных мест в системе начального общего, основного общего и среднего общего образования, в том числе в местах комплексной застройки микрорайонов города Новосибирска</a:t>
          </a:r>
          <a:endParaRPr lang="ru-RU" sz="1400" kern="1200" dirty="0" smtClean="0">
            <a:solidFill>
              <a:schemeClr val="tx1"/>
            </a:solidFill>
          </a:endParaRPr>
        </a:p>
      </dsp:txBody>
      <dsp:txXfrm>
        <a:off x="24760" y="3669335"/>
        <a:ext cx="8669178" cy="45769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13E58D-C936-48F5-B3AA-4CF6702ECD8B}">
      <dsp:nvSpPr>
        <dsp:cNvPr id="0" name=""/>
        <dsp:cNvSpPr/>
      </dsp:nvSpPr>
      <dsp:spPr>
        <a:xfrm>
          <a:off x="0" y="16901"/>
          <a:ext cx="8869423" cy="767520"/>
        </a:xfrm>
        <a:prstGeom prst="roundRect">
          <a:avLst/>
        </a:prstGeom>
        <a:gradFill rotWithShape="0">
          <a:gsLst>
            <a:gs pos="0">
              <a:srgbClr val="A1C6DB"/>
            </a:gs>
            <a:gs pos="84000">
              <a:schemeClr val="accent2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u="none" kern="1200" dirty="0" smtClean="0">
              <a:solidFill>
                <a:schemeClr val="accent1"/>
              </a:solidFill>
              <a:latin typeface="Calibri" panose="020F0502020204030204" pitchFamily="34" charset="0"/>
            </a:rPr>
            <a:t>Проблемы</a:t>
          </a:r>
          <a:endParaRPr lang="ru-RU" sz="2000" b="1" i="0" u="none" kern="1200" dirty="0">
            <a:solidFill>
              <a:schemeClr val="accent1"/>
            </a:solidFill>
            <a:latin typeface="Calibri" panose="020F0502020204030204" pitchFamily="34" charset="0"/>
          </a:endParaRPr>
        </a:p>
      </dsp:txBody>
      <dsp:txXfrm>
        <a:off x="37467" y="54368"/>
        <a:ext cx="8794489" cy="692586"/>
      </dsp:txXfrm>
    </dsp:sp>
    <dsp:sp modelId="{F35B1AB1-1D77-4D2A-91AE-94B66148C2B9}">
      <dsp:nvSpPr>
        <dsp:cNvPr id="0" name=""/>
        <dsp:cNvSpPr/>
      </dsp:nvSpPr>
      <dsp:spPr>
        <a:xfrm>
          <a:off x="0" y="784421"/>
          <a:ext cx="8869423" cy="1697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1604" tIns="25400" rIns="142240" bIns="2540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000" b="0" i="0" u="none" kern="1200" dirty="0" smtClean="0">
              <a:latin typeface="Calibri" panose="020F0502020204030204" pitchFamily="34" charset="0"/>
            </a:rPr>
            <a:t>Несвоевременная сдача отчетности</a:t>
          </a:r>
          <a:endParaRPr lang="ru-RU" sz="2000" b="0" i="0" u="none" kern="1200" dirty="0">
            <a:latin typeface="Calibri" panose="020F0502020204030204" pitchFamily="34" charset="0"/>
          </a:endParaRP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000" b="0" i="0" u="none" kern="1200" dirty="0" smtClean="0">
              <a:latin typeface="Calibri" panose="020F0502020204030204" pitchFamily="34" charset="0"/>
            </a:rPr>
            <a:t>Низкая компьютерная грамотность сотрудников </a:t>
          </a:r>
          <a:endParaRPr lang="ru-RU" sz="2000" b="0" i="0" u="none" kern="1200" dirty="0">
            <a:latin typeface="Calibri" panose="020F0502020204030204" pitchFamily="34" charset="0"/>
          </a:endParaRP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000" b="0" i="0" u="none" kern="1200" dirty="0" smtClean="0">
              <a:latin typeface="Calibri" panose="020F0502020204030204" pitchFamily="34" charset="0"/>
            </a:rPr>
            <a:t>Недостаточный уровень технического оснащения</a:t>
          </a:r>
          <a:endParaRPr lang="ru-RU" sz="2000" b="0" i="0" u="none" kern="1200" dirty="0">
            <a:latin typeface="Calibri" panose="020F0502020204030204" pitchFamily="34" charset="0"/>
          </a:endParaRP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000" b="0" i="0" u="none" kern="1200" dirty="0" smtClean="0">
              <a:latin typeface="Calibri" panose="020F0502020204030204" pitchFamily="34" charset="0"/>
            </a:rPr>
            <a:t>Высокие трудозатраты сотрудников на выполнение типовых операций</a:t>
          </a:r>
          <a:endParaRPr lang="ru-RU" sz="2000" b="0" i="0" u="none" kern="1200" dirty="0">
            <a:latin typeface="Calibri" panose="020F0502020204030204" pitchFamily="34" charset="0"/>
          </a:endParaRP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000" b="0" i="0" u="none" kern="1200" dirty="0" smtClean="0">
              <a:latin typeface="Calibri" panose="020F0502020204030204" pitchFamily="34" charset="0"/>
            </a:rPr>
            <a:t>Высокие затраты на поддержку бухгалтерских программ</a:t>
          </a:r>
          <a:endParaRPr lang="ru-RU" sz="2000" b="0" i="0" u="none" kern="1200" dirty="0">
            <a:latin typeface="Calibri" panose="020F0502020204030204" pitchFamily="34" charset="0"/>
          </a:endParaRPr>
        </a:p>
      </dsp:txBody>
      <dsp:txXfrm>
        <a:off x="0" y="784421"/>
        <a:ext cx="8869423" cy="1697400"/>
      </dsp:txXfrm>
    </dsp:sp>
    <dsp:sp modelId="{355671D8-B140-4040-BB29-5D07DA546732}">
      <dsp:nvSpPr>
        <dsp:cNvPr id="0" name=""/>
        <dsp:cNvSpPr/>
      </dsp:nvSpPr>
      <dsp:spPr>
        <a:xfrm>
          <a:off x="0" y="2481821"/>
          <a:ext cx="8869423" cy="767520"/>
        </a:xfrm>
        <a:prstGeom prst="roundRect">
          <a:avLst/>
        </a:prstGeom>
        <a:gradFill rotWithShape="0">
          <a:gsLst>
            <a:gs pos="0">
              <a:srgbClr val="93DFF1"/>
            </a:gs>
            <a:gs pos="84000">
              <a:schemeClr val="accent2">
                <a:hueOff val="-611709"/>
                <a:satOff val="32535"/>
                <a:lumOff val="9411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u="none" kern="1200" smtClean="0">
              <a:solidFill>
                <a:schemeClr val="accent1"/>
              </a:solidFill>
              <a:latin typeface="Calibri" panose="020F0502020204030204" pitchFamily="34" charset="0"/>
            </a:rPr>
            <a:t>Причины</a:t>
          </a:r>
          <a:endParaRPr lang="ru-RU" sz="2000" b="0" i="0" u="none" kern="1200" dirty="0">
            <a:solidFill>
              <a:schemeClr val="accent1"/>
            </a:solidFill>
            <a:latin typeface="Calibri" panose="020F0502020204030204" pitchFamily="34" charset="0"/>
          </a:endParaRPr>
        </a:p>
      </dsp:txBody>
      <dsp:txXfrm>
        <a:off x="37467" y="2519288"/>
        <a:ext cx="8794489" cy="692586"/>
      </dsp:txXfrm>
    </dsp:sp>
    <dsp:sp modelId="{2F1FE5B7-D7DF-41B3-B57C-5B462CA0128E}">
      <dsp:nvSpPr>
        <dsp:cNvPr id="0" name=""/>
        <dsp:cNvSpPr/>
      </dsp:nvSpPr>
      <dsp:spPr>
        <a:xfrm>
          <a:off x="0" y="3249341"/>
          <a:ext cx="8869423" cy="13579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1604" tIns="25400" rIns="142240" bIns="2540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000" b="0" i="0" u="none" kern="1200" dirty="0" smtClean="0">
              <a:latin typeface="Calibri" panose="020F0502020204030204" pitchFamily="34" charset="0"/>
            </a:rPr>
            <a:t>Многоэтапность сдачи отчетности </a:t>
          </a:r>
          <a:endParaRPr lang="ru-RU" sz="2000" b="0" i="0" u="none" kern="1200" dirty="0">
            <a:latin typeface="Calibri" panose="020F0502020204030204" pitchFamily="34" charset="0"/>
          </a:endParaRP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000" b="0" i="0" u="none" kern="1200" dirty="0" smtClean="0">
              <a:latin typeface="Calibri" panose="020F0502020204030204" pitchFamily="34" charset="0"/>
            </a:rPr>
            <a:t>Неэффективность передачи данных </a:t>
          </a:r>
          <a:endParaRPr lang="ru-RU" sz="2000" b="0" i="0" u="none" kern="1200" dirty="0">
            <a:latin typeface="Calibri" panose="020F0502020204030204" pitchFamily="34" charset="0"/>
          </a:endParaRP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000" b="0" i="0" u="none" kern="1200" dirty="0" smtClean="0">
              <a:latin typeface="Calibri" panose="020F0502020204030204" pitchFamily="34" charset="0"/>
            </a:rPr>
            <a:t>Использование разнородных ПП</a:t>
          </a:r>
          <a:endParaRPr lang="ru-RU" sz="2000" b="0" i="0" u="none" kern="1200" dirty="0">
            <a:latin typeface="Calibri" panose="020F0502020204030204" pitchFamily="34" charset="0"/>
          </a:endParaRP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000" b="0" i="0" u="none" kern="1200" dirty="0" smtClean="0">
              <a:latin typeface="Calibri" panose="020F0502020204030204" pitchFamily="34" charset="0"/>
            </a:rPr>
            <a:t>Отсутствие необходимых ИТ-специалистов в штате </a:t>
          </a:r>
          <a:endParaRPr lang="ru-RU" sz="2000" b="0" i="0" u="none" kern="1200" dirty="0">
            <a:latin typeface="Calibri" panose="020F0502020204030204" pitchFamily="34" charset="0"/>
          </a:endParaRPr>
        </a:p>
      </dsp:txBody>
      <dsp:txXfrm>
        <a:off x="0" y="3249341"/>
        <a:ext cx="8869423" cy="135792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3C1D37-973E-4388-9430-DD8587EAB208}">
      <dsp:nvSpPr>
        <dsp:cNvPr id="0" name=""/>
        <dsp:cNvSpPr/>
      </dsp:nvSpPr>
      <dsp:spPr>
        <a:xfrm>
          <a:off x="0" y="3629325"/>
          <a:ext cx="10097827" cy="1191225"/>
        </a:xfrm>
        <a:prstGeom prst="rect">
          <a:avLst/>
        </a:prstGeom>
        <a:gradFill rotWithShape="0">
          <a:gsLst>
            <a:gs pos="0">
              <a:srgbClr val="A1C6DB"/>
            </a:gs>
            <a:gs pos="84000">
              <a:schemeClr val="accent2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8920" tIns="248920" rIns="248920" bIns="248920" numCol="1" spcCol="1270" anchor="ctr" anchorCtr="0">
          <a:noAutofit/>
        </a:bodyPr>
        <a:lstStyle/>
        <a:p>
          <a:pPr lvl="0" algn="ctr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b="0" i="0" u="none" kern="1200" dirty="0" smtClean="0">
              <a:solidFill>
                <a:schemeClr val="tx1"/>
              </a:solidFill>
              <a:latin typeface="Calibri" panose="020F0502020204030204" pitchFamily="34" charset="0"/>
            </a:rPr>
            <a:t>ГУО мэрии города Новосибирска</a:t>
          </a:r>
          <a:endParaRPr lang="ru-RU" sz="3500" b="0" i="0" u="none" kern="1200" dirty="0">
            <a:solidFill>
              <a:schemeClr val="tx1"/>
            </a:solidFill>
            <a:latin typeface="Calibri" panose="020F0502020204030204" pitchFamily="34" charset="0"/>
          </a:endParaRPr>
        </a:p>
      </dsp:txBody>
      <dsp:txXfrm>
        <a:off x="0" y="3629325"/>
        <a:ext cx="10097827" cy="1191225"/>
      </dsp:txXfrm>
    </dsp:sp>
    <dsp:sp modelId="{F3E35D0E-7173-4B44-B9EA-9784FCD15549}">
      <dsp:nvSpPr>
        <dsp:cNvPr id="0" name=""/>
        <dsp:cNvSpPr/>
      </dsp:nvSpPr>
      <dsp:spPr>
        <a:xfrm rot="10800000">
          <a:off x="0" y="1815088"/>
          <a:ext cx="10097827" cy="1832104"/>
        </a:xfrm>
        <a:prstGeom prst="upArrowCallout">
          <a:avLst/>
        </a:prstGeom>
        <a:gradFill rotWithShape="0">
          <a:gsLst>
            <a:gs pos="0">
              <a:srgbClr val="93DFF1"/>
            </a:gs>
            <a:gs pos="84000">
              <a:schemeClr val="accent3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8920" tIns="248920" rIns="248920" bIns="248920" numCol="1" spcCol="1270" anchor="ctr" anchorCtr="0">
          <a:noAutofit/>
        </a:bodyPr>
        <a:lstStyle/>
        <a:p>
          <a:pPr lvl="0" algn="ctr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b="0" i="0" u="none" kern="1200" dirty="0" smtClean="0">
              <a:solidFill>
                <a:schemeClr val="tx1"/>
              </a:solidFill>
              <a:latin typeface="Calibri" panose="020F0502020204030204" pitchFamily="34" charset="0"/>
            </a:rPr>
            <a:t>Структурные подразделения ГУО мэрии в районах (округе) города Новосибирска </a:t>
          </a:r>
          <a:endParaRPr lang="ru-RU" sz="3500" b="0" i="0" u="none" kern="1200" dirty="0">
            <a:solidFill>
              <a:schemeClr val="tx1"/>
            </a:solidFill>
            <a:latin typeface="Calibri" panose="020F0502020204030204" pitchFamily="34" charset="0"/>
          </a:endParaRPr>
        </a:p>
      </dsp:txBody>
      <dsp:txXfrm rot="10800000">
        <a:off x="0" y="1815088"/>
        <a:ext cx="10097827" cy="1190446"/>
      </dsp:txXfrm>
    </dsp:sp>
    <dsp:sp modelId="{0FBAFF0A-AA43-4BE1-BD69-F4E779EE767F}">
      <dsp:nvSpPr>
        <dsp:cNvPr id="0" name=""/>
        <dsp:cNvSpPr/>
      </dsp:nvSpPr>
      <dsp:spPr>
        <a:xfrm rot="10800000">
          <a:off x="0" y="32236"/>
          <a:ext cx="10097827" cy="1832104"/>
        </a:xfrm>
        <a:prstGeom prst="upArrowCallout">
          <a:avLst/>
        </a:prstGeom>
        <a:gradFill rotWithShape="0">
          <a:gsLst>
            <a:gs pos="0">
              <a:srgbClr val="CBCFD3"/>
            </a:gs>
            <a:gs pos="84000">
              <a:schemeClr val="accent4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8920" tIns="248920" rIns="248920" bIns="248920" numCol="1" spcCol="1270" anchor="ctr" anchorCtr="0">
          <a:noAutofit/>
        </a:bodyPr>
        <a:lstStyle/>
        <a:p>
          <a:pPr lvl="0" algn="ctr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b="0" i="0" u="none" kern="1200" dirty="0" smtClean="0">
              <a:solidFill>
                <a:schemeClr val="tx1"/>
              </a:solidFill>
              <a:latin typeface="Calibri" panose="020F0502020204030204" pitchFamily="34" charset="0"/>
            </a:rPr>
            <a:t>Подведомственные учреждения </a:t>
          </a:r>
          <a:endParaRPr lang="ru-RU" sz="3500" b="0" i="0" u="none" kern="1200" dirty="0">
            <a:solidFill>
              <a:schemeClr val="tx1"/>
            </a:solidFill>
            <a:latin typeface="Calibri" panose="020F0502020204030204" pitchFamily="34" charset="0"/>
          </a:endParaRPr>
        </a:p>
      </dsp:txBody>
      <dsp:txXfrm rot="10800000">
        <a:off x="0" y="32236"/>
        <a:ext cx="10097827" cy="119044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6E6398-1B7B-4C7B-8514-C05512B5B0AE}">
      <dsp:nvSpPr>
        <dsp:cNvPr id="0" name=""/>
        <dsp:cNvSpPr/>
      </dsp:nvSpPr>
      <dsp:spPr>
        <a:xfrm>
          <a:off x="0" y="3743"/>
          <a:ext cx="5467162" cy="630214"/>
        </a:xfrm>
        <a:prstGeom prst="chevron">
          <a:avLst/>
        </a:prstGeom>
        <a:solidFill>
          <a:srgbClr val="93DFF1"/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42672" rIns="42672" bIns="42672" numCol="1" spcCol="1270" anchor="ctr" anchorCtr="0">
          <a:noAutofit/>
        </a:bodyPr>
        <a:lstStyle/>
        <a:p>
          <a:pPr lvl="0" algn="l" defTabSz="142240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3200" b="1" i="0" u="none" kern="1200" dirty="0" smtClean="0">
              <a:solidFill>
                <a:schemeClr val="accent1"/>
              </a:solidFill>
              <a:latin typeface="Calibri" panose="020F0502020204030204" pitchFamily="34" charset="0"/>
            </a:rPr>
            <a:t>До внедрения системы:</a:t>
          </a:r>
          <a:endParaRPr lang="ru-RU" sz="3200" b="1" kern="1200" dirty="0">
            <a:solidFill>
              <a:schemeClr val="accent1"/>
            </a:solidFill>
            <a:latin typeface="Calibri" panose="020F0502020204030204" pitchFamily="34" charset="0"/>
          </a:endParaRPr>
        </a:p>
      </dsp:txBody>
      <dsp:txXfrm>
        <a:off x="315107" y="3743"/>
        <a:ext cx="4836948" cy="630214"/>
      </dsp:txXfrm>
    </dsp:sp>
    <dsp:sp modelId="{CA31C59F-1436-4981-883E-0F67D7A1E9F5}">
      <dsp:nvSpPr>
        <dsp:cNvPr id="0" name=""/>
        <dsp:cNvSpPr/>
      </dsp:nvSpPr>
      <dsp:spPr>
        <a:xfrm>
          <a:off x="13543" y="708990"/>
          <a:ext cx="4373730" cy="30900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228600" lvl="1" indent="-228600" algn="l" defTabSz="889000" rtl="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2000" b="0" i="0" u="none" kern="1200" dirty="0" smtClean="0">
              <a:latin typeface="Calibri" panose="020F0502020204030204" pitchFamily="34" charset="0"/>
            </a:rPr>
            <a:t>Различные справочники у подведомственных учреждений</a:t>
          </a:r>
          <a:endParaRPr lang="ru-RU" sz="2000" b="0" i="0" u="none" kern="1200" dirty="0">
            <a:latin typeface="Calibri" panose="020F0502020204030204" pitchFamily="34" charset="0"/>
          </a:endParaRPr>
        </a:p>
        <a:p>
          <a:pPr marL="228600" lvl="1" indent="-228600" algn="l" defTabSz="889000" rtl="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endParaRPr lang="ru-RU" sz="2000" b="0" i="0" u="none" kern="1200" dirty="0">
            <a:latin typeface="Calibri" panose="020F0502020204030204" pitchFamily="34" charset="0"/>
          </a:endParaRPr>
        </a:p>
        <a:p>
          <a:pPr marL="228600" lvl="1" indent="-228600" algn="l" defTabSz="889000" rtl="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2000" b="0" i="0" u="none" kern="1200" dirty="0" smtClean="0">
              <a:latin typeface="Calibri" panose="020F0502020204030204" pitchFamily="34" charset="0"/>
            </a:rPr>
            <a:t>Длительность проверки отчетов</a:t>
          </a:r>
          <a:endParaRPr lang="ru-RU" sz="2000" b="0" i="0" u="none" kern="1200" dirty="0">
            <a:latin typeface="Calibri" panose="020F0502020204030204" pitchFamily="34" charset="0"/>
          </a:endParaRPr>
        </a:p>
        <a:p>
          <a:pPr marL="228600" lvl="1" indent="-228600" algn="l" defTabSz="889000" rtl="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endParaRPr lang="ru-RU" sz="2000" b="0" i="0" u="none" kern="1200" dirty="0">
            <a:latin typeface="Calibri" panose="020F0502020204030204" pitchFamily="34" charset="0"/>
          </a:endParaRPr>
        </a:p>
        <a:p>
          <a:pPr marL="228600" lvl="1" indent="-228600" algn="l" defTabSz="889000" rtl="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2000" b="0" i="0" u="none" kern="1200" dirty="0" smtClean="0">
              <a:latin typeface="Calibri" panose="020F0502020204030204" pitchFamily="34" charset="0"/>
            </a:rPr>
            <a:t>Отсутствие гарантии сохранности информации </a:t>
          </a:r>
          <a:endParaRPr lang="ru-RU" sz="2000" b="0" i="0" u="none" kern="1200" dirty="0">
            <a:latin typeface="Calibri" panose="020F0502020204030204" pitchFamily="34" charset="0"/>
          </a:endParaRPr>
        </a:p>
      </dsp:txBody>
      <dsp:txXfrm>
        <a:off x="13543" y="708990"/>
        <a:ext cx="4373730" cy="3090010"/>
      </dsp:txXfrm>
    </dsp:sp>
    <dsp:sp modelId="{AA72F0E9-C8E8-421B-ADCC-64190BC95964}">
      <dsp:nvSpPr>
        <dsp:cNvPr id="0" name=""/>
        <dsp:cNvSpPr/>
      </dsp:nvSpPr>
      <dsp:spPr>
        <a:xfrm>
          <a:off x="5265127" y="0"/>
          <a:ext cx="5467162" cy="630214"/>
        </a:xfrm>
        <a:prstGeom prst="chevron">
          <a:avLst/>
        </a:prstGeom>
        <a:solidFill>
          <a:srgbClr val="CBCFD3"/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015" tIns="40005" rIns="40005" bIns="40005" numCol="1" spcCol="1270" anchor="ctr" anchorCtr="0">
          <a:noAutofit/>
        </a:bodyPr>
        <a:lstStyle/>
        <a:p>
          <a:pPr lvl="0" algn="l" defTabSz="133350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3000" b="1" i="0" u="none" kern="1200" smtClean="0">
              <a:solidFill>
                <a:schemeClr val="accent1"/>
              </a:solidFill>
              <a:latin typeface="Calibri" panose="020F0502020204030204" pitchFamily="34" charset="0"/>
            </a:rPr>
            <a:t>В результате:</a:t>
          </a:r>
          <a:endParaRPr lang="ru-RU" sz="3000" b="1" i="0" u="none" kern="1200" dirty="0">
            <a:solidFill>
              <a:schemeClr val="accent1"/>
            </a:solidFill>
            <a:latin typeface="Calibri" panose="020F0502020204030204" pitchFamily="34" charset="0"/>
          </a:endParaRPr>
        </a:p>
      </dsp:txBody>
      <dsp:txXfrm>
        <a:off x="5580234" y="0"/>
        <a:ext cx="4836948" cy="630214"/>
      </dsp:txXfrm>
    </dsp:sp>
    <dsp:sp modelId="{9A12BFB2-55BC-4D13-B1EC-38D26AA9B7A3}">
      <dsp:nvSpPr>
        <dsp:cNvPr id="0" name=""/>
        <dsp:cNvSpPr/>
      </dsp:nvSpPr>
      <dsp:spPr>
        <a:xfrm>
          <a:off x="5265127" y="708990"/>
          <a:ext cx="4373730" cy="30900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71450" lvl="1" indent="-171450" algn="l" defTabSz="800100" rtl="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800" b="0" i="0" u="none" kern="1200" dirty="0" smtClean="0">
              <a:latin typeface="Calibri" panose="020F0502020204030204" pitchFamily="34" charset="0"/>
            </a:rPr>
            <a:t>Высокие трудозатраты на подготовку отчета о выполнении бюджета </a:t>
          </a:r>
          <a:endParaRPr lang="ru-RU" sz="1800" b="0" i="0" u="none" kern="1200" dirty="0">
            <a:latin typeface="Calibri" panose="020F0502020204030204" pitchFamily="34" charset="0"/>
          </a:endParaRPr>
        </a:p>
        <a:p>
          <a:pPr marL="171450" lvl="1" indent="-171450" algn="l" defTabSz="800100" rtl="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800" b="0" i="0" u="none" kern="1200" dirty="0" smtClean="0">
              <a:latin typeface="Calibri" panose="020F0502020204030204" pitchFamily="34" charset="0"/>
            </a:rPr>
            <a:t>Нарушение сроков предоставления информации в финансовый орган</a:t>
          </a:r>
          <a:endParaRPr lang="ru-RU" sz="1800" b="0" i="0" u="none" kern="1200" dirty="0">
            <a:latin typeface="Calibri" panose="020F0502020204030204" pitchFamily="34" charset="0"/>
          </a:endParaRPr>
        </a:p>
        <a:p>
          <a:pPr marL="171450" lvl="1" indent="-171450" algn="l" defTabSz="800100" rtl="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800" b="0" i="0" u="none" kern="1200" dirty="0" smtClean="0">
              <a:latin typeface="Calibri" panose="020F0502020204030204" pitchFamily="34" charset="0"/>
            </a:rPr>
            <a:t> Отсутствие протокола об исправлении типовых ошибок</a:t>
          </a:r>
          <a:endParaRPr lang="ru-RU" sz="1800" b="0" i="0" u="none" kern="1200" dirty="0">
            <a:latin typeface="Calibri" panose="020F0502020204030204" pitchFamily="34" charset="0"/>
          </a:endParaRPr>
        </a:p>
        <a:p>
          <a:pPr marL="171450" lvl="1" indent="-171450" algn="l" defTabSz="800100" rtl="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800" b="0" i="0" u="none" kern="1200" dirty="0" smtClean="0">
              <a:latin typeface="Calibri" panose="020F0502020204030204" pitchFamily="34" charset="0"/>
            </a:rPr>
            <a:t>Отсутствие возможности проведения проверки периодичности работы с регистрами учета подведомственных учреждений</a:t>
          </a:r>
          <a:endParaRPr lang="ru-RU" sz="1800" b="0" i="0" u="none" kern="1200" dirty="0">
            <a:latin typeface="Calibri" panose="020F0502020204030204" pitchFamily="34" charset="0"/>
          </a:endParaRPr>
        </a:p>
        <a:p>
          <a:pPr marL="171450" lvl="1" indent="-171450" algn="l" defTabSz="800100" rtl="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800" b="0" i="0" u="none" kern="1200" dirty="0" smtClean="0">
              <a:latin typeface="Calibri" panose="020F0502020204030204" pitchFamily="34" charset="0"/>
            </a:rPr>
            <a:t>Низкая динамика роста качества организации и осуществления бюджетного процесса </a:t>
          </a:r>
          <a:endParaRPr lang="ru-RU" sz="1800" b="0" i="0" u="none" kern="1200" dirty="0">
            <a:latin typeface="Calibri" panose="020F0502020204030204" pitchFamily="34" charset="0"/>
          </a:endParaRPr>
        </a:p>
        <a:p>
          <a:pPr marL="171450" lvl="1" indent="-171450" algn="l" defTabSz="800100" rtl="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endParaRPr lang="ru-RU" sz="1800" b="0" i="0" u="none" kern="1200" dirty="0">
            <a:latin typeface="Calibri" panose="020F0502020204030204" pitchFamily="34" charset="0"/>
          </a:endParaRPr>
        </a:p>
      </dsp:txBody>
      <dsp:txXfrm>
        <a:off x="5265127" y="708990"/>
        <a:ext cx="4373730" cy="309001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50CA73-EE9F-4C17-AF82-5EE49BF82E07}">
      <dsp:nvSpPr>
        <dsp:cNvPr id="0" name=""/>
        <dsp:cNvSpPr/>
      </dsp:nvSpPr>
      <dsp:spPr>
        <a:xfrm>
          <a:off x="852087" y="0"/>
          <a:ext cx="9656996" cy="5174980"/>
        </a:xfrm>
        <a:prstGeom prst="right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989B95A-693F-48AE-AE22-DBD22B7165DD}">
      <dsp:nvSpPr>
        <dsp:cNvPr id="0" name=""/>
        <dsp:cNvSpPr/>
      </dsp:nvSpPr>
      <dsp:spPr>
        <a:xfrm>
          <a:off x="3883" y="1552494"/>
          <a:ext cx="2522979" cy="2069992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3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88900" dist="38100" dir="504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060"/>
              </a:solidFill>
              <a:latin typeface="Calibri" panose="020F0502020204030204" pitchFamily="34" charset="0"/>
            </a:rPr>
            <a:t>2005 г.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  <a:latin typeface="Calibri" panose="020F0502020204030204" pitchFamily="34" charset="0"/>
            </a:rPr>
            <a:t>Реформа бюджетного учета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  <a:latin typeface="Calibri" panose="020F0502020204030204" pitchFamily="34" charset="0"/>
            </a:rPr>
            <a:t>Перевод на платформу «1С:Предприятие 7.7»</a:t>
          </a:r>
        </a:p>
      </dsp:txBody>
      <dsp:txXfrm>
        <a:off x="104932" y="1653543"/>
        <a:ext cx="2320881" cy="1867894"/>
      </dsp:txXfrm>
    </dsp:sp>
    <dsp:sp modelId="{D5A95B9A-02A2-49C7-B8E2-E125746489C3}">
      <dsp:nvSpPr>
        <dsp:cNvPr id="0" name=""/>
        <dsp:cNvSpPr/>
      </dsp:nvSpPr>
      <dsp:spPr>
        <a:xfrm>
          <a:off x="2947358" y="1552494"/>
          <a:ext cx="2522979" cy="2069992"/>
        </a:xfrm>
        <a:prstGeom prst="roundRect">
          <a:avLst/>
        </a:prstGeom>
        <a:gradFill rotWithShape="0">
          <a:gsLst>
            <a:gs pos="0">
              <a:schemeClr val="accent3">
                <a:hueOff val="351293"/>
                <a:satOff val="-23061"/>
                <a:lumOff val="1046"/>
                <a:alphaOff val="0"/>
                <a:tint val="98000"/>
                <a:lumMod val="110000"/>
              </a:schemeClr>
            </a:gs>
            <a:gs pos="84000">
              <a:schemeClr val="accent3">
                <a:hueOff val="351293"/>
                <a:satOff val="-23061"/>
                <a:lumOff val="1046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88900" dist="38100" dir="504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060"/>
              </a:solidFill>
              <a:latin typeface="Calibri" panose="020F0502020204030204" pitchFamily="34" charset="0"/>
            </a:rPr>
            <a:t>2007 г.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  <a:latin typeface="Calibri" panose="020F0502020204030204" pitchFamily="34" charset="0"/>
            </a:rPr>
            <a:t>Переход на расчет зарплаты согласно принципам подушевого финансирования</a:t>
          </a:r>
        </a:p>
      </dsp:txBody>
      <dsp:txXfrm>
        <a:off x="3048407" y="1653543"/>
        <a:ext cx="2320881" cy="1867894"/>
      </dsp:txXfrm>
    </dsp:sp>
    <dsp:sp modelId="{EEE60D82-AD84-407C-B06F-F8E9C1170E63}">
      <dsp:nvSpPr>
        <dsp:cNvPr id="0" name=""/>
        <dsp:cNvSpPr/>
      </dsp:nvSpPr>
      <dsp:spPr>
        <a:xfrm>
          <a:off x="5855323" y="1552494"/>
          <a:ext cx="2522979" cy="2069992"/>
        </a:xfrm>
        <a:prstGeom prst="roundRect">
          <a:avLst/>
        </a:prstGeom>
        <a:gradFill rotWithShape="0">
          <a:gsLst>
            <a:gs pos="0">
              <a:schemeClr val="accent3">
                <a:hueOff val="702587"/>
                <a:satOff val="-46121"/>
                <a:lumOff val="2092"/>
                <a:alphaOff val="0"/>
                <a:tint val="98000"/>
                <a:lumMod val="110000"/>
              </a:schemeClr>
            </a:gs>
            <a:gs pos="84000">
              <a:schemeClr val="accent3">
                <a:hueOff val="702587"/>
                <a:satOff val="-46121"/>
                <a:lumOff val="2092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88900" dist="38100" dir="504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060"/>
              </a:solidFill>
              <a:latin typeface="Calibri" panose="020F0502020204030204" pitchFamily="34" charset="0"/>
            </a:rPr>
            <a:t>2010-2011 г.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  <a:latin typeface="Calibri" panose="020F0502020204030204" pitchFamily="34" charset="0"/>
            </a:rPr>
            <a:t>Переход на «восьмерку»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  <a:latin typeface="Calibri" panose="020F0502020204030204" pitchFamily="34" charset="0"/>
            </a:rPr>
            <a:t>Реализация 83-ФЗ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 smtClean="0">
            <a:solidFill>
              <a:schemeClr val="tx1"/>
            </a:solidFill>
            <a:latin typeface="Calibri" panose="020F0502020204030204" pitchFamily="34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>
            <a:solidFill>
              <a:schemeClr val="tx1"/>
            </a:solidFill>
            <a:latin typeface="Calibri" panose="020F0502020204030204" pitchFamily="34" charset="0"/>
          </a:endParaRPr>
        </a:p>
      </dsp:txBody>
      <dsp:txXfrm>
        <a:off x="5956372" y="1653543"/>
        <a:ext cx="2320881" cy="1867894"/>
      </dsp:txXfrm>
    </dsp:sp>
    <dsp:sp modelId="{641ACB4A-BD94-4235-B5E2-8358CC6ADB90}">
      <dsp:nvSpPr>
        <dsp:cNvPr id="0" name=""/>
        <dsp:cNvSpPr/>
      </dsp:nvSpPr>
      <dsp:spPr>
        <a:xfrm>
          <a:off x="8816552" y="1561374"/>
          <a:ext cx="2522979" cy="2069992"/>
        </a:xfrm>
        <a:prstGeom prst="roundRect">
          <a:avLst/>
        </a:prstGeom>
        <a:gradFill rotWithShape="0">
          <a:gsLst>
            <a:gs pos="0">
              <a:schemeClr val="accent3">
                <a:hueOff val="1053880"/>
                <a:satOff val="-69182"/>
                <a:lumOff val="3138"/>
                <a:alphaOff val="0"/>
                <a:tint val="98000"/>
                <a:lumMod val="110000"/>
              </a:schemeClr>
            </a:gs>
            <a:gs pos="84000">
              <a:schemeClr val="accent3">
                <a:hueOff val="1053880"/>
                <a:satOff val="-69182"/>
                <a:lumOff val="3138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88900" dist="38100" dir="504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060"/>
              </a:solidFill>
              <a:latin typeface="Calibri" panose="020F0502020204030204" pitchFamily="34" charset="0"/>
            </a:rPr>
            <a:t>2014 г.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i="0" u="none" kern="1200" dirty="0" smtClean="0">
              <a:solidFill>
                <a:schemeClr val="tx1"/>
              </a:solidFill>
            </a:rPr>
            <a:t>Модернизация учета финансово-хозяйственной деятельности подведомственными учреждениями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b="0" i="0" u="none" kern="1200" dirty="0" smtClean="0">
            <a:solidFill>
              <a:schemeClr val="tx1"/>
            </a:solidFill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>
            <a:solidFill>
              <a:schemeClr val="tx1"/>
            </a:solidFill>
            <a:latin typeface="Calibri" panose="020F0502020204030204" pitchFamily="34" charset="0"/>
          </a:endParaRPr>
        </a:p>
      </dsp:txBody>
      <dsp:txXfrm>
        <a:off x="8917601" y="1662423"/>
        <a:ext cx="2320881" cy="186789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13E58D-C936-48F5-B3AA-4CF6702ECD8B}">
      <dsp:nvSpPr>
        <dsp:cNvPr id="0" name=""/>
        <dsp:cNvSpPr/>
      </dsp:nvSpPr>
      <dsp:spPr>
        <a:xfrm>
          <a:off x="0" y="23882"/>
          <a:ext cx="8244896" cy="53490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2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u="none" kern="1200" dirty="0" smtClean="0">
              <a:solidFill>
                <a:schemeClr val="accent1"/>
              </a:solidFill>
              <a:latin typeface="Calibri" panose="020F0502020204030204" pitchFamily="34" charset="0"/>
            </a:rPr>
            <a:t>Видимые преимущества</a:t>
          </a:r>
          <a:endParaRPr lang="ru-RU" sz="2000" b="1" i="0" u="none" kern="1200" dirty="0">
            <a:solidFill>
              <a:schemeClr val="accent1"/>
            </a:solidFill>
            <a:latin typeface="Calibri" panose="020F0502020204030204" pitchFamily="34" charset="0"/>
          </a:endParaRPr>
        </a:p>
      </dsp:txBody>
      <dsp:txXfrm>
        <a:off x="26112" y="49994"/>
        <a:ext cx="8192672" cy="482685"/>
      </dsp:txXfrm>
    </dsp:sp>
    <dsp:sp modelId="{F35B1AB1-1D77-4D2A-91AE-94B66148C2B9}">
      <dsp:nvSpPr>
        <dsp:cNvPr id="0" name=""/>
        <dsp:cNvSpPr/>
      </dsp:nvSpPr>
      <dsp:spPr>
        <a:xfrm>
          <a:off x="0" y="558791"/>
          <a:ext cx="8244896" cy="23225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775" tIns="27940" rIns="156464" bIns="27940" numCol="1" spcCol="1270" anchor="t" anchorCtr="0">
          <a:noAutofit/>
        </a:bodyPr>
        <a:lstStyle/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700" b="0" i="0" u="none" kern="1200" dirty="0" smtClean="0">
              <a:solidFill>
                <a:schemeClr val="tx1"/>
              </a:solidFill>
              <a:latin typeface="Calibri" panose="020F0502020204030204" pitchFamily="34" charset="0"/>
            </a:rPr>
            <a:t>Единая информационная база </a:t>
          </a:r>
          <a:endParaRPr lang="ru-RU" sz="1700" b="0" i="0" u="none" kern="1200" dirty="0">
            <a:solidFill>
              <a:schemeClr val="tx1"/>
            </a:solidFill>
            <a:latin typeface="Calibri" panose="020F0502020204030204" pitchFamily="34" charset="0"/>
          </a:endParaRPr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700" b="0" i="0" u="none" kern="1200" dirty="0" smtClean="0">
              <a:solidFill>
                <a:schemeClr val="tx1"/>
              </a:solidFill>
              <a:latin typeface="Calibri" panose="020F0502020204030204" pitchFamily="34" charset="0"/>
            </a:rPr>
            <a:t>Однократный ввод информации в систему </a:t>
          </a:r>
          <a:endParaRPr lang="ru-RU" sz="1700" b="0" i="0" u="none" kern="1200" dirty="0">
            <a:solidFill>
              <a:schemeClr val="tx1"/>
            </a:solidFill>
            <a:latin typeface="Calibri" panose="020F0502020204030204" pitchFamily="34" charset="0"/>
          </a:endParaRPr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700" b="0" i="0" u="none" kern="1200" dirty="0" smtClean="0">
              <a:solidFill>
                <a:schemeClr val="tx1"/>
              </a:solidFill>
              <a:latin typeface="Calibri" panose="020F0502020204030204" pitchFamily="34" charset="0"/>
            </a:rPr>
            <a:t>Доступ  главного распорядителя (учредителя) к информации в системе</a:t>
          </a:r>
          <a:endParaRPr lang="ru-RU" sz="1700" b="0" i="0" u="none" kern="1200" dirty="0">
            <a:solidFill>
              <a:schemeClr val="tx1"/>
            </a:solidFill>
            <a:latin typeface="Calibri" panose="020F0502020204030204" pitchFamily="34" charset="0"/>
          </a:endParaRPr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700" b="0" i="0" u="none" kern="1200" dirty="0" smtClean="0">
              <a:solidFill>
                <a:schemeClr val="tx1"/>
              </a:solidFill>
              <a:latin typeface="Calibri" panose="020F0502020204030204" pitchFamily="34" charset="0"/>
            </a:rPr>
            <a:t>Информационная безопасность</a:t>
          </a:r>
          <a:endParaRPr lang="ru-RU" sz="1700" b="0" i="0" u="none" kern="1200" dirty="0">
            <a:solidFill>
              <a:schemeClr val="tx1"/>
            </a:solidFill>
            <a:latin typeface="Calibri" panose="020F0502020204030204" pitchFamily="34" charset="0"/>
          </a:endParaRPr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700" b="0" i="0" u="none" kern="1200" dirty="0" smtClean="0">
              <a:solidFill>
                <a:schemeClr val="tx1"/>
              </a:solidFill>
              <a:latin typeface="Calibri" panose="020F0502020204030204" pitchFamily="34" charset="0"/>
            </a:rPr>
            <a:t>Хранение архивов</a:t>
          </a:r>
          <a:endParaRPr lang="ru-RU" sz="1700" b="0" i="0" u="none" kern="1200" dirty="0">
            <a:solidFill>
              <a:schemeClr val="tx1"/>
            </a:solidFill>
            <a:latin typeface="Calibri" panose="020F0502020204030204" pitchFamily="34" charset="0"/>
          </a:endParaRPr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700" b="0" i="0" u="none" kern="1200" dirty="0" smtClean="0">
              <a:solidFill>
                <a:schemeClr val="tx1"/>
              </a:solidFill>
              <a:latin typeface="Calibri" panose="020F0502020204030204" pitchFamily="34" charset="0"/>
            </a:rPr>
            <a:t>Интеграция с другими информационными системами</a:t>
          </a:r>
          <a:endParaRPr lang="ru-RU" sz="1700" b="0" i="0" u="none" kern="1200" dirty="0">
            <a:solidFill>
              <a:schemeClr val="tx1"/>
            </a:solidFill>
            <a:latin typeface="Calibri" panose="020F0502020204030204" pitchFamily="34" charset="0"/>
          </a:endParaRPr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700" b="0" i="0" u="none" kern="1200" dirty="0" smtClean="0">
              <a:solidFill>
                <a:schemeClr val="tx1"/>
              </a:solidFill>
              <a:latin typeface="Calibri" panose="020F0502020204030204" pitchFamily="34" charset="0"/>
            </a:rPr>
            <a:t>Непосредственный анализ информации из информационных баз учреждений</a:t>
          </a:r>
          <a:endParaRPr lang="ru-RU" sz="1700" b="0" i="0" u="none" kern="1200" dirty="0">
            <a:solidFill>
              <a:schemeClr val="tx1"/>
            </a:solidFill>
            <a:latin typeface="Calibri" panose="020F0502020204030204" pitchFamily="34" charset="0"/>
          </a:endParaRPr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700" b="0" i="0" u="none" kern="1200" dirty="0" smtClean="0">
              <a:solidFill>
                <a:schemeClr val="tx1"/>
              </a:solidFill>
              <a:latin typeface="Calibri" panose="020F0502020204030204" pitchFamily="34" charset="0"/>
            </a:rPr>
            <a:t>Получение информации руководством отрасли в режиме онлайн</a:t>
          </a:r>
          <a:endParaRPr lang="ru-RU" sz="1700" b="0" i="0" u="none" kern="1200" dirty="0">
            <a:solidFill>
              <a:schemeClr val="tx1"/>
            </a:solidFill>
            <a:latin typeface="Calibri" panose="020F0502020204030204" pitchFamily="34" charset="0"/>
          </a:endParaRPr>
        </a:p>
      </dsp:txBody>
      <dsp:txXfrm>
        <a:off x="0" y="558791"/>
        <a:ext cx="8244896" cy="2322540"/>
      </dsp:txXfrm>
    </dsp:sp>
    <dsp:sp modelId="{79EB3530-29A5-463C-84B3-C80BDBF9AE61}">
      <dsp:nvSpPr>
        <dsp:cNvPr id="0" name=""/>
        <dsp:cNvSpPr/>
      </dsp:nvSpPr>
      <dsp:spPr>
        <a:xfrm>
          <a:off x="0" y="2881331"/>
          <a:ext cx="8244896" cy="534909"/>
        </a:xfrm>
        <a:prstGeom prst="roundRect">
          <a:avLst/>
        </a:prstGeom>
        <a:gradFill rotWithShape="0">
          <a:gsLst>
            <a:gs pos="0">
              <a:schemeClr val="accent2">
                <a:hueOff val="-611709"/>
                <a:satOff val="32535"/>
                <a:lumOff val="9411"/>
                <a:alphaOff val="0"/>
                <a:tint val="98000"/>
                <a:lumMod val="110000"/>
              </a:schemeClr>
            </a:gs>
            <a:gs pos="84000">
              <a:schemeClr val="accent2">
                <a:hueOff val="-611709"/>
                <a:satOff val="32535"/>
                <a:lumOff val="9411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i="0" u="none" kern="1200" dirty="0" smtClean="0">
              <a:solidFill>
                <a:schemeClr val="accent1"/>
              </a:solidFill>
              <a:latin typeface="Calibri" panose="020F0502020204030204" pitchFamily="34" charset="0"/>
            </a:rPr>
            <a:t>Возможные сложности</a:t>
          </a:r>
          <a:endParaRPr lang="ru-RU" sz="2200" b="0" i="0" u="none" kern="1200" dirty="0">
            <a:solidFill>
              <a:schemeClr val="accent1"/>
            </a:solidFill>
            <a:latin typeface="Calibri" panose="020F0502020204030204" pitchFamily="34" charset="0"/>
          </a:endParaRPr>
        </a:p>
      </dsp:txBody>
      <dsp:txXfrm>
        <a:off x="26112" y="2907443"/>
        <a:ext cx="8192672" cy="482685"/>
      </dsp:txXfrm>
    </dsp:sp>
    <dsp:sp modelId="{E272C469-2E55-44D8-8112-783555A04EBF}">
      <dsp:nvSpPr>
        <dsp:cNvPr id="0" name=""/>
        <dsp:cNvSpPr/>
      </dsp:nvSpPr>
      <dsp:spPr>
        <a:xfrm>
          <a:off x="0" y="3416240"/>
          <a:ext cx="8244896" cy="11840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775" tIns="27940" rIns="156464" bIns="27940" numCol="1" spcCol="1270" anchor="t" anchorCtr="0">
          <a:noAutofit/>
        </a:bodyPr>
        <a:lstStyle/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700" b="0" i="0" u="none" kern="1200" dirty="0" smtClean="0">
              <a:solidFill>
                <a:schemeClr val="tx1"/>
              </a:solidFill>
              <a:latin typeface="Calibri" panose="020F0502020204030204" pitchFamily="34" charset="0"/>
            </a:rPr>
            <a:t>Недостаточная скорость каналов интернета</a:t>
          </a:r>
          <a:endParaRPr lang="ru-RU" sz="1700" b="0" i="0" u="none" kern="1200" dirty="0">
            <a:solidFill>
              <a:schemeClr val="tx1"/>
            </a:solidFill>
            <a:latin typeface="Calibri" panose="020F0502020204030204" pitchFamily="34" charset="0"/>
          </a:endParaRPr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700" b="0" i="0" u="none" kern="1200" dirty="0" smtClean="0">
              <a:solidFill>
                <a:schemeClr val="tx1"/>
              </a:solidFill>
              <a:latin typeface="Calibri" panose="020F0502020204030204" pitchFamily="34" charset="0"/>
            </a:rPr>
            <a:t>Новый интерфейс для пользователей</a:t>
          </a:r>
          <a:endParaRPr lang="ru-RU" sz="1700" b="0" i="0" u="none" kern="1200" dirty="0">
            <a:solidFill>
              <a:schemeClr val="tx1"/>
            </a:solidFill>
            <a:latin typeface="Calibri" panose="020F0502020204030204" pitchFamily="34" charset="0"/>
          </a:endParaRPr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700" b="0" i="0" u="none" kern="1200" dirty="0" smtClean="0">
              <a:solidFill>
                <a:schemeClr val="tx1"/>
              </a:solidFill>
              <a:latin typeface="Calibri" panose="020F0502020204030204" pitchFamily="34" charset="0"/>
            </a:rPr>
            <a:t>Изменение технологии сдачи отчетов</a:t>
          </a:r>
          <a:endParaRPr lang="ru-RU" sz="1700" b="0" i="0" u="none" kern="1200" dirty="0">
            <a:solidFill>
              <a:schemeClr val="tx1"/>
            </a:solidFill>
            <a:latin typeface="Calibri" panose="020F0502020204030204" pitchFamily="34" charset="0"/>
          </a:endParaRPr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700" b="0" i="0" u="none" kern="1200" dirty="0" smtClean="0">
              <a:solidFill>
                <a:schemeClr val="tx1"/>
              </a:solidFill>
              <a:latin typeface="Calibri" panose="020F0502020204030204" pitchFamily="34" charset="0"/>
            </a:rPr>
            <a:t>Необходимость обучения пользователей</a:t>
          </a:r>
          <a:endParaRPr lang="ru-RU" sz="1700" b="0" i="0" u="none" kern="1200" dirty="0">
            <a:solidFill>
              <a:schemeClr val="tx1"/>
            </a:solidFill>
            <a:latin typeface="Calibri" panose="020F0502020204030204" pitchFamily="34" charset="0"/>
          </a:endParaRPr>
        </a:p>
      </dsp:txBody>
      <dsp:txXfrm>
        <a:off x="0" y="3416240"/>
        <a:ext cx="8244896" cy="11840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8/layout/VerticalCircleList">
  <dgm:title val=""/>
  <dgm:desc val=""/>
  <dgm:catLst>
    <dgm:cat type="list" pri="23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</dgm:varLst>
    <dgm:alg type="lin">
      <dgm:param type="linDir" val="fromT"/>
      <dgm:param type="fallback" val="2D"/>
    </dgm:alg>
    <dgm:shape xmlns:r="http://schemas.openxmlformats.org/officeDocument/2006/relationships" r:blip="">
      <dgm:adjLst/>
    </dgm:shape>
    <dgm:presOf/>
    <dgm:constrLst>
      <dgm:constr type="w" for="ch" forName="withChildren" refType="w"/>
      <dgm:constr type="h" for="ch" forName="withChildren" refType="w" fact="0.909"/>
      <dgm:constr type="w" for="ch" forName="noChildren" refType="w"/>
      <dgm:constr type="h" for="ch" forName="noChildren" refType="w" fact="0.164"/>
      <dgm:constr type="w" for="ch" forName="overlap" val="1"/>
      <dgm:constr type="h" for="ch" forName="overlap" refType="w" refFor="ch" refForName="withChildren" fact="-0.089"/>
      <dgm:constr type="primFontSz" for="des" forName="txLvl1" op="equ" val="65"/>
      <dgm:constr type="primFontSz" for="des" forName="txLvlOnly1" refType="primFontSz" refFor="des" refForName="txLvl1" op="equ"/>
      <dgm:constr type="primFontSz" for="des" forName="txLvl2" refType="primFontSz" refFor="des" refForName="txLvl1" op="equ" fact="0.78"/>
      <dgm:constr type="primFontSz" for="des" forName="txLvl3" refType="primFontSz" refFor="des" refForName="txLvl1" op="equ" fact="0.78"/>
      <dgm:constr type="userF" for="des" forName="lin" refType="primFontSz" refFor="des" refForName="txLvl2" op="equ"/>
    </dgm:constrLst>
    <dgm:forEach name="Name1" axis="ch" ptType="node">
      <dgm:choose name="Name2">
        <dgm:if name="Name3" axis="ch" ptType="node" func="cnt" op="gte" val="1">
          <dgm:layoutNode name="withChildren">
            <dgm:alg type="composite"/>
            <dgm:choose name="Name4">
              <dgm:if name="Name5" func="var" arg="dir" op="equ" val="norm">
                <dgm:constrLst>
                  <dgm:constr type="l" for="ch" forName="bigCircle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l" for="ch" forName="medCircle" refType="w" fact="0.043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 refType="ctrX" refFor="ch" refForName="medCircle"/>
                  <dgm:constr type="r" for="ch" forName="txLvl1" refType="w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 refType="ctrX" refFor="ch" refForName="medCircle"/>
                  <dgm:constr type="r" for="ch" forName="lin" refType="w"/>
                  <dgm:constr type="t" for="ch" forName="lin" refType="h" fact="0.222"/>
                  <dgm:constr type="h" for="ch" forName="lin" refType="h" fact="0.68"/>
                </dgm:constrLst>
              </dgm:if>
              <dgm:else name="Name6">
                <dgm:constrLst>
                  <dgm:constr type="r" for="ch" forName="bigCircle" refType="w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r" for="ch" forName="medCircle" refType="w" fact="0.957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/>
                  <dgm:constr type="r" for="ch" forName="txLvl1" refType="ctrX" refFor="ch" refForName="medCircle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/>
                  <dgm:constr type="r" for="ch" forName="lin" refType="ctrX" refFor="ch" refForName="medCircle"/>
                  <dgm:constr type="t" for="ch" forName="lin" refType="h" fact="0.222"/>
                  <dgm:constr type="h" for="ch" forName="lin" refType="h" fact="0.68"/>
                </dgm:constrLst>
              </dgm:else>
            </dgm:choose>
            <dgm:layoutNode name="big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med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1" styleLbl="revTx">
              <dgm:choose name="Name7">
                <dgm:if name="Name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lin">
              <dgm:choose name="Name10">
                <dgm:if name="Name11" func="var" arg="dir" op="equ" val="norm">
                  <dgm:alg type="lin">
                    <dgm:param type="linDir" val="fromT"/>
                    <dgm:param type="vertAlign" val="t"/>
                    <dgm:param type="nodeHorzAlign" val="l"/>
                  </dgm:alg>
                </dgm:if>
                <dgm:else name="Name12">
                  <dgm:alg type="lin">
                    <dgm:param type="linDir" val="fromT"/>
                    <dgm:param type="vertAlign" val="t"/>
                    <dgm:param type="nodeHorzAlign" val="r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>
                <dgm:constr type="userF"/>
                <dgm:constr type="primFontSz" for="ch" forName="txLvl2" refType="userF"/>
                <dgm:constr type="w" for="ch" forName="txLvl2" refType="w"/>
                <dgm:constr type="h" for="ch" forName="txLvl2" refType="primFontSz" refFor="ch" refForName="txLvl2" fact="0.39"/>
                <dgm:constr type="w" for="ch" forName="txLvl3" refType="w"/>
                <dgm:constr type="h" for="ch" forName="txLvl3" refType="primFontSz" refFor="ch" refForName="txLvl2" fact="0.39"/>
                <dgm:constr type="h" for="ch" forName="smCircle" refType="primFontSz" refFor="ch" refForName="txLvl2" fact="0.14"/>
                <dgm:constr type="h" for="ch" forName="indentDot1" refType="primFontSz" refFor="ch" refForName="txLvl2" fact="0.14"/>
                <dgm:constr type="h" for="ch" forName="indentDot2" refType="primFontSz" refFor="ch" refForName="txLvl2" fact="0.14"/>
                <dgm:constr type="h" for="ch" forName="indentDot3" refType="primFontSz" refFor="ch" refForName="txLvl2" fact="0.14"/>
                <dgm:constr type="w" for="ch" forName="indentDot1" refType="w"/>
                <dgm:constr type="w" for="ch" forName="indentDot2" refType="w"/>
                <dgm:constr type="w" for="ch" forName="indentDot3" refType="w"/>
                <dgm:constr type="userI" for="ch" forName="txLvl3" refType="primFontSz" refFor="ch" refForName="txLvl2" fact="0.14"/>
                <dgm:constr type="userI" for="ch" forName="indentDot1" refType="primFontSz" refFor="ch" refForName="txLvl2" fact="0.14"/>
                <dgm:constr type="userI" for="ch" forName="indentDot2" refType="primFontSz" refFor="ch" refForName="txLvl2" fact="0.14"/>
                <dgm:constr type="userI" for="ch" forName="indentDot3" refType="primFontSz" refFor="ch" refForName="txLvl2" fact="0.14"/>
              </dgm:constrLst>
              <dgm:ruleLst>
                <dgm:rule type="primFontSz" for="ch" forName="txLvl2" val="5" fact="NaN" max="NaN"/>
              </dgm:ruleLst>
              <dgm:forEach name="Name13" axis="ch" ptType="node">
                <dgm:layoutNode name="txLvl2" styleLbl="revTx">
                  <dgm:choose name="Name14">
                    <dgm:if name="Name15" func="var" arg="dir" op="equ" val="norm">
                      <dgm:alg type="tx">
                        <dgm:param type="parTxLTRAlign" val="l"/>
                        <dgm:param type="parTxRTLAlign" val="l"/>
                      </dgm:alg>
                    </dgm:if>
                    <dgm:else name="Name16">
                      <dgm:alg type="tx">
                        <dgm:param type="parTxLTRAlign" val="r"/>
                        <dgm:param type="parTxRTLAlign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self" ptType="node"/>
                  <dgm:constrLst>
                    <dgm:constr type="lMarg"/>
                    <dgm:constr type="rMarg"/>
                    <dgm:constr type="tMarg" refType="primFontSz" fact="0.1"/>
                    <dgm:constr type="bMarg" refType="primFontSz" fact="0.1"/>
                  </dgm:constrLst>
                  <dgm:ruleLst>
                    <dgm:rule type="h" val="INF" fact="NaN" max="NaN"/>
                  </dgm:ruleLst>
                </dgm:layoutNode>
                <dgm:forEach name="Name17" axis="ch" ptType="node" cnt="1">
                  <dgm:layoutNode name="indentDot1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hoose name="Name18">
                      <dgm:if name="Name19" func="var" arg="dir" op="equ" val="norm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l" for="ch" forName="smCircle1" refType="r" refFor="ch" refForName="gap1"/>
                        </dgm:constrLst>
                      </dgm:if>
                      <dgm:else name="Name20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r" for="ch" forName="smCircle1" refType="l" refFor="ch" refForName="gap1"/>
                        </dgm:constrLst>
                      </dgm:else>
                    </dgm:choose>
                    <dgm:layoutNode name="gap1">
                      <dgm:alg type="sp"/>
                      <dgm:shape xmlns:r="http://schemas.openxmlformats.org/officeDocument/2006/relationships" type="rect" r:blip="" hideGeom="1">
                        <dgm:adjLst/>
                      </dgm:shape>
                      <dgm:presOf/>
                    </dgm:layoutNode>
                    <dgm:layoutNode name="smCircle1" styleLbl="vennNode1">
                      <dgm:alg type="sp"/>
                      <dgm:shape xmlns:r="http://schemas.openxmlformats.org/officeDocument/2006/relationships" type="ellipse" r:blip="">
                        <dgm:adjLst/>
                      </dgm:shape>
                      <dgm:presOf/>
                      <dgm:constrLst>
                        <dgm:constr type="w" refType="h"/>
                      </dgm:constrLst>
                    </dgm:layoutNode>
                  </dgm:layoutNode>
                </dgm:forEach>
                <dgm:forEach name="Name21" axis="ch" ptType="node">
                  <dgm:layoutNode name="txLvl3" styleLbl="revTx">
                    <dgm:varLst>
                      <dgm:bulletEnabled val="1"/>
                    </dgm:varLst>
                    <dgm:choose name="Name22">
                      <dgm:if name="Name23" func="var" arg="dir" op="equ" val="norm">
                        <dgm:alg type="tx">
                          <dgm:param type="parTxLTRAlign" val="l"/>
                          <dgm:param type="parTxRTLAlign" val="l"/>
                          <dgm:param type="shpTxLTRAlignCh" val="l"/>
                          <dgm:param type="shpTxRTLAlignCh" val="l"/>
                        </dgm:alg>
                      </dgm:if>
                      <dgm:else name="Name24">
                        <dgm:alg type="tx">
                          <dgm:param type="parTxLTRAlign" val="r"/>
                          <dgm:param type="parTxRTLAlign" val="r"/>
                          <dgm:param type="shpTxLTRAlignCh" val="r"/>
                          <dgm:param type="shpTxRTLAlignCh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"/>
                    <dgm:choose name="Name25">
                      <dgm:if name="Name26" func="var" arg="dir" op="equ" val="norm">
                        <dgm:constrLst>
                          <dgm:constr type="userI"/>
                          <dgm:constr type="lMarg" refType="userI" fact="8.504"/>
                          <dgm:constr type="rMarg"/>
                          <dgm:constr type="tMarg" refType="primFontSz" fact="0.1"/>
                          <dgm:constr type="bMarg" refType="primFontSz" fact="0.1"/>
                        </dgm:constrLst>
                      </dgm:if>
                      <dgm:else name="Name27">
                        <dgm:constrLst>
                          <dgm:constr type="userI"/>
                          <dgm:constr type="lMarg"/>
                          <dgm:constr type="rMarg" refType="userI" fact="8.504"/>
                          <dgm:constr type="tMarg" refType="primFontSz" fact="0.1"/>
                          <dgm:constr type="bMarg" refType="primFontSz" fact="0.1"/>
                        </dgm:constrLst>
                      </dgm:else>
                    </dgm:choose>
                    <dgm:ruleLst>
                      <dgm:rule type="h" val="INF" fact="NaN" max="NaN"/>
                    </dgm:ruleLst>
                  </dgm:layoutNode>
                  <dgm:forEach name="Name28" axis="followSib" ptType="sibTrans" cnt="1">
                    <dgm:layoutNode name="indentDot2">
                      <dgm:alg type="composite"/>
                      <dgm:shape xmlns:r="http://schemas.openxmlformats.org/officeDocument/2006/relationships" r:blip="">
                        <dgm:adjLst/>
                      </dgm:shape>
                      <dgm:presOf/>
                      <dgm:choose name="Name29">
                        <dgm:if name="Name30" func="var" arg="dir" op="equ" val="norm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l" for="ch" forName="smCircle2" refType="r" refFor="ch" refForName="gap2"/>
                          </dgm:constrLst>
                        </dgm:if>
                        <dgm:else name="Name31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r" for="ch" forName="smCircle2" refType="l" refFor="ch" refForName="gap2"/>
                          </dgm:constrLst>
                        </dgm:else>
                      </dgm:choose>
                      <dgm:layoutNode name="gap2">
                        <dgm:alg type="sp"/>
                        <dgm:shape xmlns:r="http://schemas.openxmlformats.org/officeDocument/2006/relationships" type="rect" r:blip="" hideGeom="1">
                          <dgm:adjLst/>
                        </dgm:shape>
                        <dgm:presOf/>
                      </dgm:layoutNode>
                      <dgm:layoutNode name="smCircle2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layoutNode>
                  </dgm:forEach>
                </dgm:forEach>
                <dgm:choose name="Name32">
                  <dgm:if name="Name33" axis="ch" ptType="node" func="cnt" op="gte" val="1">
                    <dgm:forEach name="Name34" axis="followSib" ptType="sibTrans" cnt="1">
                      <dgm:layoutNode name="indentDot3">
                        <dgm:alg type="composite"/>
                        <dgm:shape xmlns:r="http://schemas.openxmlformats.org/officeDocument/2006/relationships" r:blip="">
                          <dgm:adjLst/>
                        </dgm:shape>
                        <dgm:presOf/>
                        <dgm:choose name="Name35">
                          <dgm:if name="Name36" func="var" arg="dir" op="equ" val="norm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l" for="ch" forName="smCircle3" refType="r" refFor="ch" refForName="gap3"/>
                            </dgm:constrLst>
                          </dgm:if>
                          <dgm:else name="Name37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r" for="ch" forName="smCircle3" refType="l" refFor="ch" refForName="gap3"/>
                            </dgm:constrLst>
                          </dgm:else>
                        </dgm:choose>
                        <dgm:layoutNode name="gap3">
                          <dgm:alg type="sp"/>
                          <dgm:shape xmlns:r="http://schemas.openxmlformats.org/officeDocument/2006/relationships" type="rect" r:blip="" hideGeom="1">
                            <dgm:adjLst/>
                          </dgm:shape>
                          <dgm:presOf/>
                        </dgm:layoutNode>
                        <dgm:layoutNode name="smCircle3" styleLbl="vennNode1">
                          <dgm:alg type="sp"/>
                          <dgm:shape xmlns:r="http://schemas.openxmlformats.org/officeDocument/2006/relationships" type="ellipse" r:blip="">
                            <dgm:adjLst/>
                          </dgm:shape>
                          <dgm:presOf/>
                          <dgm:constrLst>
                            <dgm:constr type="w" refType="h"/>
                          </dgm:constrLst>
                        </dgm:layoutNode>
                      </dgm:layoutNode>
                    </dgm:forEach>
                  </dgm:if>
                  <dgm:else name="Name38">
                    <dgm:forEach name="Name39" axis="followSib" ptType="sibTrans" cnt="1">
                      <dgm:layoutNode name="smCircle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forEach>
                  </dgm:else>
                </dgm:choose>
              </dgm:forEach>
            </dgm:layoutNode>
          </dgm:layoutNode>
          <dgm:choose name="Name40">
            <dgm:if name="Name41" axis="followSib ch" ptType="node node" cnt="1 0" func="cnt" op="gte" val="1">
              <dgm:layoutNode name="overlap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if>
            <dgm:else name="Name42"/>
          </dgm:choose>
        </dgm:if>
        <dgm:else name="Name43">
          <dgm:layoutNode name="noChildren">
            <dgm:alg type="composite"/>
            <dgm:choose name="Name44">
              <dgm:if name="Name45" func="var" arg="dir" op="equ" val="norm">
                <dgm:constrLst>
                  <dgm:constr type="l" for="ch" forName="gap"/>
                  <dgm:constr type="w" for="ch" forName="gap" refType="w" fact="0.043"/>
                  <dgm:constr type="h" for="ch" forName="gap" refType="h"/>
                  <dgm:constr type="t" for="ch" forName="gap"/>
                  <dgm:constr type="l" for="ch" forName="medCircle2" refType="r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 refType="ctrX" refFor="ch" refForName="medCircle2"/>
                  <dgm:constr type="r" for="ch" forName="txLvlOnly1" refType="w"/>
                  <dgm:constr type="h" for="ch" forName="txLvlOnly1" refType="h"/>
                  <dgm:constr type="t" for="ch" forName="txLvlOnly1"/>
                </dgm:constrLst>
              </dgm:if>
              <dgm:else name="Name46">
                <dgm:constrLst>
                  <dgm:constr type="r" for="ch" forName="gap" refType="w"/>
                  <dgm:constr type="w" for="ch" forName="gap" refType="w" fact="0.043"/>
                  <dgm:constr type="h" for="ch" forName="gap" refType="h"/>
                  <dgm:constr type="t" for="ch" forName="gap"/>
                  <dgm:constr type="r" for="ch" forName="medCircle2" refType="l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/>
                  <dgm:constr type="r" for="ch" forName="txLvlOnly1" refType="ctrX" refFor="ch" refForName="medCircle2"/>
                  <dgm:constr type="h" for="ch" forName="txLvlOnly1" refType="h"/>
                  <dgm:constr type="t" for="ch" forName="txLvlOnly1"/>
                </dgm:constrLst>
              </dgm:else>
            </dgm:choose>
            <dgm:layoutNode name="g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medCircle2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Only1" styleLbl="revTx">
              <dgm:choose name="Name47">
                <dgm:if name="Name4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4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8/layout/VerticalCircleList">
  <dgm:title val=""/>
  <dgm:desc val=""/>
  <dgm:catLst>
    <dgm:cat type="list" pri="23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</dgm:varLst>
    <dgm:alg type="lin">
      <dgm:param type="linDir" val="fromT"/>
      <dgm:param type="fallback" val="2D"/>
    </dgm:alg>
    <dgm:shape xmlns:r="http://schemas.openxmlformats.org/officeDocument/2006/relationships" r:blip="">
      <dgm:adjLst/>
    </dgm:shape>
    <dgm:presOf/>
    <dgm:constrLst>
      <dgm:constr type="w" for="ch" forName="withChildren" refType="w"/>
      <dgm:constr type="h" for="ch" forName="withChildren" refType="w" fact="0.909"/>
      <dgm:constr type="w" for="ch" forName="noChildren" refType="w"/>
      <dgm:constr type="h" for="ch" forName="noChildren" refType="w" fact="0.164"/>
      <dgm:constr type="w" for="ch" forName="overlap" val="1"/>
      <dgm:constr type="h" for="ch" forName="overlap" refType="w" refFor="ch" refForName="withChildren" fact="-0.089"/>
      <dgm:constr type="primFontSz" for="des" forName="txLvl1" op="equ" val="65"/>
      <dgm:constr type="primFontSz" for="des" forName="txLvlOnly1" refType="primFontSz" refFor="des" refForName="txLvl1" op="equ"/>
      <dgm:constr type="primFontSz" for="des" forName="txLvl2" refType="primFontSz" refFor="des" refForName="txLvl1" op="equ" fact="0.78"/>
      <dgm:constr type="primFontSz" for="des" forName="txLvl3" refType="primFontSz" refFor="des" refForName="txLvl1" op="equ" fact="0.78"/>
      <dgm:constr type="userF" for="des" forName="lin" refType="primFontSz" refFor="des" refForName="txLvl2" op="equ"/>
    </dgm:constrLst>
    <dgm:forEach name="Name1" axis="ch" ptType="node">
      <dgm:choose name="Name2">
        <dgm:if name="Name3" axis="ch" ptType="node" func="cnt" op="gte" val="1">
          <dgm:layoutNode name="withChildren">
            <dgm:alg type="composite"/>
            <dgm:choose name="Name4">
              <dgm:if name="Name5" func="var" arg="dir" op="equ" val="norm">
                <dgm:constrLst>
                  <dgm:constr type="l" for="ch" forName="bigCircle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l" for="ch" forName="medCircle" refType="w" fact="0.043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 refType="ctrX" refFor="ch" refForName="medCircle"/>
                  <dgm:constr type="r" for="ch" forName="txLvl1" refType="w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 refType="ctrX" refFor="ch" refForName="medCircle"/>
                  <dgm:constr type="r" for="ch" forName="lin" refType="w"/>
                  <dgm:constr type="t" for="ch" forName="lin" refType="h" fact="0.222"/>
                  <dgm:constr type="h" for="ch" forName="lin" refType="h" fact="0.68"/>
                </dgm:constrLst>
              </dgm:if>
              <dgm:else name="Name6">
                <dgm:constrLst>
                  <dgm:constr type="r" for="ch" forName="bigCircle" refType="w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r" for="ch" forName="medCircle" refType="w" fact="0.957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/>
                  <dgm:constr type="r" for="ch" forName="txLvl1" refType="ctrX" refFor="ch" refForName="medCircle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/>
                  <dgm:constr type="r" for="ch" forName="lin" refType="ctrX" refFor="ch" refForName="medCircle"/>
                  <dgm:constr type="t" for="ch" forName="lin" refType="h" fact="0.222"/>
                  <dgm:constr type="h" for="ch" forName="lin" refType="h" fact="0.68"/>
                </dgm:constrLst>
              </dgm:else>
            </dgm:choose>
            <dgm:layoutNode name="big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med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1" styleLbl="revTx">
              <dgm:choose name="Name7">
                <dgm:if name="Name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lin">
              <dgm:choose name="Name10">
                <dgm:if name="Name11" func="var" arg="dir" op="equ" val="norm">
                  <dgm:alg type="lin">
                    <dgm:param type="linDir" val="fromT"/>
                    <dgm:param type="vertAlign" val="t"/>
                    <dgm:param type="nodeHorzAlign" val="l"/>
                  </dgm:alg>
                </dgm:if>
                <dgm:else name="Name12">
                  <dgm:alg type="lin">
                    <dgm:param type="linDir" val="fromT"/>
                    <dgm:param type="vertAlign" val="t"/>
                    <dgm:param type="nodeHorzAlign" val="r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>
                <dgm:constr type="userF"/>
                <dgm:constr type="primFontSz" for="ch" forName="txLvl2" refType="userF"/>
                <dgm:constr type="w" for="ch" forName="txLvl2" refType="w"/>
                <dgm:constr type="h" for="ch" forName="txLvl2" refType="primFontSz" refFor="ch" refForName="txLvl2" fact="0.39"/>
                <dgm:constr type="w" for="ch" forName="txLvl3" refType="w"/>
                <dgm:constr type="h" for="ch" forName="txLvl3" refType="primFontSz" refFor="ch" refForName="txLvl2" fact="0.39"/>
                <dgm:constr type="h" for="ch" forName="smCircle" refType="primFontSz" refFor="ch" refForName="txLvl2" fact="0.14"/>
                <dgm:constr type="h" for="ch" forName="indentDot1" refType="primFontSz" refFor="ch" refForName="txLvl2" fact="0.14"/>
                <dgm:constr type="h" for="ch" forName="indentDot2" refType="primFontSz" refFor="ch" refForName="txLvl2" fact="0.14"/>
                <dgm:constr type="h" for="ch" forName="indentDot3" refType="primFontSz" refFor="ch" refForName="txLvl2" fact="0.14"/>
                <dgm:constr type="w" for="ch" forName="indentDot1" refType="w"/>
                <dgm:constr type="w" for="ch" forName="indentDot2" refType="w"/>
                <dgm:constr type="w" for="ch" forName="indentDot3" refType="w"/>
                <dgm:constr type="userI" for="ch" forName="txLvl3" refType="primFontSz" refFor="ch" refForName="txLvl2" fact="0.14"/>
                <dgm:constr type="userI" for="ch" forName="indentDot1" refType="primFontSz" refFor="ch" refForName="txLvl2" fact="0.14"/>
                <dgm:constr type="userI" for="ch" forName="indentDot2" refType="primFontSz" refFor="ch" refForName="txLvl2" fact="0.14"/>
                <dgm:constr type="userI" for="ch" forName="indentDot3" refType="primFontSz" refFor="ch" refForName="txLvl2" fact="0.14"/>
              </dgm:constrLst>
              <dgm:ruleLst>
                <dgm:rule type="primFontSz" for="ch" forName="txLvl2" val="5" fact="NaN" max="NaN"/>
              </dgm:ruleLst>
              <dgm:forEach name="Name13" axis="ch" ptType="node">
                <dgm:layoutNode name="txLvl2" styleLbl="revTx">
                  <dgm:choose name="Name14">
                    <dgm:if name="Name15" func="var" arg="dir" op="equ" val="norm">
                      <dgm:alg type="tx">
                        <dgm:param type="parTxLTRAlign" val="l"/>
                        <dgm:param type="parTxRTLAlign" val="l"/>
                      </dgm:alg>
                    </dgm:if>
                    <dgm:else name="Name16">
                      <dgm:alg type="tx">
                        <dgm:param type="parTxLTRAlign" val="r"/>
                        <dgm:param type="parTxRTLAlign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self" ptType="node"/>
                  <dgm:constrLst>
                    <dgm:constr type="lMarg"/>
                    <dgm:constr type="rMarg"/>
                    <dgm:constr type="tMarg" refType="primFontSz" fact="0.1"/>
                    <dgm:constr type="bMarg" refType="primFontSz" fact="0.1"/>
                  </dgm:constrLst>
                  <dgm:ruleLst>
                    <dgm:rule type="h" val="INF" fact="NaN" max="NaN"/>
                  </dgm:ruleLst>
                </dgm:layoutNode>
                <dgm:forEach name="Name17" axis="ch" ptType="node" cnt="1">
                  <dgm:layoutNode name="indentDot1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hoose name="Name18">
                      <dgm:if name="Name19" func="var" arg="dir" op="equ" val="norm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l" for="ch" forName="smCircle1" refType="r" refFor="ch" refForName="gap1"/>
                        </dgm:constrLst>
                      </dgm:if>
                      <dgm:else name="Name20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r" for="ch" forName="smCircle1" refType="l" refFor="ch" refForName="gap1"/>
                        </dgm:constrLst>
                      </dgm:else>
                    </dgm:choose>
                    <dgm:layoutNode name="gap1">
                      <dgm:alg type="sp"/>
                      <dgm:shape xmlns:r="http://schemas.openxmlformats.org/officeDocument/2006/relationships" type="rect" r:blip="" hideGeom="1">
                        <dgm:adjLst/>
                      </dgm:shape>
                      <dgm:presOf/>
                    </dgm:layoutNode>
                    <dgm:layoutNode name="smCircle1" styleLbl="vennNode1">
                      <dgm:alg type="sp"/>
                      <dgm:shape xmlns:r="http://schemas.openxmlformats.org/officeDocument/2006/relationships" type="ellipse" r:blip="">
                        <dgm:adjLst/>
                      </dgm:shape>
                      <dgm:presOf/>
                      <dgm:constrLst>
                        <dgm:constr type="w" refType="h"/>
                      </dgm:constrLst>
                    </dgm:layoutNode>
                  </dgm:layoutNode>
                </dgm:forEach>
                <dgm:forEach name="Name21" axis="ch" ptType="node">
                  <dgm:layoutNode name="txLvl3" styleLbl="revTx">
                    <dgm:varLst>
                      <dgm:bulletEnabled val="1"/>
                    </dgm:varLst>
                    <dgm:choose name="Name22">
                      <dgm:if name="Name23" func="var" arg="dir" op="equ" val="norm">
                        <dgm:alg type="tx">
                          <dgm:param type="parTxLTRAlign" val="l"/>
                          <dgm:param type="parTxRTLAlign" val="l"/>
                          <dgm:param type="shpTxLTRAlignCh" val="l"/>
                          <dgm:param type="shpTxRTLAlignCh" val="l"/>
                        </dgm:alg>
                      </dgm:if>
                      <dgm:else name="Name24">
                        <dgm:alg type="tx">
                          <dgm:param type="parTxLTRAlign" val="r"/>
                          <dgm:param type="parTxRTLAlign" val="r"/>
                          <dgm:param type="shpTxLTRAlignCh" val="r"/>
                          <dgm:param type="shpTxRTLAlignCh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"/>
                    <dgm:choose name="Name25">
                      <dgm:if name="Name26" func="var" arg="dir" op="equ" val="norm">
                        <dgm:constrLst>
                          <dgm:constr type="userI"/>
                          <dgm:constr type="lMarg" refType="userI" fact="8.504"/>
                          <dgm:constr type="rMarg"/>
                          <dgm:constr type="tMarg" refType="primFontSz" fact="0.1"/>
                          <dgm:constr type="bMarg" refType="primFontSz" fact="0.1"/>
                        </dgm:constrLst>
                      </dgm:if>
                      <dgm:else name="Name27">
                        <dgm:constrLst>
                          <dgm:constr type="userI"/>
                          <dgm:constr type="lMarg"/>
                          <dgm:constr type="rMarg" refType="userI" fact="8.504"/>
                          <dgm:constr type="tMarg" refType="primFontSz" fact="0.1"/>
                          <dgm:constr type="bMarg" refType="primFontSz" fact="0.1"/>
                        </dgm:constrLst>
                      </dgm:else>
                    </dgm:choose>
                    <dgm:ruleLst>
                      <dgm:rule type="h" val="INF" fact="NaN" max="NaN"/>
                    </dgm:ruleLst>
                  </dgm:layoutNode>
                  <dgm:forEach name="Name28" axis="followSib" ptType="sibTrans" cnt="1">
                    <dgm:layoutNode name="indentDot2">
                      <dgm:alg type="composite"/>
                      <dgm:shape xmlns:r="http://schemas.openxmlformats.org/officeDocument/2006/relationships" r:blip="">
                        <dgm:adjLst/>
                      </dgm:shape>
                      <dgm:presOf/>
                      <dgm:choose name="Name29">
                        <dgm:if name="Name30" func="var" arg="dir" op="equ" val="norm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l" for="ch" forName="smCircle2" refType="r" refFor="ch" refForName="gap2"/>
                          </dgm:constrLst>
                        </dgm:if>
                        <dgm:else name="Name31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r" for="ch" forName="smCircle2" refType="l" refFor="ch" refForName="gap2"/>
                          </dgm:constrLst>
                        </dgm:else>
                      </dgm:choose>
                      <dgm:layoutNode name="gap2">
                        <dgm:alg type="sp"/>
                        <dgm:shape xmlns:r="http://schemas.openxmlformats.org/officeDocument/2006/relationships" type="rect" r:blip="" hideGeom="1">
                          <dgm:adjLst/>
                        </dgm:shape>
                        <dgm:presOf/>
                      </dgm:layoutNode>
                      <dgm:layoutNode name="smCircle2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layoutNode>
                  </dgm:forEach>
                </dgm:forEach>
                <dgm:choose name="Name32">
                  <dgm:if name="Name33" axis="ch" ptType="node" func="cnt" op="gte" val="1">
                    <dgm:forEach name="Name34" axis="followSib" ptType="sibTrans" cnt="1">
                      <dgm:layoutNode name="indentDot3">
                        <dgm:alg type="composite"/>
                        <dgm:shape xmlns:r="http://schemas.openxmlformats.org/officeDocument/2006/relationships" r:blip="">
                          <dgm:adjLst/>
                        </dgm:shape>
                        <dgm:presOf/>
                        <dgm:choose name="Name35">
                          <dgm:if name="Name36" func="var" arg="dir" op="equ" val="norm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l" for="ch" forName="smCircle3" refType="r" refFor="ch" refForName="gap3"/>
                            </dgm:constrLst>
                          </dgm:if>
                          <dgm:else name="Name37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r" for="ch" forName="smCircle3" refType="l" refFor="ch" refForName="gap3"/>
                            </dgm:constrLst>
                          </dgm:else>
                        </dgm:choose>
                        <dgm:layoutNode name="gap3">
                          <dgm:alg type="sp"/>
                          <dgm:shape xmlns:r="http://schemas.openxmlformats.org/officeDocument/2006/relationships" type="rect" r:blip="" hideGeom="1">
                            <dgm:adjLst/>
                          </dgm:shape>
                          <dgm:presOf/>
                        </dgm:layoutNode>
                        <dgm:layoutNode name="smCircle3" styleLbl="vennNode1">
                          <dgm:alg type="sp"/>
                          <dgm:shape xmlns:r="http://schemas.openxmlformats.org/officeDocument/2006/relationships" type="ellipse" r:blip="">
                            <dgm:adjLst/>
                          </dgm:shape>
                          <dgm:presOf/>
                          <dgm:constrLst>
                            <dgm:constr type="w" refType="h"/>
                          </dgm:constrLst>
                        </dgm:layoutNode>
                      </dgm:layoutNode>
                    </dgm:forEach>
                  </dgm:if>
                  <dgm:else name="Name38">
                    <dgm:forEach name="Name39" axis="followSib" ptType="sibTrans" cnt="1">
                      <dgm:layoutNode name="smCircle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forEach>
                  </dgm:else>
                </dgm:choose>
              </dgm:forEach>
            </dgm:layoutNode>
          </dgm:layoutNode>
          <dgm:choose name="Name40">
            <dgm:if name="Name41" axis="followSib ch" ptType="node node" cnt="1 0" func="cnt" op="gte" val="1">
              <dgm:layoutNode name="overlap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if>
            <dgm:else name="Name42"/>
          </dgm:choose>
        </dgm:if>
        <dgm:else name="Name43">
          <dgm:layoutNode name="noChildren">
            <dgm:alg type="composite"/>
            <dgm:choose name="Name44">
              <dgm:if name="Name45" func="var" arg="dir" op="equ" val="norm">
                <dgm:constrLst>
                  <dgm:constr type="l" for="ch" forName="gap"/>
                  <dgm:constr type="w" for="ch" forName="gap" refType="w" fact="0.043"/>
                  <dgm:constr type="h" for="ch" forName="gap" refType="h"/>
                  <dgm:constr type="t" for="ch" forName="gap"/>
                  <dgm:constr type="l" for="ch" forName="medCircle2" refType="r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 refType="ctrX" refFor="ch" refForName="medCircle2"/>
                  <dgm:constr type="r" for="ch" forName="txLvlOnly1" refType="w"/>
                  <dgm:constr type="h" for="ch" forName="txLvlOnly1" refType="h"/>
                  <dgm:constr type="t" for="ch" forName="txLvlOnly1"/>
                </dgm:constrLst>
              </dgm:if>
              <dgm:else name="Name46">
                <dgm:constrLst>
                  <dgm:constr type="r" for="ch" forName="gap" refType="w"/>
                  <dgm:constr type="w" for="ch" forName="gap" refType="w" fact="0.043"/>
                  <dgm:constr type="h" for="ch" forName="gap" refType="h"/>
                  <dgm:constr type="t" for="ch" forName="gap"/>
                  <dgm:constr type="r" for="ch" forName="medCircle2" refType="l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/>
                  <dgm:constr type="r" for="ch" forName="txLvlOnly1" refType="ctrX" refFor="ch" refForName="medCircle2"/>
                  <dgm:constr type="h" for="ch" forName="txLvlOnly1" refType="h"/>
                  <dgm:constr type="t" for="ch" forName="txLvlOnly1"/>
                </dgm:constrLst>
              </dgm:else>
            </dgm:choose>
            <dgm:layoutNode name="g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medCircle2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Only1" styleLbl="revTx">
              <dgm:choose name="Name47">
                <dgm:if name="Name4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4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VerticalCircleList">
  <dgm:title val=""/>
  <dgm:desc val=""/>
  <dgm:catLst>
    <dgm:cat type="list" pri="23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</dgm:varLst>
    <dgm:alg type="lin">
      <dgm:param type="linDir" val="fromT"/>
      <dgm:param type="fallback" val="2D"/>
    </dgm:alg>
    <dgm:shape xmlns:r="http://schemas.openxmlformats.org/officeDocument/2006/relationships" r:blip="">
      <dgm:adjLst/>
    </dgm:shape>
    <dgm:presOf/>
    <dgm:constrLst>
      <dgm:constr type="w" for="ch" forName="withChildren" refType="w"/>
      <dgm:constr type="h" for="ch" forName="withChildren" refType="w" fact="0.909"/>
      <dgm:constr type="w" for="ch" forName="noChildren" refType="w"/>
      <dgm:constr type="h" for="ch" forName="noChildren" refType="w" fact="0.164"/>
      <dgm:constr type="w" for="ch" forName="overlap" val="1"/>
      <dgm:constr type="h" for="ch" forName="overlap" refType="w" refFor="ch" refForName="withChildren" fact="-0.089"/>
      <dgm:constr type="primFontSz" for="des" forName="txLvl1" op="equ" val="65"/>
      <dgm:constr type="primFontSz" for="des" forName="txLvlOnly1" refType="primFontSz" refFor="des" refForName="txLvl1" op="equ"/>
      <dgm:constr type="primFontSz" for="des" forName="txLvl2" refType="primFontSz" refFor="des" refForName="txLvl1" op="equ" fact="0.78"/>
      <dgm:constr type="primFontSz" for="des" forName="txLvl3" refType="primFontSz" refFor="des" refForName="txLvl1" op="equ" fact="0.78"/>
      <dgm:constr type="userF" for="des" forName="lin" refType="primFontSz" refFor="des" refForName="txLvl2" op="equ"/>
    </dgm:constrLst>
    <dgm:forEach name="Name1" axis="ch" ptType="node">
      <dgm:choose name="Name2">
        <dgm:if name="Name3" axis="ch" ptType="node" func="cnt" op="gte" val="1">
          <dgm:layoutNode name="withChildren">
            <dgm:alg type="composite"/>
            <dgm:choose name="Name4">
              <dgm:if name="Name5" func="var" arg="dir" op="equ" val="norm">
                <dgm:constrLst>
                  <dgm:constr type="l" for="ch" forName="bigCircle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l" for="ch" forName="medCircle" refType="w" fact="0.043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 refType="ctrX" refFor="ch" refForName="medCircle"/>
                  <dgm:constr type="r" for="ch" forName="txLvl1" refType="w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 refType="ctrX" refFor="ch" refForName="medCircle"/>
                  <dgm:constr type="r" for="ch" forName="lin" refType="w"/>
                  <dgm:constr type="t" for="ch" forName="lin" refType="h" fact="0.222"/>
                  <dgm:constr type="h" for="ch" forName="lin" refType="h" fact="0.68"/>
                </dgm:constrLst>
              </dgm:if>
              <dgm:else name="Name6">
                <dgm:constrLst>
                  <dgm:constr type="r" for="ch" forName="bigCircle" refType="w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r" for="ch" forName="medCircle" refType="w" fact="0.957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/>
                  <dgm:constr type="r" for="ch" forName="txLvl1" refType="ctrX" refFor="ch" refForName="medCircle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/>
                  <dgm:constr type="r" for="ch" forName="lin" refType="ctrX" refFor="ch" refForName="medCircle"/>
                  <dgm:constr type="t" for="ch" forName="lin" refType="h" fact="0.222"/>
                  <dgm:constr type="h" for="ch" forName="lin" refType="h" fact="0.68"/>
                </dgm:constrLst>
              </dgm:else>
            </dgm:choose>
            <dgm:layoutNode name="big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med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1" styleLbl="revTx">
              <dgm:choose name="Name7">
                <dgm:if name="Name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lin">
              <dgm:choose name="Name10">
                <dgm:if name="Name11" func="var" arg="dir" op="equ" val="norm">
                  <dgm:alg type="lin">
                    <dgm:param type="linDir" val="fromT"/>
                    <dgm:param type="vertAlign" val="t"/>
                    <dgm:param type="nodeHorzAlign" val="l"/>
                  </dgm:alg>
                </dgm:if>
                <dgm:else name="Name12">
                  <dgm:alg type="lin">
                    <dgm:param type="linDir" val="fromT"/>
                    <dgm:param type="vertAlign" val="t"/>
                    <dgm:param type="nodeHorzAlign" val="r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>
                <dgm:constr type="userF"/>
                <dgm:constr type="primFontSz" for="ch" forName="txLvl2" refType="userF"/>
                <dgm:constr type="w" for="ch" forName="txLvl2" refType="w"/>
                <dgm:constr type="h" for="ch" forName="txLvl2" refType="primFontSz" refFor="ch" refForName="txLvl2" fact="0.39"/>
                <dgm:constr type="w" for="ch" forName="txLvl3" refType="w"/>
                <dgm:constr type="h" for="ch" forName="txLvl3" refType="primFontSz" refFor="ch" refForName="txLvl2" fact="0.39"/>
                <dgm:constr type="h" for="ch" forName="smCircle" refType="primFontSz" refFor="ch" refForName="txLvl2" fact="0.14"/>
                <dgm:constr type="h" for="ch" forName="indentDot1" refType="primFontSz" refFor="ch" refForName="txLvl2" fact="0.14"/>
                <dgm:constr type="h" for="ch" forName="indentDot2" refType="primFontSz" refFor="ch" refForName="txLvl2" fact="0.14"/>
                <dgm:constr type="h" for="ch" forName="indentDot3" refType="primFontSz" refFor="ch" refForName="txLvl2" fact="0.14"/>
                <dgm:constr type="w" for="ch" forName="indentDot1" refType="w"/>
                <dgm:constr type="w" for="ch" forName="indentDot2" refType="w"/>
                <dgm:constr type="w" for="ch" forName="indentDot3" refType="w"/>
                <dgm:constr type="userI" for="ch" forName="txLvl3" refType="primFontSz" refFor="ch" refForName="txLvl2" fact="0.14"/>
                <dgm:constr type="userI" for="ch" forName="indentDot1" refType="primFontSz" refFor="ch" refForName="txLvl2" fact="0.14"/>
                <dgm:constr type="userI" for="ch" forName="indentDot2" refType="primFontSz" refFor="ch" refForName="txLvl2" fact="0.14"/>
                <dgm:constr type="userI" for="ch" forName="indentDot3" refType="primFontSz" refFor="ch" refForName="txLvl2" fact="0.14"/>
              </dgm:constrLst>
              <dgm:ruleLst>
                <dgm:rule type="primFontSz" for="ch" forName="txLvl2" val="5" fact="NaN" max="NaN"/>
              </dgm:ruleLst>
              <dgm:forEach name="Name13" axis="ch" ptType="node">
                <dgm:layoutNode name="txLvl2" styleLbl="revTx">
                  <dgm:choose name="Name14">
                    <dgm:if name="Name15" func="var" arg="dir" op="equ" val="norm">
                      <dgm:alg type="tx">
                        <dgm:param type="parTxLTRAlign" val="l"/>
                        <dgm:param type="parTxRTLAlign" val="l"/>
                      </dgm:alg>
                    </dgm:if>
                    <dgm:else name="Name16">
                      <dgm:alg type="tx">
                        <dgm:param type="parTxLTRAlign" val="r"/>
                        <dgm:param type="parTxRTLAlign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self" ptType="node"/>
                  <dgm:constrLst>
                    <dgm:constr type="lMarg"/>
                    <dgm:constr type="rMarg"/>
                    <dgm:constr type="tMarg" refType="primFontSz" fact="0.1"/>
                    <dgm:constr type="bMarg" refType="primFontSz" fact="0.1"/>
                  </dgm:constrLst>
                  <dgm:ruleLst>
                    <dgm:rule type="h" val="INF" fact="NaN" max="NaN"/>
                  </dgm:ruleLst>
                </dgm:layoutNode>
                <dgm:forEach name="Name17" axis="ch" ptType="node" cnt="1">
                  <dgm:layoutNode name="indentDot1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hoose name="Name18">
                      <dgm:if name="Name19" func="var" arg="dir" op="equ" val="norm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l" for="ch" forName="smCircle1" refType="r" refFor="ch" refForName="gap1"/>
                        </dgm:constrLst>
                      </dgm:if>
                      <dgm:else name="Name20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r" for="ch" forName="smCircle1" refType="l" refFor="ch" refForName="gap1"/>
                        </dgm:constrLst>
                      </dgm:else>
                    </dgm:choose>
                    <dgm:layoutNode name="gap1">
                      <dgm:alg type="sp"/>
                      <dgm:shape xmlns:r="http://schemas.openxmlformats.org/officeDocument/2006/relationships" type="rect" r:blip="" hideGeom="1">
                        <dgm:adjLst/>
                      </dgm:shape>
                      <dgm:presOf/>
                    </dgm:layoutNode>
                    <dgm:layoutNode name="smCircle1" styleLbl="vennNode1">
                      <dgm:alg type="sp"/>
                      <dgm:shape xmlns:r="http://schemas.openxmlformats.org/officeDocument/2006/relationships" type="ellipse" r:blip="">
                        <dgm:adjLst/>
                      </dgm:shape>
                      <dgm:presOf/>
                      <dgm:constrLst>
                        <dgm:constr type="w" refType="h"/>
                      </dgm:constrLst>
                    </dgm:layoutNode>
                  </dgm:layoutNode>
                </dgm:forEach>
                <dgm:forEach name="Name21" axis="ch" ptType="node">
                  <dgm:layoutNode name="txLvl3" styleLbl="revTx">
                    <dgm:varLst>
                      <dgm:bulletEnabled val="1"/>
                    </dgm:varLst>
                    <dgm:choose name="Name22">
                      <dgm:if name="Name23" func="var" arg="dir" op="equ" val="norm">
                        <dgm:alg type="tx">
                          <dgm:param type="parTxLTRAlign" val="l"/>
                          <dgm:param type="parTxRTLAlign" val="l"/>
                          <dgm:param type="shpTxLTRAlignCh" val="l"/>
                          <dgm:param type="shpTxRTLAlignCh" val="l"/>
                        </dgm:alg>
                      </dgm:if>
                      <dgm:else name="Name24">
                        <dgm:alg type="tx">
                          <dgm:param type="parTxLTRAlign" val="r"/>
                          <dgm:param type="parTxRTLAlign" val="r"/>
                          <dgm:param type="shpTxLTRAlignCh" val="r"/>
                          <dgm:param type="shpTxRTLAlignCh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"/>
                    <dgm:choose name="Name25">
                      <dgm:if name="Name26" func="var" arg="dir" op="equ" val="norm">
                        <dgm:constrLst>
                          <dgm:constr type="userI"/>
                          <dgm:constr type="lMarg" refType="userI" fact="8.504"/>
                          <dgm:constr type="rMarg"/>
                          <dgm:constr type="tMarg" refType="primFontSz" fact="0.1"/>
                          <dgm:constr type="bMarg" refType="primFontSz" fact="0.1"/>
                        </dgm:constrLst>
                      </dgm:if>
                      <dgm:else name="Name27">
                        <dgm:constrLst>
                          <dgm:constr type="userI"/>
                          <dgm:constr type="lMarg"/>
                          <dgm:constr type="rMarg" refType="userI" fact="8.504"/>
                          <dgm:constr type="tMarg" refType="primFontSz" fact="0.1"/>
                          <dgm:constr type="bMarg" refType="primFontSz" fact="0.1"/>
                        </dgm:constrLst>
                      </dgm:else>
                    </dgm:choose>
                    <dgm:ruleLst>
                      <dgm:rule type="h" val="INF" fact="NaN" max="NaN"/>
                    </dgm:ruleLst>
                  </dgm:layoutNode>
                  <dgm:forEach name="Name28" axis="followSib" ptType="sibTrans" cnt="1">
                    <dgm:layoutNode name="indentDot2">
                      <dgm:alg type="composite"/>
                      <dgm:shape xmlns:r="http://schemas.openxmlformats.org/officeDocument/2006/relationships" r:blip="">
                        <dgm:adjLst/>
                      </dgm:shape>
                      <dgm:presOf/>
                      <dgm:choose name="Name29">
                        <dgm:if name="Name30" func="var" arg="dir" op="equ" val="norm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l" for="ch" forName="smCircle2" refType="r" refFor="ch" refForName="gap2"/>
                          </dgm:constrLst>
                        </dgm:if>
                        <dgm:else name="Name31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r" for="ch" forName="smCircle2" refType="l" refFor="ch" refForName="gap2"/>
                          </dgm:constrLst>
                        </dgm:else>
                      </dgm:choose>
                      <dgm:layoutNode name="gap2">
                        <dgm:alg type="sp"/>
                        <dgm:shape xmlns:r="http://schemas.openxmlformats.org/officeDocument/2006/relationships" type="rect" r:blip="" hideGeom="1">
                          <dgm:adjLst/>
                        </dgm:shape>
                        <dgm:presOf/>
                      </dgm:layoutNode>
                      <dgm:layoutNode name="smCircle2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layoutNode>
                  </dgm:forEach>
                </dgm:forEach>
                <dgm:choose name="Name32">
                  <dgm:if name="Name33" axis="ch" ptType="node" func="cnt" op="gte" val="1">
                    <dgm:forEach name="Name34" axis="followSib" ptType="sibTrans" cnt="1">
                      <dgm:layoutNode name="indentDot3">
                        <dgm:alg type="composite"/>
                        <dgm:shape xmlns:r="http://schemas.openxmlformats.org/officeDocument/2006/relationships" r:blip="">
                          <dgm:adjLst/>
                        </dgm:shape>
                        <dgm:presOf/>
                        <dgm:choose name="Name35">
                          <dgm:if name="Name36" func="var" arg="dir" op="equ" val="norm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l" for="ch" forName="smCircle3" refType="r" refFor="ch" refForName="gap3"/>
                            </dgm:constrLst>
                          </dgm:if>
                          <dgm:else name="Name37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r" for="ch" forName="smCircle3" refType="l" refFor="ch" refForName="gap3"/>
                            </dgm:constrLst>
                          </dgm:else>
                        </dgm:choose>
                        <dgm:layoutNode name="gap3">
                          <dgm:alg type="sp"/>
                          <dgm:shape xmlns:r="http://schemas.openxmlformats.org/officeDocument/2006/relationships" type="rect" r:blip="" hideGeom="1">
                            <dgm:adjLst/>
                          </dgm:shape>
                          <dgm:presOf/>
                        </dgm:layoutNode>
                        <dgm:layoutNode name="smCircle3" styleLbl="vennNode1">
                          <dgm:alg type="sp"/>
                          <dgm:shape xmlns:r="http://schemas.openxmlformats.org/officeDocument/2006/relationships" type="ellipse" r:blip="">
                            <dgm:adjLst/>
                          </dgm:shape>
                          <dgm:presOf/>
                          <dgm:constrLst>
                            <dgm:constr type="w" refType="h"/>
                          </dgm:constrLst>
                        </dgm:layoutNode>
                      </dgm:layoutNode>
                    </dgm:forEach>
                  </dgm:if>
                  <dgm:else name="Name38">
                    <dgm:forEach name="Name39" axis="followSib" ptType="sibTrans" cnt="1">
                      <dgm:layoutNode name="smCircle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forEach>
                  </dgm:else>
                </dgm:choose>
              </dgm:forEach>
            </dgm:layoutNode>
          </dgm:layoutNode>
          <dgm:choose name="Name40">
            <dgm:if name="Name41" axis="followSib ch" ptType="node node" cnt="1 0" func="cnt" op="gte" val="1">
              <dgm:layoutNode name="overlap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if>
            <dgm:else name="Name42"/>
          </dgm:choose>
        </dgm:if>
        <dgm:else name="Name43">
          <dgm:layoutNode name="noChildren">
            <dgm:alg type="composite"/>
            <dgm:choose name="Name44">
              <dgm:if name="Name45" func="var" arg="dir" op="equ" val="norm">
                <dgm:constrLst>
                  <dgm:constr type="l" for="ch" forName="gap"/>
                  <dgm:constr type="w" for="ch" forName="gap" refType="w" fact="0.043"/>
                  <dgm:constr type="h" for="ch" forName="gap" refType="h"/>
                  <dgm:constr type="t" for="ch" forName="gap"/>
                  <dgm:constr type="l" for="ch" forName="medCircle2" refType="r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 refType="ctrX" refFor="ch" refForName="medCircle2"/>
                  <dgm:constr type="r" for="ch" forName="txLvlOnly1" refType="w"/>
                  <dgm:constr type="h" for="ch" forName="txLvlOnly1" refType="h"/>
                  <dgm:constr type="t" for="ch" forName="txLvlOnly1"/>
                </dgm:constrLst>
              </dgm:if>
              <dgm:else name="Name46">
                <dgm:constrLst>
                  <dgm:constr type="r" for="ch" forName="gap" refType="w"/>
                  <dgm:constr type="w" for="ch" forName="gap" refType="w" fact="0.043"/>
                  <dgm:constr type="h" for="ch" forName="gap" refType="h"/>
                  <dgm:constr type="t" for="ch" forName="gap"/>
                  <dgm:constr type="r" for="ch" forName="medCircle2" refType="l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/>
                  <dgm:constr type="r" for="ch" forName="txLvlOnly1" refType="ctrX" refFor="ch" refForName="medCircle2"/>
                  <dgm:constr type="h" for="ch" forName="txLvlOnly1" refType="h"/>
                  <dgm:constr type="t" for="ch" forName="txLvlOnly1"/>
                </dgm:constrLst>
              </dgm:else>
            </dgm:choose>
            <dgm:layoutNode name="g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medCircle2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Only1" styleLbl="revTx">
              <dgm:choose name="Name47">
                <dgm:if name="Name4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4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 bwMode="gray">
          <a:xfrm>
            <a:off x="5682888" y="9429488"/>
            <a:ext cx="668359" cy="288046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/>
            </a:lvl1pPr>
          </a:lstStyle>
          <a:p>
            <a:r>
              <a:rPr lang="en-US" sz="800" dirty="0">
                <a:solidFill>
                  <a:schemeClr val="bg2"/>
                </a:solidFill>
              </a:rPr>
              <a:t>Page </a:t>
            </a:r>
            <a:fld id="{631115FC-FCCC-412E-8B45-85A3F482063D}" type="slidenum">
              <a:rPr lang="en-US" sz="800">
                <a:solidFill>
                  <a:schemeClr val="bg2"/>
                </a:solidFill>
              </a:rPr>
              <a:pPr/>
              <a:t>‹#›</a:t>
            </a:fld>
            <a:endParaRPr lang="en-US" sz="800" dirty="0">
              <a:solidFill>
                <a:schemeClr val="bg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6089" y="9429447"/>
            <a:ext cx="4969029" cy="288046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>
              <a:defRPr sz="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© GfK 2012 | Title of presentation | DD. Month 2012</a:t>
            </a:r>
          </a:p>
        </p:txBody>
      </p:sp>
    </p:spTree>
    <p:extLst>
      <p:ext uri="{BB962C8B-B14F-4D97-AF65-F5344CB8AC3E}">
        <p14:creationId xmlns:p14="http://schemas.microsoft.com/office/powerpoint/2010/main" val="16671370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 bwMode="gray">
          <a:xfrm>
            <a:off x="-382588" y="820738"/>
            <a:ext cx="6618288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763" tIns="45382" rIns="90763" bIns="4538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gray">
          <a:xfrm>
            <a:off x="446089" y="4729556"/>
            <a:ext cx="5905499" cy="4456594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  <a:p>
            <a:pPr lvl="5"/>
            <a:r>
              <a:rPr lang="en-US" noProof="0" dirty="0" smtClean="0"/>
              <a:t>Sixth level</a:t>
            </a:r>
          </a:p>
          <a:p>
            <a:pPr lvl="6"/>
            <a:r>
              <a:rPr lang="en-US" noProof="0" dirty="0" smtClean="0"/>
              <a:t>Seventh level</a:t>
            </a:r>
          </a:p>
          <a:p>
            <a:pPr lvl="7"/>
            <a:r>
              <a:rPr lang="en-US" noProof="0" dirty="0" smtClean="0"/>
              <a:t>Eighth level</a:t>
            </a:r>
          </a:p>
          <a:p>
            <a:pPr lvl="8"/>
            <a:r>
              <a:rPr lang="en-US" noProof="0" dirty="0" smtClean="0"/>
              <a:t>Ninth level</a:t>
            </a:r>
            <a:endParaRPr lang="en-US" noProof="0" dirty="0"/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5"/>
          </p:nvPr>
        </p:nvSpPr>
        <p:spPr bwMode="gray">
          <a:xfrm>
            <a:off x="5682888" y="9429488"/>
            <a:ext cx="668700" cy="288046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/>
            </a:lvl1pPr>
          </a:lstStyle>
          <a:p>
            <a:r>
              <a:rPr lang="en-US" sz="800" dirty="0" smtClean="0">
                <a:solidFill>
                  <a:schemeClr val="bg2"/>
                </a:solidFill>
              </a:rPr>
              <a:t>Page </a:t>
            </a:r>
            <a:fld id="{631115FC-FCCC-412E-8B45-85A3F482063D}" type="slidenum">
              <a:rPr lang="en-US" sz="800" smtClean="0">
                <a:solidFill>
                  <a:schemeClr val="bg2"/>
                </a:solidFill>
              </a:rPr>
              <a:pPr/>
              <a:t>‹#›</a:t>
            </a:fld>
            <a:endParaRPr lang="en-US" sz="800" dirty="0">
              <a:solidFill>
                <a:schemeClr val="bg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6089" y="9429447"/>
            <a:ext cx="4969029" cy="288046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>
              <a:defRPr sz="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© GfK 2012 | Title of presentation | DD. Month 2012</a:t>
            </a:r>
          </a:p>
        </p:txBody>
      </p:sp>
    </p:spTree>
    <p:extLst>
      <p:ext uri="{BB962C8B-B14F-4D97-AF65-F5344CB8AC3E}">
        <p14:creationId xmlns:p14="http://schemas.microsoft.com/office/powerpoint/2010/main" val="4663296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indent="0" algn="l" defTabSz="912388" rtl="0" eaLnBrk="1" latinLnBrk="0" hangingPunct="1">
      <a:spcAft>
        <a:spcPts val="299"/>
      </a:spcAft>
      <a:buFont typeface="Arial" pitchFamily="34" charset="0"/>
      <a:buNone/>
      <a:defRPr sz="998" kern="1200">
        <a:solidFill>
          <a:schemeClr val="tx2"/>
        </a:solidFill>
        <a:latin typeface="+mn-lt"/>
        <a:ea typeface="+mn-ea"/>
        <a:cs typeface="+mn-cs"/>
      </a:defRPr>
    </a:lvl1pPr>
    <a:lvl2pPr marL="0" indent="0" algn="l" defTabSz="912388" rtl="0" eaLnBrk="1" latinLnBrk="0" hangingPunct="1">
      <a:spcAft>
        <a:spcPts val="299"/>
      </a:spcAft>
      <a:buFont typeface="Arial" pitchFamily="34" charset="0"/>
      <a:buNone/>
      <a:defRPr sz="998" kern="1200">
        <a:solidFill>
          <a:schemeClr val="tx1"/>
        </a:solidFill>
        <a:latin typeface="+mn-lt"/>
        <a:ea typeface="+mn-ea"/>
        <a:cs typeface="+mn-cs"/>
      </a:defRPr>
    </a:lvl2pPr>
    <a:lvl3pPr marL="90289" indent="-90289" algn="l" defTabSz="912388" rtl="0" eaLnBrk="1" latinLnBrk="0" hangingPunct="1">
      <a:spcAft>
        <a:spcPts val="299"/>
      </a:spcAft>
      <a:buFont typeface="Arial" pitchFamily="34" charset="0"/>
      <a:buChar char="•"/>
      <a:defRPr sz="998" kern="1200">
        <a:solidFill>
          <a:schemeClr val="tx1"/>
        </a:solidFill>
        <a:latin typeface="+mn-lt"/>
        <a:ea typeface="+mn-ea"/>
        <a:cs typeface="+mn-cs"/>
      </a:defRPr>
    </a:lvl3pPr>
    <a:lvl4pPr marL="178993" indent="-90289" algn="l" defTabSz="912388" rtl="0" eaLnBrk="1" latinLnBrk="0" hangingPunct="1">
      <a:spcAft>
        <a:spcPts val="299"/>
      </a:spcAft>
      <a:buFont typeface="Arial" pitchFamily="34" charset="0"/>
      <a:buChar char="•"/>
      <a:defRPr sz="998" kern="1200">
        <a:solidFill>
          <a:schemeClr val="tx1"/>
        </a:solidFill>
        <a:latin typeface="+mn-lt"/>
        <a:ea typeface="+mn-ea"/>
        <a:cs typeface="+mn-cs"/>
      </a:defRPr>
    </a:lvl4pPr>
    <a:lvl5pPr marL="262945" indent="-88704" algn="l" defTabSz="912388" rtl="0" eaLnBrk="1" latinLnBrk="0" hangingPunct="1">
      <a:spcAft>
        <a:spcPts val="299"/>
      </a:spcAft>
      <a:buFont typeface="Arial" pitchFamily="34" charset="0"/>
      <a:buChar char="•"/>
      <a:defRPr sz="998" kern="1200">
        <a:solidFill>
          <a:schemeClr val="tx1"/>
        </a:solidFill>
        <a:latin typeface="+mn-lt"/>
        <a:ea typeface="+mn-ea"/>
        <a:cs typeface="+mn-cs"/>
      </a:defRPr>
    </a:lvl5pPr>
    <a:lvl6pPr marL="262945" indent="-88704" algn="l" defTabSz="912388" rtl="0" eaLnBrk="1" latinLnBrk="0" hangingPunct="1">
      <a:spcAft>
        <a:spcPts val="299"/>
      </a:spcAft>
      <a:buFont typeface="Arial" pitchFamily="34" charset="0"/>
      <a:buChar char="•"/>
      <a:defRPr sz="998" kern="1200">
        <a:solidFill>
          <a:schemeClr val="tx1"/>
        </a:solidFill>
        <a:latin typeface="+mn-lt"/>
        <a:ea typeface="+mn-ea"/>
        <a:cs typeface="+mn-cs"/>
      </a:defRPr>
    </a:lvl6pPr>
    <a:lvl7pPr marL="266113" indent="-88704" algn="l" defTabSz="912388" rtl="0" eaLnBrk="1" latinLnBrk="0" hangingPunct="1">
      <a:spcAft>
        <a:spcPts val="299"/>
      </a:spcAft>
      <a:buFont typeface="Arial" pitchFamily="34" charset="0"/>
      <a:buChar char="•"/>
      <a:defRPr sz="998" kern="1200">
        <a:solidFill>
          <a:schemeClr val="tx1"/>
        </a:solidFill>
        <a:latin typeface="+mn-lt"/>
        <a:ea typeface="+mn-ea"/>
        <a:cs typeface="+mn-cs"/>
      </a:defRPr>
    </a:lvl7pPr>
    <a:lvl8pPr marL="266113" indent="-88704" algn="l" defTabSz="912388" rtl="0" eaLnBrk="1" latinLnBrk="0" hangingPunct="1">
      <a:spcAft>
        <a:spcPts val="299"/>
      </a:spcAft>
      <a:buFont typeface="Arial" pitchFamily="34" charset="0"/>
      <a:buChar char="•"/>
      <a:defRPr sz="998" kern="1200">
        <a:solidFill>
          <a:schemeClr val="tx1"/>
        </a:solidFill>
        <a:latin typeface="+mn-lt"/>
        <a:ea typeface="+mn-ea"/>
        <a:cs typeface="+mn-cs"/>
      </a:defRPr>
    </a:lvl8pPr>
    <a:lvl9pPr marL="266113" indent="-88704" algn="l" defTabSz="912388" rtl="0" eaLnBrk="1" latinLnBrk="0" hangingPunct="1">
      <a:spcAft>
        <a:spcPts val="299"/>
      </a:spcAft>
      <a:buFont typeface="Arial" pitchFamily="34" charset="0"/>
      <a:buChar char="•"/>
      <a:defRPr sz="99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z="800" smtClean="0">
                <a:solidFill>
                  <a:schemeClr val="bg2"/>
                </a:solidFill>
              </a:rPr>
              <a:t>Page </a:t>
            </a:r>
            <a:fld id="{631115FC-FCCC-412E-8B45-85A3F482063D}" type="slidenum">
              <a:rPr lang="en-US" sz="800" smtClean="0">
                <a:solidFill>
                  <a:schemeClr val="bg2"/>
                </a:solidFill>
              </a:rPr>
              <a:pPr/>
              <a:t>1</a:t>
            </a:fld>
            <a:endParaRPr lang="en-US" sz="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1016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23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99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998" b="0" i="0" u="none" strike="noStrike" kern="1200" dirty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Приглашение на дискуссионную площадку “Бухгалтерский учет в современных условиях - только необходимость или инструмент управления?” </a:t>
            </a:r>
            <a:endParaRPr lang="ru-RU" dirty="0" smtClean="0">
              <a:effectLst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z="800" smtClean="0">
                <a:solidFill>
                  <a:schemeClr val="bg2"/>
                </a:solidFill>
              </a:rPr>
              <a:t>Page </a:t>
            </a:r>
            <a:fld id="{631115FC-FCCC-412E-8B45-85A3F482063D}" type="slidenum">
              <a:rPr lang="en-US" sz="800" smtClean="0">
                <a:solidFill>
                  <a:schemeClr val="bg2"/>
                </a:solidFill>
              </a:rPr>
              <a:pPr/>
              <a:t>34</a:t>
            </a:fld>
            <a:endParaRPr lang="en-US" sz="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8995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z="800" smtClean="0">
                <a:solidFill>
                  <a:schemeClr val="bg2"/>
                </a:solidFill>
              </a:rPr>
              <a:t>Page </a:t>
            </a:r>
            <a:fld id="{631115FC-FCCC-412E-8B45-85A3F482063D}" type="slidenum">
              <a:rPr lang="en-US" sz="800" smtClean="0">
                <a:solidFill>
                  <a:schemeClr val="bg2"/>
                </a:solidFill>
              </a:rPr>
              <a:pPr/>
              <a:t>3</a:t>
            </a:fld>
            <a:endParaRPr lang="en-US" sz="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0601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z="800" smtClean="0">
                <a:solidFill>
                  <a:schemeClr val="bg2"/>
                </a:solidFill>
              </a:rPr>
              <a:t>Page </a:t>
            </a:r>
            <a:fld id="{631115FC-FCCC-412E-8B45-85A3F482063D}" type="slidenum">
              <a:rPr lang="en-US" sz="800" smtClean="0">
                <a:solidFill>
                  <a:schemeClr val="bg2"/>
                </a:solidFill>
              </a:rPr>
              <a:pPr/>
              <a:t>6</a:t>
            </a:fld>
            <a:endParaRPr lang="en-US" sz="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8422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z="800" smtClean="0">
                <a:solidFill>
                  <a:schemeClr val="bg2"/>
                </a:solidFill>
              </a:rPr>
              <a:t>Page </a:t>
            </a:r>
            <a:fld id="{631115FC-FCCC-412E-8B45-85A3F482063D}" type="slidenum">
              <a:rPr lang="en-US" sz="800" smtClean="0">
                <a:solidFill>
                  <a:schemeClr val="bg2"/>
                </a:solidFill>
              </a:rPr>
              <a:pPr/>
              <a:t>7</a:t>
            </a:fld>
            <a:endParaRPr lang="en-US" sz="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9321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z="800" smtClean="0">
                <a:solidFill>
                  <a:schemeClr val="bg2"/>
                </a:solidFill>
              </a:rPr>
              <a:t>Page </a:t>
            </a:r>
            <a:fld id="{631115FC-FCCC-412E-8B45-85A3F482063D}" type="slidenum">
              <a:rPr lang="en-US" sz="800" smtClean="0">
                <a:solidFill>
                  <a:schemeClr val="bg2"/>
                </a:solidFill>
              </a:rPr>
              <a:pPr/>
              <a:t>9</a:t>
            </a:fld>
            <a:endParaRPr lang="en-US" sz="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360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z="800" smtClean="0">
                <a:solidFill>
                  <a:schemeClr val="bg2"/>
                </a:solidFill>
              </a:rPr>
              <a:t>Page </a:t>
            </a:r>
            <a:fld id="{631115FC-FCCC-412E-8B45-85A3F482063D}" type="slidenum">
              <a:rPr lang="en-US" sz="800" smtClean="0">
                <a:solidFill>
                  <a:schemeClr val="bg2"/>
                </a:solidFill>
              </a:rPr>
              <a:pPr/>
              <a:t>11</a:t>
            </a:fld>
            <a:endParaRPr lang="en-US" sz="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4996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z="800" smtClean="0">
                <a:solidFill>
                  <a:schemeClr val="bg2"/>
                </a:solidFill>
              </a:rPr>
              <a:t>Page </a:t>
            </a:r>
            <a:fld id="{631115FC-FCCC-412E-8B45-85A3F482063D}" type="slidenum">
              <a:rPr lang="en-US" sz="800" smtClean="0">
                <a:solidFill>
                  <a:schemeClr val="bg2"/>
                </a:solidFill>
              </a:rPr>
              <a:pPr/>
              <a:t>12</a:t>
            </a:fld>
            <a:endParaRPr lang="en-US" sz="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6488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z="800" smtClean="0">
                <a:solidFill>
                  <a:schemeClr val="bg2"/>
                </a:solidFill>
              </a:rPr>
              <a:t>Page </a:t>
            </a:r>
            <a:fld id="{631115FC-FCCC-412E-8B45-85A3F482063D}" type="slidenum">
              <a:rPr lang="en-US" sz="800" smtClean="0">
                <a:solidFill>
                  <a:schemeClr val="bg2"/>
                </a:solidFill>
              </a:rPr>
              <a:pPr/>
              <a:t>14</a:t>
            </a:fld>
            <a:endParaRPr lang="en-US" sz="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7113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z="800" smtClean="0">
                <a:solidFill>
                  <a:schemeClr val="bg2"/>
                </a:solidFill>
              </a:rPr>
              <a:t>Page </a:t>
            </a:r>
            <a:fld id="{631115FC-FCCC-412E-8B45-85A3F482063D}" type="slidenum">
              <a:rPr lang="en-US" sz="800" smtClean="0">
                <a:solidFill>
                  <a:schemeClr val="bg2"/>
                </a:solidFill>
              </a:rPr>
              <a:pPr/>
              <a:t>33</a:t>
            </a:fld>
            <a:endParaRPr lang="en-US" sz="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302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5662" y="3077908"/>
            <a:ext cx="11240869" cy="329638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0056" y="1017833"/>
            <a:ext cx="10972078" cy="1471257"/>
          </a:xfrm>
          <a:effectLst/>
        </p:spPr>
        <p:txBody>
          <a:bodyPr anchor="b">
            <a:normAutofit/>
          </a:bodyPr>
          <a:lstStyle>
            <a:lvl1pPr>
              <a:defRPr sz="3591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0059" y="2489091"/>
            <a:ext cx="10972075" cy="588818"/>
          </a:xfrm>
        </p:spPr>
        <p:txBody>
          <a:bodyPr anchor="t">
            <a:normAutofit/>
          </a:bodyPr>
          <a:lstStyle>
            <a:lvl1pPr marL="0" indent="0" algn="l">
              <a:buNone/>
              <a:defRPr sz="1596" cap="all">
                <a:solidFill>
                  <a:schemeClr val="accent2"/>
                </a:solidFill>
              </a:defRPr>
            </a:lvl1pPr>
            <a:lvl2pPr marL="456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1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4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0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63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2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84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1096" y="5940972"/>
            <a:ext cx="2839244" cy="36419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smtClean="0"/>
              <a:pPr/>
              <a:t>3/2/2016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0057" y="5936657"/>
            <a:ext cx="6903700" cy="36419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37679" y="5940972"/>
            <a:ext cx="1014455" cy="36419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6887211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39426" y="612842"/>
            <a:ext cx="11287250" cy="118627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0057" y="700368"/>
            <a:ext cx="11008074" cy="10112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6D93-FCAC-47E0-A2EE-787E62CA814C}" type="datetimeFigureOut">
              <a:rPr lang="en-US" smtClean="0"/>
              <a:t>3/2/2016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7492660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21938" y="598198"/>
            <a:ext cx="2901140" cy="58021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21937" y="674006"/>
            <a:ext cx="2000250" cy="5169876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3410" y="674006"/>
            <a:ext cx="7880857" cy="5169876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76108" y="5940972"/>
            <a:ext cx="1325547" cy="36419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CDA879A6-0FD0-4734-A311-86BFCA472E6E}" type="datetimeFigureOut">
              <a:rPr lang="en-US" smtClean="0"/>
              <a:t>3/2/2016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3410" y="5936657"/>
            <a:ext cx="7880857" cy="364195"/>
          </a:xfrm>
        </p:spPr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26212" y="5940972"/>
            <a:ext cx="1161921" cy="36419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2249531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-188" y="0"/>
            <a:ext cx="12168188" cy="233916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97"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97">
                <a:solidFill>
                  <a:schemeClr val="bg2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97">
                <a:solidFill>
                  <a:schemeClr val="bg2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97">
                <a:solidFill>
                  <a:schemeClr val="bg2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97">
                <a:solidFill>
                  <a:schemeClr val="bg2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97">
                <a:solidFill>
                  <a:schemeClr val="bg2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97">
                <a:solidFill>
                  <a:schemeClr val="bg2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97">
                <a:solidFill>
                  <a:schemeClr val="bg2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97">
                <a:solidFill>
                  <a:schemeClr val="bg2"/>
                </a:solidFill>
                <a:latin typeface="Arial" pitchFamily="34" charset="0"/>
              </a:defRPr>
            </a:lvl9pPr>
          </a:lstStyle>
          <a:p>
            <a:pPr lvl="0"/>
            <a:r>
              <a:rPr lang="en-US" dirty="0" smtClean="0"/>
              <a:t>Click to add text</a:t>
            </a:r>
          </a:p>
        </p:txBody>
      </p:sp>
      <p:sp>
        <p:nvSpPr>
          <p:cNvPr id="6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1796714" y="2150875"/>
            <a:ext cx="10371286" cy="2441691"/>
          </a:xfr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none"/>
        </p:style>
        <p:txBody>
          <a:bodyPr rot="0" spcFirstLastPara="0" vertOverflow="overflow" horzOverflow="overflow" vert="horz" wrap="square" lIns="324000" tIns="0" rIns="324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de-DE" sz="2993" b="1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add text</a:t>
            </a:r>
          </a:p>
        </p:txBody>
      </p:sp>
      <p:pic>
        <p:nvPicPr>
          <p:cNvPr id="5" name="Picture 7" descr="E:\!_2014_08_25_Августовская\заставки\герб-без текста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2184" y="233916"/>
            <a:ext cx="1062038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86217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 bwMode="gray">
          <a:xfrm>
            <a:off x="430528" y="555542"/>
            <a:ext cx="10216957" cy="626879"/>
          </a:xfrm>
        </p:spPr>
        <p:txBody>
          <a:bodyPr/>
          <a:lstStyle/>
          <a:p>
            <a:r>
              <a:rPr lang="en-US" noProof="0" dirty="0" smtClean="0"/>
              <a:t>Click to add text</a:t>
            </a:r>
            <a:endParaRPr lang="en-GB" dirty="0"/>
          </a:p>
        </p:txBody>
      </p:sp>
      <p:sp>
        <p:nvSpPr>
          <p:cNvPr id="8" name="Textplatzhalter 6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430957" y="6436757"/>
            <a:ext cx="11306275" cy="144094"/>
          </a:xfrm>
        </p:spPr>
        <p:txBody>
          <a:bodyPr tIns="0" bIns="360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798" baseline="0"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798">
                <a:solidFill>
                  <a:schemeClr val="bg2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798">
                <a:solidFill>
                  <a:schemeClr val="bg2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798">
                <a:solidFill>
                  <a:schemeClr val="bg2"/>
                </a:solidFill>
              </a:defRPr>
            </a:lvl4pPr>
            <a:lvl5pPr marL="0" indent="0">
              <a:spcBef>
                <a:spcPts val="299"/>
              </a:spcBef>
              <a:spcAft>
                <a:spcPts val="0"/>
              </a:spcAft>
              <a:buNone/>
              <a:defRPr sz="898" b="0">
                <a:solidFill>
                  <a:schemeClr val="bg2"/>
                </a:solidFill>
              </a:defRPr>
            </a:lvl5pPr>
            <a:lvl6pPr marL="0" indent="0">
              <a:spcBef>
                <a:spcPts val="0"/>
              </a:spcBef>
              <a:buFont typeface="Arial" pitchFamily="34" charset="0"/>
              <a:buNone/>
              <a:defRPr sz="798">
                <a:solidFill>
                  <a:schemeClr val="bg2"/>
                </a:solidFill>
              </a:defRPr>
            </a:lvl6pPr>
            <a:lvl7pPr marL="0" indent="0">
              <a:spcBef>
                <a:spcPts val="0"/>
              </a:spcBef>
              <a:buFont typeface="Arial" pitchFamily="34" charset="0"/>
              <a:buNone/>
              <a:defRPr sz="798">
                <a:solidFill>
                  <a:schemeClr val="bg2"/>
                </a:solidFill>
              </a:defRPr>
            </a:lvl7pPr>
            <a:lvl8pPr marL="0" indent="0">
              <a:spcBef>
                <a:spcPts val="0"/>
              </a:spcBef>
              <a:buFont typeface="Arial" pitchFamily="34" charset="0"/>
              <a:buNone/>
              <a:defRPr sz="798">
                <a:solidFill>
                  <a:schemeClr val="bg2"/>
                </a:solidFill>
              </a:defRPr>
            </a:lvl8pPr>
            <a:lvl9pPr marL="0" indent="0">
              <a:spcBef>
                <a:spcPts val="0"/>
              </a:spcBef>
              <a:buFont typeface="Arial" pitchFamily="34" charset="0"/>
              <a:buNone/>
              <a:defRPr sz="798">
                <a:solidFill>
                  <a:schemeClr val="bg2"/>
                </a:solidFill>
              </a:defRPr>
            </a:lvl9pPr>
          </a:lstStyle>
          <a:p>
            <a:pPr lvl="0"/>
            <a:r>
              <a:rPr lang="en-US" noProof="0" dirty="0" smtClean="0"/>
              <a:t>[Source information]</a:t>
            </a:r>
          </a:p>
        </p:txBody>
      </p:sp>
      <p:sp>
        <p:nvSpPr>
          <p:cNvPr id="13" name="Content Placeholder 4"/>
          <p:cNvSpPr>
            <a:spLocks noGrp="1"/>
          </p:cNvSpPr>
          <p:nvPr>
            <p:ph sz="quarter" idx="13" hasCustomPrompt="1"/>
          </p:nvPr>
        </p:nvSpPr>
        <p:spPr>
          <a:xfrm>
            <a:off x="430528" y="1254099"/>
            <a:ext cx="5558503" cy="5110981"/>
          </a:xfrm>
        </p:spPr>
        <p:txBody>
          <a:bodyPr/>
          <a:lstStyle>
            <a:lvl7pPr>
              <a:defRPr>
                <a:latin typeface="Calibri" panose="020F0502020204030204" pitchFamily="34" charset="0"/>
              </a:defRPr>
            </a:lvl7pPr>
            <a:lvl8pPr>
              <a:defRPr>
                <a:latin typeface="Calibri" panose="020F0502020204030204" pitchFamily="34" charset="0"/>
              </a:defRPr>
            </a:lvl8pPr>
            <a:lvl9pPr>
              <a:defRPr>
                <a:latin typeface="Calibri" panose="020F0502020204030204" pitchFamily="34" charset="0"/>
              </a:defRPr>
            </a:lvl9pPr>
          </a:lstStyle>
          <a:p>
            <a:pPr lvl="0"/>
            <a:r>
              <a:rPr lang="en-US" dirty="0" smtClean="0"/>
              <a:t>Click to add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</a:p>
        </p:txBody>
      </p:sp>
      <p:sp>
        <p:nvSpPr>
          <p:cNvPr id="14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6179920" y="1254099"/>
            <a:ext cx="5558503" cy="5110981"/>
          </a:xfrm>
        </p:spPr>
        <p:txBody>
          <a:bodyPr/>
          <a:lstStyle>
            <a:lvl7pPr>
              <a:defRPr>
                <a:latin typeface="Calibri" panose="020F0502020204030204" pitchFamily="34" charset="0"/>
              </a:defRPr>
            </a:lvl7pPr>
            <a:lvl8pPr>
              <a:defRPr>
                <a:latin typeface="Calibri" panose="020F0502020204030204" pitchFamily="34" charset="0"/>
              </a:defRPr>
            </a:lvl8pPr>
            <a:lvl9pPr>
              <a:defRPr>
                <a:latin typeface="Calibri" panose="020F0502020204030204" pitchFamily="34" charset="0"/>
              </a:defRPr>
            </a:lvl9pPr>
          </a:lstStyle>
          <a:p>
            <a:pPr lvl="0"/>
            <a:r>
              <a:rPr lang="en-US" dirty="0" smtClean="0"/>
              <a:t>Click to add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38602892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0057" y="703330"/>
            <a:ext cx="10155351" cy="57155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58888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430529" y="1491343"/>
            <a:ext cx="11307132" cy="4873737"/>
          </a:xfrm>
        </p:spPr>
        <p:txBody>
          <a:bodyPr/>
          <a:lstStyle>
            <a:lvl1pPr marL="0" indent="0">
              <a:spcBef>
                <a:spcPts val="1197"/>
              </a:spcBef>
              <a:spcAft>
                <a:spcPts val="0"/>
              </a:spcAft>
              <a:buClr>
                <a:schemeClr val="tx2"/>
              </a:buClr>
              <a:buFont typeface="+mj-lt"/>
              <a:buNone/>
              <a:defRPr sz="1795">
                <a:latin typeface="Calibri" panose="020F0502020204030204" pitchFamily="34" charset="0"/>
              </a:defRPr>
            </a:lvl1pPr>
            <a:lvl2pPr marL="359100" indent="0">
              <a:spcBef>
                <a:spcPts val="299"/>
              </a:spcBef>
              <a:spcAft>
                <a:spcPts val="1197"/>
              </a:spcAft>
              <a:buClr>
                <a:schemeClr val="bg2"/>
              </a:buClr>
              <a:buFont typeface="+mj-lt"/>
              <a:buNone/>
              <a:defRPr sz="1795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359100" indent="0">
              <a:spcAft>
                <a:spcPts val="1197"/>
              </a:spcAft>
              <a:buFontTx/>
              <a:buNone/>
              <a:defRPr sz="1795">
                <a:solidFill>
                  <a:schemeClr val="bg2"/>
                </a:solidFill>
                <a:latin typeface="Calibri" panose="020F0502020204030204" pitchFamily="34" charset="0"/>
              </a:defRPr>
            </a:lvl3pPr>
            <a:lvl4pPr marL="359100" indent="0">
              <a:spcAft>
                <a:spcPts val="1197"/>
              </a:spcAft>
              <a:buFontTx/>
              <a:buNone/>
              <a:defRPr sz="1795">
                <a:solidFill>
                  <a:schemeClr val="bg2"/>
                </a:solidFill>
              </a:defRPr>
            </a:lvl4pPr>
            <a:lvl5pPr marL="359100" indent="0">
              <a:spcAft>
                <a:spcPts val="1197"/>
              </a:spcAft>
              <a:buFontTx/>
              <a:buNone/>
              <a:defRPr sz="1795" b="0">
                <a:solidFill>
                  <a:schemeClr val="bg2"/>
                </a:solidFill>
              </a:defRPr>
            </a:lvl5pPr>
            <a:lvl6pPr marL="359100" indent="0">
              <a:spcAft>
                <a:spcPts val="1197"/>
              </a:spcAft>
              <a:buFontTx/>
              <a:buNone/>
              <a:defRPr sz="1795">
                <a:solidFill>
                  <a:schemeClr val="bg2"/>
                </a:solidFill>
              </a:defRPr>
            </a:lvl6pPr>
            <a:lvl7pPr marL="359100" indent="0">
              <a:spcAft>
                <a:spcPts val="1197"/>
              </a:spcAft>
              <a:buFontTx/>
              <a:buNone/>
              <a:defRPr sz="1795">
                <a:solidFill>
                  <a:schemeClr val="bg2"/>
                </a:solidFill>
              </a:defRPr>
            </a:lvl7pPr>
            <a:lvl8pPr marL="359100" indent="0">
              <a:spcAft>
                <a:spcPts val="1197"/>
              </a:spcAft>
              <a:buFontTx/>
              <a:buNone/>
              <a:defRPr sz="1795">
                <a:solidFill>
                  <a:schemeClr val="bg2"/>
                </a:solidFill>
              </a:defRPr>
            </a:lvl8pPr>
            <a:lvl9pPr marL="359100" indent="0">
              <a:spcAft>
                <a:spcPts val="1197"/>
              </a:spcAft>
              <a:buFontTx/>
              <a:buNone/>
              <a:defRPr sz="1795">
                <a:solidFill>
                  <a:schemeClr val="bg2"/>
                </a:solidFill>
              </a:defRPr>
            </a:lvl9pPr>
          </a:lstStyle>
          <a:p>
            <a:pPr lvl="0"/>
            <a:r>
              <a:rPr lang="en-US" dirty="0" smtClean="0"/>
              <a:t>Click to add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endParaRPr lang="en-US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 bwMode="gray">
          <a:xfrm>
            <a:off x="430529" y="574805"/>
            <a:ext cx="10304879" cy="701064"/>
          </a:xfrm>
        </p:spPr>
        <p:txBody>
          <a:bodyPr anchor="t" anchorCtr="0">
            <a:normAutofit/>
          </a:bodyPr>
          <a:lstStyle>
            <a:lvl1pPr>
              <a:defRPr sz="2500" b="1"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Click to add text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378242" y="6580554"/>
            <a:ext cx="359418" cy="132887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de-DE" sz="798" smtClean="0">
                <a:solidFill>
                  <a:schemeClr val="bg2"/>
                </a:solidFill>
                <a:latin typeface="Arial" pitchFamily="34" charset="0"/>
              </a:defRPr>
            </a:lvl1pPr>
          </a:lstStyle>
          <a:p>
            <a:pPr algn="r"/>
            <a:fld id="{1BDBE1E8-50F2-49BA-A952-1CC1DEAA5FBD}" type="slidenum">
              <a:rPr lang="en-US" smtClean="0"/>
              <a:pPr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1716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39426" y="612842"/>
            <a:ext cx="11287250" cy="118627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0057" y="700368"/>
            <a:ext cx="11008074" cy="10112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0058" y="2174945"/>
            <a:ext cx="11008073" cy="36689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smtClean="0"/>
              <a:t>3/2/2016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37679" y="5940972"/>
            <a:ext cx="1050452" cy="36419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077613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6942" y="5128882"/>
            <a:ext cx="11268808" cy="125562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0058" y="3036160"/>
            <a:ext cx="11008073" cy="1493694"/>
          </a:xfrm>
        </p:spPr>
        <p:txBody>
          <a:bodyPr anchor="b">
            <a:normAutofit/>
          </a:bodyPr>
          <a:lstStyle>
            <a:lvl1pPr algn="l">
              <a:defRPr sz="3591" b="0" cap="all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0058" y="4529853"/>
            <a:ext cx="11008073" cy="599027"/>
          </a:xfrm>
        </p:spPr>
        <p:txBody>
          <a:bodyPr anchor="t">
            <a:normAutofit/>
          </a:bodyPr>
          <a:lstStyle>
            <a:lvl1pPr marL="0" indent="0" algn="l">
              <a:buNone/>
              <a:defRPr sz="1795" cap="all">
                <a:solidFill>
                  <a:schemeClr val="accent2"/>
                </a:solidFill>
              </a:defRPr>
            </a:lvl1pPr>
            <a:lvl2pPr marL="456057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F34E6425-0181-43F2-84FC-787E803FD2F8}" type="datetimeFigureOut">
              <a:rPr lang="en-US" smtClean="0"/>
              <a:t>3/2/2016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74422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111" y="605010"/>
            <a:ext cx="11277966" cy="125562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0058" y="727800"/>
            <a:ext cx="11008074" cy="98581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0058" y="2222331"/>
            <a:ext cx="5411800" cy="362379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6330" y="2222331"/>
            <a:ext cx="5411802" cy="362379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smtClean="0"/>
              <a:t>3/2/2016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225470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111" y="605010"/>
            <a:ext cx="11277966" cy="125562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0058" y="727800"/>
            <a:ext cx="11008074" cy="98581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5486" y="2245161"/>
            <a:ext cx="5077140" cy="534640"/>
          </a:xfrm>
        </p:spPr>
        <p:txBody>
          <a:bodyPr anchor="b">
            <a:noAutofit/>
          </a:bodyPr>
          <a:lstStyle>
            <a:lvl1pPr marL="0" indent="0">
              <a:buNone/>
              <a:defRPr sz="2195" b="0">
                <a:solidFill>
                  <a:schemeClr val="accent2"/>
                </a:solidFill>
              </a:defRPr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059" y="2918602"/>
            <a:ext cx="5382567" cy="2927526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0994" y="2245161"/>
            <a:ext cx="5077138" cy="551964"/>
          </a:xfrm>
        </p:spPr>
        <p:txBody>
          <a:bodyPr anchor="b">
            <a:noAutofit/>
          </a:bodyPr>
          <a:lstStyle>
            <a:lvl1pPr marL="0" indent="0">
              <a:buNone/>
              <a:defRPr sz="2195" b="0">
                <a:solidFill>
                  <a:schemeClr val="accent2"/>
                </a:solidFill>
              </a:defRPr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5565" y="2918602"/>
            <a:ext cx="5382567" cy="2927526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smtClean="0"/>
              <a:t>3/2/2016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204590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smtClean="0"/>
              <a:t>3/2/2016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>
            <a:spLocks noChangeAspect="1"/>
          </p:cNvSpPr>
          <p:nvPr/>
        </p:nvSpPr>
        <p:spPr>
          <a:xfrm>
            <a:off x="439822" y="605010"/>
            <a:ext cx="11277966" cy="125562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4769" y="727800"/>
            <a:ext cx="11008074" cy="98581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925079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smtClean="0"/>
              <a:t>3/2/2016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555167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6942" y="5128881"/>
            <a:ext cx="11276134" cy="127145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0058" y="5248897"/>
            <a:ext cx="4899856" cy="687758"/>
          </a:xfrm>
        </p:spPr>
        <p:txBody>
          <a:bodyPr anchor="ctr"/>
          <a:lstStyle>
            <a:lvl1pPr algn="l">
              <a:defRPr sz="1995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941" y="599669"/>
            <a:ext cx="11270784" cy="4194094"/>
          </a:xfrm>
        </p:spPr>
        <p:txBody>
          <a:bodyPr anchor="ctr">
            <a:normAutofit/>
          </a:bodyPr>
          <a:lstStyle>
            <a:lvl1pPr>
              <a:defRPr sz="1995">
                <a:solidFill>
                  <a:schemeClr val="tx2"/>
                </a:solidFill>
              </a:defRPr>
            </a:lvl1pPr>
            <a:lvl2pPr>
              <a:defRPr sz="1795">
                <a:solidFill>
                  <a:schemeClr val="tx2"/>
                </a:solidFill>
              </a:defRPr>
            </a:lvl2pPr>
            <a:lvl3pPr>
              <a:defRPr sz="1596">
                <a:solidFill>
                  <a:schemeClr val="tx2"/>
                </a:solidFill>
              </a:defRPr>
            </a:lvl3pPr>
            <a:lvl4pPr>
              <a:defRPr sz="1397">
                <a:solidFill>
                  <a:schemeClr val="tx2"/>
                </a:solidFill>
              </a:defRPr>
            </a:lvl4pPr>
            <a:lvl5pPr>
              <a:defRPr sz="1397">
                <a:solidFill>
                  <a:schemeClr val="tx2"/>
                </a:solidFill>
              </a:defRPr>
            </a:lvl5pPr>
            <a:lvl6pPr>
              <a:defRPr sz="1397">
                <a:solidFill>
                  <a:schemeClr val="tx2"/>
                </a:solidFill>
              </a:defRPr>
            </a:lvl6pPr>
            <a:lvl7pPr>
              <a:defRPr sz="1397">
                <a:solidFill>
                  <a:schemeClr val="tx2"/>
                </a:solidFill>
              </a:defRPr>
            </a:lvl7pPr>
            <a:lvl8pPr>
              <a:defRPr sz="1397">
                <a:solidFill>
                  <a:schemeClr val="tx2"/>
                </a:solidFill>
              </a:defRPr>
            </a:lvl8pPr>
            <a:lvl9pPr>
              <a:defRPr sz="1397">
                <a:solidFill>
                  <a:schemeClr val="tx2"/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29611" y="5248898"/>
            <a:ext cx="5858522" cy="687759"/>
          </a:xfrm>
        </p:spPr>
        <p:txBody>
          <a:bodyPr anchor="ctr">
            <a:normAutofit/>
          </a:bodyPr>
          <a:lstStyle>
            <a:lvl1pPr marL="0" indent="0" algn="r">
              <a:buNone/>
              <a:defRPr sz="1097">
                <a:solidFill>
                  <a:schemeClr val="bg1"/>
                </a:solidFill>
              </a:defRPr>
            </a:lvl1pPr>
            <a:lvl2pPr marL="456057" indent="0">
              <a:buNone/>
              <a:defRPr sz="1097"/>
            </a:lvl2pPr>
            <a:lvl3pPr marL="912114" indent="0">
              <a:buNone/>
              <a:defRPr sz="998"/>
            </a:lvl3pPr>
            <a:lvl4pPr marL="1368171" indent="0">
              <a:buNone/>
              <a:defRPr sz="898"/>
            </a:lvl4pPr>
            <a:lvl5pPr marL="1824228" indent="0">
              <a:buNone/>
              <a:defRPr sz="898"/>
            </a:lvl5pPr>
            <a:lvl6pPr marL="2280285" indent="0">
              <a:buNone/>
              <a:defRPr sz="898"/>
            </a:lvl6pPr>
            <a:lvl7pPr marL="2736342" indent="0">
              <a:buNone/>
              <a:defRPr sz="898"/>
            </a:lvl7pPr>
            <a:lvl8pPr marL="3192399" indent="0">
              <a:buNone/>
              <a:defRPr sz="898"/>
            </a:lvl8pPr>
            <a:lvl9pPr marL="3648456" indent="0">
              <a:buNone/>
              <a:defRPr sz="898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76E86A4C-8E40-4F87-A4F0-01A0687C5742}" type="datetimeFigureOut">
              <a:rPr lang="en-US" smtClean="0"/>
              <a:t>3/2/2016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946030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0058" y="4681439"/>
            <a:ext cx="11008074" cy="565295"/>
          </a:xfrm>
        </p:spPr>
        <p:txBody>
          <a:bodyPr anchor="b">
            <a:normAutofit/>
          </a:bodyPr>
          <a:lstStyle>
            <a:lvl1pPr algn="l">
              <a:defRPr sz="2394" b="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6943" y="598198"/>
            <a:ext cx="11268807" cy="3548194"/>
          </a:xfrm>
        </p:spPr>
        <p:txBody>
          <a:bodyPr anchor="t">
            <a:normAutofit/>
          </a:bodyPr>
          <a:lstStyle>
            <a:lvl1pPr marL="0" indent="0" algn="ctr">
              <a:buNone/>
              <a:defRPr sz="1596"/>
            </a:lvl1pPr>
            <a:lvl2pPr marL="456057" indent="0">
              <a:buNone/>
              <a:defRPr sz="1596"/>
            </a:lvl2pPr>
            <a:lvl3pPr marL="912114" indent="0">
              <a:buNone/>
              <a:defRPr sz="1596"/>
            </a:lvl3pPr>
            <a:lvl4pPr marL="1368171" indent="0">
              <a:buNone/>
              <a:defRPr sz="1596"/>
            </a:lvl4pPr>
            <a:lvl5pPr marL="1824228" indent="0">
              <a:buNone/>
              <a:defRPr sz="1596"/>
            </a:lvl5pPr>
            <a:lvl6pPr marL="2280285" indent="0">
              <a:buNone/>
              <a:defRPr sz="1596"/>
            </a:lvl6pPr>
            <a:lvl7pPr marL="2736342" indent="0">
              <a:buNone/>
              <a:defRPr sz="1596"/>
            </a:lvl7pPr>
            <a:lvl8pPr marL="3192399" indent="0">
              <a:buNone/>
              <a:defRPr sz="1596"/>
            </a:lvl8pPr>
            <a:lvl9pPr marL="3648456" indent="0">
              <a:buNone/>
              <a:defRPr sz="1596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0057" y="5246734"/>
            <a:ext cx="11008075" cy="597147"/>
          </a:xfrm>
        </p:spPr>
        <p:txBody>
          <a:bodyPr>
            <a:normAutofit/>
          </a:bodyPr>
          <a:lstStyle>
            <a:lvl1pPr marL="0" indent="0">
              <a:buNone/>
              <a:defRPr sz="1197"/>
            </a:lvl1pPr>
            <a:lvl2pPr marL="456057" indent="0">
              <a:buNone/>
              <a:defRPr sz="1197"/>
            </a:lvl2pPr>
            <a:lvl3pPr marL="912114" indent="0">
              <a:buNone/>
              <a:defRPr sz="998"/>
            </a:lvl3pPr>
            <a:lvl4pPr marL="1368171" indent="0">
              <a:buNone/>
              <a:defRPr sz="898"/>
            </a:lvl4pPr>
            <a:lvl5pPr marL="1824228" indent="0">
              <a:buNone/>
              <a:defRPr sz="898"/>
            </a:lvl5pPr>
            <a:lvl6pPr marL="2280285" indent="0">
              <a:buNone/>
              <a:defRPr sz="898"/>
            </a:lvl6pPr>
            <a:lvl7pPr marL="2736342" indent="0">
              <a:buNone/>
              <a:defRPr sz="898"/>
            </a:lvl7pPr>
            <a:lvl8pPr marL="3192399" indent="0">
              <a:buNone/>
              <a:defRPr sz="898"/>
            </a:lvl8pPr>
            <a:lvl9pPr marL="3648456" indent="0">
              <a:buNone/>
              <a:defRPr sz="898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smtClean="0"/>
              <a:t>3/2/2016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0877544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45662" y="576330"/>
            <a:ext cx="10280953" cy="5715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5662" y="1427425"/>
            <a:ext cx="11142469" cy="44164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91096" y="5940972"/>
            <a:ext cx="2839243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98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5662" y="5936657"/>
            <a:ext cx="7038095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98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37679" y="5940972"/>
            <a:ext cx="1050454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98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5662" y="456036"/>
            <a:ext cx="3696087" cy="9475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26440" y="452488"/>
            <a:ext cx="3696087" cy="98303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33545" y="456036"/>
            <a:ext cx="3696087" cy="9120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2" name="Picture 7" descr="E:\!_2014_08_25_Августовская\заставки\герб-без текста.png"/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2184" y="233916"/>
            <a:ext cx="1062038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7739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</p:sldLayoutIdLst>
  <p:hf hdr="0" ftr="0" dt="0"/>
  <p:txStyles>
    <p:titleStyle>
      <a:lvl1pPr algn="l" defTabSz="456057" rtl="0" eaLnBrk="1" latinLnBrk="0" hangingPunct="1">
        <a:spcBef>
          <a:spcPct val="0"/>
        </a:spcBef>
        <a:buNone/>
        <a:defRPr sz="2500" b="1" kern="1200" cap="all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5235" indent="-305235" algn="l" defTabSz="456057" rtl="0" eaLnBrk="1" latinLnBrk="0" hangingPunct="1">
        <a:spcBef>
          <a:spcPct val="20000"/>
        </a:spcBef>
        <a:spcAft>
          <a:spcPts val="599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795" kern="1200">
          <a:solidFill>
            <a:schemeClr val="tx2"/>
          </a:solidFill>
          <a:latin typeface="+mn-lt"/>
          <a:ea typeface="+mn-ea"/>
          <a:cs typeface="+mn-cs"/>
        </a:defRPr>
      </a:lvl1pPr>
      <a:lvl2pPr marL="628425" indent="-305235" algn="l" defTabSz="456057" rtl="0" eaLnBrk="1" latinLnBrk="0" hangingPunct="1">
        <a:spcBef>
          <a:spcPct val="20000"/>
        </a:spcBef>
        <a:spcAft>
          <a:spcPts val="599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596" kern="1200">
          <a:solidFill>
            <a:schemeClr val="tx2"/>
          </a:solidFill>
          <a:latin typeface="+mn-lt"/>
          <a:ea typeface="+mn-ea"/>
          <a:cs typeface="+mn-cs"/>
        </a:defRPr>
      </a:lvl2pPr>
      <a:lvl3pPr marL="897750" indent="-269325" algn="l" defTabSz="456057" rtl="0" eaLnBrk="1" latinLnBrk="0" hangingPunct="1">
        <a:spcBef>
          <a:spcPct val="20000"/>
        </a:spcBef>
        <a:spcAft>
          <a:spcPts val="599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397" kern="1200">
          <a:solidFill>
            <a:schemeClr val="tx2"/>
          </a:solidFill>
          <a:latin typeface="+mn-lt"/>
          <a:ea typeface="+mn-ea"/>
          <a:cs typeface="+mn-cs"/>
        </a:defRPr>
      </a:lvl3pPr>
      <a:lvl4pPr marL="1238895" indent="-233415" algn="l" defTabSz="456057" rtl="0" eaLnBrk="1" latinLnBrk="0" hangingPunct="1">
        <a:spcBef>
          <a:spcPct val="20000"/>
        </a:spcBef>
        <a:spcAft>
          <a:spcPts val="599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197" kern="1200">
          <a:solidFill>
            <a:schemeClr val="tx2"/>
          </a:solidFill>
          <a:latin typeface="+mn-lt"/>
          <a:ea typeface="+mn-ea"/>
          <a:cs typeface="+mn-cs"/>
        </a:defRPr>
      </a:lvl4pPr>
      <a:lvl5pPr marL="1597995" indent="-233415" algn="l" defTabSz="456057" rtl="0" eaLnBrk="1" latinLnBrk="0" hangingPunct="1">
        <a:spcBef>
          <a:spcPct val="20000"/>
        </a:spcBef>
        <a:spcAft>
          <a:spcPts val="599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197" kern="1200">
          <a:solidFill>
            <a:schemeClr val="tx2"/>
          </a:solidFill>
          <a:latin typeface="+mn-lt"/>
          <a:ea typeface="+mn-ea"/>
          <a:cs typeface="+mn-cs"/>
        </a:defRPr>
      </a:lvl5pPr>
      <a:lvl6pPr marL="1895250" indent="-228029" algn="l" defTabSz="456057" rtl="0" eaLnBrk="1" latinLnBrk="0" hangingPunct="1">
        <a:spcBef>
          <a:spcPct val="20000"/>
        </a:spcBef>
        <a:spcAft>
          <a:spcPts val="599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197" kern="1200">
          <a:solidFill>
            <a:schemeClr val="tx2"/>
          </a:solidFill>
          <a:latin typeface="+mn-lt"/>
          <a:ea typeface="+mn-ea"/>
          <a:cs typeface="+mn-cs"/>
        </a:defRPr>
      </a:lvl6pPr>
      <a:lvl7pPr marL="2194500" indent="-228029" algn="l" defTabSz="456057" rtl="0" eaLnBrk="1" latinLnBrk="0" hangingPunct="1">
        <a:spcBef>
          <a:spcPct val="20000"/>
        </a:spcBef>
        <a:spcAft>
          <a:spcPts val="599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197" kern="1200">
          <a:solidFill>
            <a:schemeClr val="tx2"/>
          </a:solidFill>
          <a:latin typeface="+mn-lt"/>
          <a:ea typeface="+mn-ea"/>
          <a:cs typeface="+mn-cs"/>
        </a:defRPr>
      </a:lvl7pPr>
      <a:lvl8pPr marL="2493750" indent="-228029" algn="l" defTabSz="456057" rtl="0" eaLnBrk="1" latinLnBrk="0" hangingPunct="1">
        <a:spcBef>
          <a:spcPct val="20000"/>
        </a:spcBef>
        <a:spcAft>
          <a:spcPts val="599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197" kern="1200">
          <a:solidFill>
            <a:schemeClr val="tx2"/>
          </a:solidFill>
          <a:latin typeface="+mn-lt"/>
          <a:ea typeface="+mn-ea"/>
          <a:cs typeface="+mn-cs"/>
        </a:defRPr>
      </a:lvl8pPr>
      <a:lvl9pPr marL="2793000" indent="-228029" algn="l" defTabSz="456057" rtl="0" eaLnBrk="1" latinLnBrk="0" hangingPunct="1">
        <a:spcBef>
          <a:spcPct val="20000"/>
        </a:spcBef>
        <a:spcAft>
          <a:spcPts val="599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197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057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456057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456057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456057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456057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456057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456057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456057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456057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9.pn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9.xml"/><Relationship Id="rId3" Type="http://schemas.openxmlformats.org/officeDocument/2006/relationships/diagramLayout" Target="../diagrams/layout8.xml"/><Relationship Id="rId7" Type="http://schemas.openxmlformats.org/officeDocument/2006/relationships/diagramData" Target="../diagrams/data9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8.xml"/><Relationship Id="rId11" Type="http://schemas.microsoft.com/office/2007/relationships/diagramDrawing" Target="../diagrams/drawing9.xml"/><Relationship Id="rId5" Type="http://schemas.openxmlformats.org/officeDocument/2006/relationships/diagramColors" Target="../diagrams/colors8.xml"/><Relationship Id="rId10" Type="http://schemas.openxmlformats.org/officeDocument/2006/relationships/diagramColors" Target="../diagrams/colors9.xml"/><Relationship Id="rId4" Type="http://schemas.openxmlformats.org/officeDocument/2006/relationships/diagramQuickStyle" Target="../diagrams/quickStyle8.xml"/><Relationship Id="rId9" Type="http://schemas.openxmlformats.org/officeDocument/2006/relationships/diagramQuickStyle" Target="../diagrams/quickStyle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7" Type="http://schemas.openxmlformats.org/officeDocument/2006/relationships/image" Target="../media/image18.png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7" Type="http://schemas.openxmlformats.org/officeDocument/2006/relationships/image" Target="../media/image19.png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3.xml"/><Relationship Id="rId3" Type="http://schemas.openxmlformats.org/officeDocument/2006/relationships/image" Target="../media/image20.jpeg"/><Relationship Id="rId7" Type="http://schemas.openxmlformats.org/officeDocument/2006/relationships/diagramColors" Target="../diagrams/colors2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6" Type="http://schemas.openxmlformats.org/officeDocument/2006/relationships/diagramQuickStyle" Target="../diagrams/quickStyle23.xml"/><Relationship Id="rId5" Type="http://schemas.openxmlformats.org/officeDocument/2006/relationships/diagramLayout" Target="../diagrams/layout23.xml"/><Relationship Id="rId4" Type="http://schemas.openxmlformats.org/officeDocument/2006/relationships/diagramData" Target="../diagrams/data2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7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21264"/>
            <a:ext cx="6356640" cy="688367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 bwMode="gray">
          <a:xfrm>
            <a:off x="188" y="-85060"/>
            <a:ext cx="12168000" cy="6925598"/>
          </a:xfrm>
          <a:prstGeom prst="rect">
            <a:avLst/>
          </a:prstGeom>
          <a:gradFill flip="none" rotWithShape="1">
            <a:gsLst>
              <a:gs pos="30000">
                <a:schemeClr val="bg1">
                  <a:lumMod val="85000"/>
                  <a:alpha val="52000"/>
                </a:schemeClr>
              </a:gs>
              <a:gs pos="0">
                <a:schemeClr val="bg1">
                  <a:lumMod val="85000"/>
                </a:schemeClr>
              </a:gs>
              <a:gs pos="19000">
                <a:schemeClr val="accent2">
                  <a:lumMod val="45000"/>
                  <a:lumOff val="55000"/>
                  <a:alpha val="35000"/>
                </a:schemeClr>
              </a:gs>
              <a:gs pos="100000">
                <a:schemeClr val="bg1">
                  <a:lumMod val="85000"/>
                  <a:alpha val="74000"/>
                </a:schemeClr>
              </a:gs>
              <a:gs pos="0">
                <a:schemeClr val="accent2">
                  <a:lumMod val="40000"/>
                  <a:lumOff val="60000"/>
                </a:schemeClr>
              </a:gs>
            </a:gsLst>
            <a:lin ang="0" scaled="0"/>
            <a:tileRect/>
          </a:gradFill>
          <a:ln w="9525">
            <a:gradFill flip="none" rotWithShape="1">
              <a:gsLst>
                <a:gs pos="34000">
                  <a:schemeClr val="accent2">
                    <a:lumMod val="3000"/>
                    <a:lumOff val="97000"/>
                  </a:schemeClr>
                </a:gs>
                <a:gs pos="84000">
                  <a:schemeClr val="accent2">
                    <a:lumMod val="45000"/>
                    <a:lumOff val="55000"/>
                  </a:schemeClr>
                </a:gs>
                <a:gs pos="83000">
                  <a:schemeClr val="accent2">
                    <a:lumMod val="45000"/>
                    <a:lumOff val="55000"/>
                  </a:schemeClr>
                </a:gs>
                <a:gs pos="100000">
                  <a:schemeClr val="accent2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300"/>
              </a:spcBef>
            </a:pPr>
            <a:endParaRPr lang="ru-RU" sz="1600" dirty="0" err="1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Заголовок 2"/>
          <p:cNvSpPr>
            <a:spLocks noGrp="1"/>
          </p:cNvSpPr>
          <p:nvPr>
            <p:ph type="title"/>
          </p:nvPr>
        </p:nvSpPr>
        <p:spPr>
          <a:xfrm>
            <a:off x="4374776" y="2429435"/>
            <a:ext cx="7691718" cy="3361097"/>
          </a:xfr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r"/>
            <a:r>
              <a:rPr lang="ru-RU" sz="2800" u="none" dirty="0" smtClean="0">
                <a:solidFill>
                  <a:schemeClr val="tx1"/>
                </a:solidFill>
                <a:latin typeface="Corbel" panose="020B0503020204020204" pitchFamily="34" charset="0"/>
              </a:rPr>
              <a:t>Информационная  система  учета  </a:t>
            </a:r>
            <a:br>
              <a:rPr lang="ru-RU" sz="2800" u="none" dirty="0" smtClean="0">
                <a:solidFill>
                  <a:schemeClr val="tx1"/>
                </a:solidFill>
                <a:latin typeface="Corbel" panose="020B0503020204020204" pitchFamily="34" charset="0"/>
              </a:rPr>
            </a:br>
            <a:r>
              <a:rPr lang="ru-RU" sz="2800" u="none" dirty="0" smtClean="0">
                <a:solidFill>
                  <a:schemeClr val="tx1"/>
                </a:solidFill>
                <a:latin typeface="Corbel" panose="020B0503020204020204" pitchFamily="34" charset="0"/>
              </a:rPr>
              <a:t>финансово-­хозяйственной  деятельности  ­-</a:t>
            </a:r>
            <a:br>
              <a:rPr lang="ru-RU" sz="2800" u="none" dirty="0" smtClean="0">
                <a:solidFill>
                  <a:schemeClr val="tx1"/>
                </a:solidFill>
                <a:latin typeface="Corbel" panose="020B0503020204020204" pitchFamily="34" charset="0"/>
              </a:rPr>
            </a:br>
            <a:r>
              <a:rPr lang="ru-RU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</a:rPr>
              <a:t> </a:t>
            </a:r>
            <a:br>
              <a:rPr lang="ru-RU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</a:rPr>
            </a:br>
            <a:r>
              <a:rPr lang="ru-RU" sz="3200" u="sng" dirty="0" smtClean="0">
                <a:solidFill>
                  <a:schemeClr val="accent1"/>
                </a:solidFill>
                <a:latin typeface="Corbel" panose="020B0503020204020204" pitchFamily="34" charset="0"/>
              </a:rPr>
              <a:t>ИНСТРУМЕНТ УПРАВЛЕНИЯ </a:t>
            </a:r>
            <a:r>
              <a:rPr lang="ru-RU" sz="3200" dirty="0" smtClean="0">
                <a:solidFill>
                  <a:schemeClr val="accent1"/>
                </a:solidFill>
                <a:latin typeface="Corbel" panose="020B0503020204020204" pitchFamily="34" charset="0"/>
              </a:rPr>
              <a:t>ОТРАСЛЬЮ</a:t>
            </a:r>
            <a:endParaRPr lang="ru-RU" sz="3200" dirty="0">
              <a:solidFill>
                <a:schemeClr val="accent1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229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углом 8"/>
          <p:cNvSpPr/>
          <p:nvPr/>
        </p:nvSpPr>
        <p:spPr>
          <a:xfrm rot="10800000">
            <a:off x="430529" y="1425133"/>
            <a:ext cx="11003190" cy="5006156"/>
          </a:xfrm>
          <a:prstGeom prst="snip1Rect">
            <a:avLst>
              <a:gd name="adj" fmla="val 13135"/>
            </a:avLst>
          </a:prstGeom>
          <a:ln>
            <a:solidFill>
              <a:srgbClr val="5B80A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latin typeface="Calibri" panose="020F050202020403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97512" y="1425134"/>
            <a:ext cx="11003192" cy="100509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alibri" panose="020F0502020204030204" pitchFamily="34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782425" y="1624474"/>
            <a:ext cx="12086453" cy="799763"/>
          </a:xfrm>
        </p:spPr>
        <p:txBody>
          <a:bodyPr>
            <a:noAutofit/>
          </a:bodyPr>
          <a:lstStyle/>
          <a:p>
            <a:endParaRPr lang="ru-RU" sz="1800" dirty="0" smtClean="0">
              <a:solidFill>
                <a:schemeClr val="tx1"/>
              </a:solidFill>
            </a:endParaRPr>
          </a:p>
          <a:p>
            <a:r>
              <a:rPr lang="ru-RU" sz="1800" b="1" dirty="0" smtClean="0">
                <a:solidFill>
                  <a:srgbClr val="002060"/>
                </a:solidFill>
              </a:rPr>
              <a:t>ЦЕЛЬ:</a:t>
            </a:r>
            <a:r>
              <a:rPr lang="ru-RU" sz="1800" b="1" dirty="0" smtClean="0">
                <a:solidFill>
                  <a:schemeClr val="tx1"/>
                </a:solidFill>
              </a:rPr>
              <a:t> </a:t>
            </a:r>
            <a:r>
              <a:rPr lang="ru-RU" sz="1800" dirty="0" smtClean="0">
                <a:solidFill>
                  <a:schemeClr val="tx1"/>
                </a:solidFill>
              </a:rPr>
              <a:t>обеспечение условий для предоставления качественного общедоступного образования детей</a:t>
            </a:r>
          </a:p>
          <a:p>
            <a:r>
              <a:rPr lang="ru-RU" sz="1800" b="1" dirty="0" smtClean="0">
                <a:solidFill>
                  <a:srgbClr val="002060"/>
                </a:solidFill>
              </a:rPr>
              <a:t>ЗАДАЧИ:</a:t>
            </a:r>
          </a:p>
          <a:p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600" dirty="0"/>
              <a:t>Программа развития муниципальной системы образования города Новосибирска на 2015 – 2017 годы»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1BDBE1E8-50F2-49BA-A952-1CC1DEAA5FBD}" type="slidenum">
              <a:rPr lang="en-US" smtClean="0"/>
              <a:pPr algn="r"/>
              <a:t>10</a:t>
            </a:fld>
            <a:endParaRPr lang="en-US" dirty="0"/>
          </a:p>
        </p:txBody>
      </p:sp>
      <p:graphicFrame>
        <p:nvGraphicFramePr>
          <p:cNvPr id="11" name="Объект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62053331"/>
              </p:ext>
            </p:extLst>
          </p:nvPr>
        </p:nvGraphicFramePr>
        <p:xfrm>
          <a:off x="1935125" y="2024354"/>
          <a:ext cx="8718698" cy="41531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53980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с одним вырезанным углом 7"/>
          <p:cNvSpPr/>
          <p:nvPr/>
        </p:nvSpPr>
        <p:spPr>
          <a:xfrm rot="10800000">
            <a:off x="1014990" y="1371823"/>
            <a:ext cx="10108638" cy="5155421"/>
          </a:xfrm>
          <a:prstGeom prst="snip1Rect">
            <a:avLst>
              <a:gd name="adj" fmla="val 13135"/>
            </a:avLst>
          </a:prstGeom>
          <a:ln>
            <a:solidFill>
              <a:srgbClr val="5B80A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latin typeface="Calibri" panose="020F050202020403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14992" y="1371826"/>
            <a:ext cx="10108640" cy="100509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alibri" panose="020F050202020403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Предпосылки создания системы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1BDBE1E8-50F2-49BA-A952-1CC1DEAA5FBD}" type="slidenum">
              <a:rPr lang="en-US" smtClean="0"/>
              <a:pPr algn="r"/>
              <a:t>11</a:t>
            </a:fld>
            <a:endParaRPr lang="en-US" dirty="0"/>
          </a:p>
        </p:txBody>
      </p:sp>
      <p:graphicFrame>
        <p:nvGraphicFramePr>
          <p:cNvPr id="5" name="Объект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77730632"/>
              </p:ext>
            </p:extLst>
          </p:nvPr>
        </p:nvGraphicFramePr>
        <p:xfrm>
          <a:off x="1735732" y="1637451"/>
          <a:ext cx="8869423" cy="4624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10348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t="23389" r="295" b="-227"/>
          <a:stretch/>
        </p:blipFill>
        <p:spPr>
          <a:xfrm>
            <a:off x="1" y="925337"/>
            <a:ext cx="12168188" cy="638805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 bwMode="gray">
          <a:xfrm>
            <a:off x="0" y="925337"/>
            <a:ext cx="12204079" cy="6388050"/>
          </a:xfrm>
          <a:prstGeom prst="rect">
            <a:avLst/>
          </a:prstGeom>
          <a:gradFill>
            <a:gsLst>
              <a:gs pos="82000">
                <a:schemeClr val="accent1">
                  <a:lumMod val="0"/>
                  <a:lumOff val="100000"/>
                  <a:alpha val="24000"/>
                </a:schemeClr>
              </a:gs>
              <a:gs pos="33000">
                <a:schemeClr val="accent2">
                  <a:alpha val="80000"/>
                  <a:lumMod val="6000"/>
                  <a:lumOff val="94000"/>
                </a:schemeClr>
              </a:gs>
            </a:gsLst>
            <a:lin ang="5400000" scaled="1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300"/>
              </a:spcBef>
            </a:pPr>
            <a:endParaRPr lang="ru-RU" sz="1600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Многоуровневое взаимодействие в ГУО мэрии Новосибирска </a:t>
            </a:r>
          </a:p>
        </p:txBody>
      </p:sp>
      <p:graphicFrame>
        <p:nvGraphicFramePr>
          <p:cNvPr id="5" name="Объект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89229659"/>
              </p:ext>
            </p:extLst>
          </p:nvPr>
        </p:nvGraphicFramePr>
        <p:xfrm>
          <a:off x="1006947" y="1711243"/>
          <a:ext cx="10097828" cy="48214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255479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79196727"/>
              </p:ext>
            </p:extLst>
          </p:nvPr>
        </p:nvGraphicFramePr>
        <p:xfrm>
          <a:off x="736014" y="1715680"/>
          <a:ext cx="10745833" cy="37990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600" dirty="0"/>
              <a:t>Сдача </a:t>
            </a:r>
            <a:r>
              <a:rPr lang="ru-RU" sz="2600" dirty="0" smtClean="0"/>
              <a:t>отчетности до внедрения системы</a:t>
            </a:r>
            <a:endParaRPr lang="ru-RU" sz="2600" dirty="0"/>
          </a:p>
        </p:txBody>
      </p:sp>
    </p:spTree>
    <p:extLst>
      <p:ext uri="{BB962C8B-B14F-4D97-AF65-F5344CB8AC3E}">
        <p14:creationId xmlns:p14="http://schemas.microsoft.com/office/powerpoint/2010/main" val="906065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600" dirty="0"/>
              <a:t>Предпосылки создания системы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1BDBE1E8-50F2-49BA-A952-1CC1DEAA5FBD}" type="slidenum">
              <a:rPr lang="en-US" smtClean="0"/>
              <a:pPr algn="r"/>
              <a:t>14</a:t>
            </a:fld>
            <a:endParaRPr lang="en-US" dirty="0"/>
          </a:p>
        </p:txBody>
      </p:sp>
      <p:graphicFrame>
        <p:nvGraphicFramePr>
          <p:cNvPr id="5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8293958"/>
              </p:ext>
            </p:extLst>
          </p:nvPr>
        </p:nvGraphicFramePr>
        <p:xfrm>
          <a:off x="563735" y="1254098"/>
          <a:ext cx="11361172" cy="51749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91402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Создание информационной системы с применением облачных технологий: видимые преимущества и возможные сложности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1BDBE1E8-50F2-49BA-A952-1CC1DEAA5FBD}" type="slidenum">
              <a:rPr lang="en-US" smtClean="0"/>
              <a:pPr algn="r"/>
              <a:t>15</a:t>
            </a:fld>
            <a:endParaRPr lang="en-US" dirty="0"/>
          </a:p>
        </p:txBody>
      </p:sp>
      <p:graphicFrame>
        <p:nvGraphicFramePr>
          <p:cNvPr id="6" name="Объект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77481151"/>
              </p:ext>
            </p:extLst>
          </p:nvPr>
        </p:nvGraphicFramePr>
        <p:xfrm>
          <a:off x="-850310" y="1338462"/>
          <a:ext cx="6806295" cy="4624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Объект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62174877"/>
              </p:ext>
            </p:extLst>
          </p:nvPr>
        </p:nvGraphicFramePr>
        <p:xfrm>
          <a:off x="1992613" y="1760353"/>
          <a:ext cx="8244896" cy="4624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277096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600" dirty="0"/>
              <a:t>Этапы формирования системы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1BDBE1E8-50F2-49BA-A952-1CC1DEAA5FBD}" type="slidenum">
              <a:rPr lang="en-US" smtClean="0"/>
              <a:pPr algn="r"/>
              <a:t>16</a:t>
            </a:fld>
            <a:endParaRPr lang="en-US" dirty="0"/>
          </a:p>
        </p:txBody>
      </p:sp>
      <p:graphicFrame>
        <p:nvGraphicFramePr>
          <p:cNvPr id="5" name="Объект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90917477"/>
              </p:ext>
            </p:extLst>
          </p:nvPr>
        </p:nvGraphicFramePr>
        <p:xfrm>
          <a:off x="361968" y="1304830"/>
          <a:ext cx="11101025" cy="52090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44602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17706" y="472019"/>
            <a:ext cx="10156605" cy="645754"/>
          </a:xfrm>
        </p:spPr>
        <p:txBody>
          <a:bodyPr>
            <a:normAutofit fontScale="90000"/>
          </a:bodyPr>
          <a:lstStyle/>
          <a:p>
            <a:r>
              <a:rPr lang="ru-RU" sz="2600" dirty="0" smtClean="0"/>
              <a:t>Облачная система </a:t>
            </a:r>
            <a:r>
              <a:rPr lang="ru-RU" sz="2600" dirty="0"/>
              <a:t>ведения бухгалтерского учета и консолидации </a:t>
            </a:r>
            <a:r>
              <a:rPr lang="ru-RU" sz="2600" dirty="0" smtClean="0"/>
              <a:t/>
            </a:r>
            <a:br>
              <a:rPr lang="ru-RU" sz="2600" dirty="0" smtClean="0"/>
            </a:br>
            <a:r>
              <a:rPr lang="ru-RU" sz="2600" dirty="0" smtClean="0"/>
              <a:t>регламентированной </a:t>
            </a:r>
            <a:r>
              <a:rPr lang="ru-RU" sz="2600" dirty="0"/>
              <a:t>и бухгалтерской </a:t>
            </a:r>
            <a:r>
              <a:rPr lang="ru-RU" sz="2600" dirty="0" smtClean="0"/>
              <a:t>отчетности</a:t>
            </a:r>
            <a:endParaRPr lang="ru-RU" sz="2600" dirty="0"/>
          </a:p>
        </p:txBody>
      </p:sp>
      <p:pic>
        <p:nvPicPr>
          <p:cNvPr id="5" name="Объект 4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782064" y="1550936"/>
            <a:ext cx="1657350" cy="16573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10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149" y="2650590"/>
            <a:ext cx="2448270" cy="2231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19"/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8563" y="2366503"/>
            <a:ext cx="2197639" cy="21751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348473" y="2123146"/>
            <a:ext cx="1824459" cy="48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200">
                <a:solidFill>
                  <a:srgbClr val="5B0917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 sz="2000">
                <a:solidFill>
                  <a:srgbClr val="5B0917"/>
                </a:solidFill>
                <a:latin typeface="Calibri" pitchFamily="34" charset="0"/>
                <a:cs typeface="Calibri" pitchFamily="34" charset="0"/>
              </a:defRPr>
            </a:lvl2pPr>
            <a:lvl3pPr>
              <a:defRPr>
                <a:solidFill>
                  <a:srgbClr val="5B0917"/>
                </a:solidFill>
                <a:latin typeface="Calibri" pitchFamily="34" charset="0"/>
                <a:cs typeface="Calibri" pitchFamily="34" charset="0"/>
              </a:defRPr>
            </a:lvl3pPr>
            <a:lvl4pPr>
              <a:defRPr sz="1600">
                <a:solidFill>
                  <a:srgbClr val="5B0917"/>
                </a:solidFill>
                <a:latin typeface="Calibri" pitchFamily="34" charset="0"/>
                <a:cs typeface="Calibri" pitchFamily="34" charset="0"/>
              </a:defRPr>
            </a:lvl4pPr>
            <a:lvl5pPr>
              <a:defRPr sz="1400">
                <a:solidFill>
                  <a:srgbClr val="5B0917"/>
                </a:solidFill>
                <a:latin typeface="Calibri" pitchFamily="34" charset="0"/>
                <a:cs typeface="Calibri" pitchFamily="34" charset="0"/>
              </a:defRPr>
            </a:lvl5pPr>
            <a:lvl6pPr>
              <a:defRPr sz="1400">
                <a:solidFill>
                  <a:srgbClr val="5B0917"/>
                </a:solidFill>
                <a:latin typeface="Calibri" pitchFamily="34" charset="0"/>
                <a:cs typeface="Calibri" pitchFamily="34" charset="0"/>
              </a:defRPr>
            </a:lvl6pPr>
            <a:lvl7pPr>
              <a:defRPr sz="1400">
                <a:solidFill>
                  <a:srgbClr val="5B0917"/>
                </a:solidFill>
                <a:latin typeface="Calibri" pitchFamily="34" charset="0"/>
                <a:cs typeface="Calibri" pitchFamily="34" charset="0"/>
              </a:defRPr>
            </a:lvl7pPr>
            <a:lvl8pPr>
              <a:defRPr sz="1400">
                <a:solidFill>
                  <a:srgbClr val="5B0917"/>
                </a:solidFill>
                <a:latin typeface="Calibri" pitchFamily="34" charset="0"/>
                <a:cs typeface="Calibri" pitchFamily="34" charset="0"/>
              </a:defRPr>
            </a:lvl8pPr>
            <a:lvl9pPr>
              <a:defRPr sz="1400">
                <a:solidFill>
                  <a:srgbClr val="5B0917"/>
                </a:solidFill>
                <a:latin typeface="Calibri" pitchFamily="34" charset="0"/>
                <a:cs typeface="Calibri" pitchFamily="34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ru-RU" sz="1800" b="1" dirty="0">
                <a:solidFill>
                  <a:schemeClr val="accent1"/>
                </a:solidFill>
              </a:rPr>
              <a:t>ГУО мэрии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 bwMode="auto">
          <a:xfrm>
            <a:off x="5369095" y="2286200"/>
            <a:ext cx="1717675" cy="563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200">
                <a:solidFill>
                  <a:srgbClr val="5B0917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 sz="2000">
                <a:solidFill>
                  <a:srgbClr val="5B0917"/>
                </a:solidFill>
                <a:latin typeface="Calibri" pitchFamily="34" charset="0"/>
                <a:cs typeface="Calibri" pitchFamily="34" charset="0"/>
              </a:defRPr>
            </a:lvl2pPr>
            <a:lvl3pPr>
              <a:defRPr>
                <a:solidFill>
                  <a:srgbClr val="5B0917"/>
                </a:solidFill>
                <a:latin typeface="Calibri" pitchFamily="34" charset="0"/>
                <a:cs typeface="Calibri" pitchFamily="34" charset="0"/>
              </a:defRPr>
            </a:lvl3pPr>
            <a:lvl4pPr>
              <a:defRPr sz="1600">
                <a:solidFill>
                  <a:srgbClr val="5B0917"/>
                </a:solidFill>
                <a:latin typeface="Calibri" pitchFamily="34" charset="0"/>
                <a:cs typeface="Calibri" pitchFamily="34" charset="0"/>
              </a:defRPr>
            </a:lvl4pPr>
            <a:lvl5pPr>
              <a:defRPr sz="1400">
                <a:solidFill>
                  <a:srgbClr val="5B0917"/>
                </a:solidFill>
                <a:latin typeface="Calibri" pitchFamily="34" charset="0"/>
                <a:cs typeface="Calibri" pitchFamily="34" charset="0"/>
              </a:defRPr>
            </a:lvl5pPr>
            <a:lvl6pPr>
              <a:defRPr sz="1400">
                <a:solidFill>
                  <a:srgbClr val="5B0917"/>
                </a:solidFill>
                <a:latin typeface="Calibri" pitchFamily="34" charset="0"/>
                <a:cs typeface="Calibri" pitchFamily="34" charset="0"/>
              </a:defRPr>
            </a:lvl6pPr>
            <a:lvl7pPr>
              <a:defRPr sz="1400">
                <a:solidFill>
                  <a:srgbClr val="5B0917"/>
                </a:solidFill>
                <a:latin typeface="Calibri" pitchFamily="34" charset="0"/>
                <a:cs typeface="Calibri" pitchFamily="34" charset="0"/>
              </a:defRPr>
            </a:lvl7pPr>
            <a:lvl8pPr>
              <a:defRPr sz="1400">
                <a:solidFill>
                  <a:srgbClr val="5B0917"/>
                </a:solidFill>
                <a:latin typeface="Calibri" pitchFamily="34" charset="0"/>
                <a:cs typeface="Calibri" pitchFamily="34" charset="0"/>
              </a:defRPr>
            </a:lvl8pPr>
            <a:lvl9pPr>
              <a:defRPr sz="1400">
                <a:solidFill>
                  <a:srgbClr val="5B0917"/>
                </a:solidFill>
                <a:latin typeface="Calibri" pitchFamily="34" charset="0"/>
                <a:cs typeface="Calibri" pitchFamily="34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ru-RU" sz="1800" b="1" dirty="0">
                <a:solidFill>
                  <a:schemeClr val="accent1"/>
                </a:solidFill>
              </a:rPr>
              <a:t>Интернет</a:t>
            </a:r>
          </a:p>
        </p:txBody>
      </p:sp>
      <p:cxnSp>
        <p:nvCxnSpPr>
          <p:cNvPr id="11" name="Прямая со стрелкой 10"/>
          <p:cNvCxnSpPr/>
          <p:nvPr/>
        </p:nvCxnSpPr>
        <p:spPr bwMode="auto">
          <a:xfrm>
            <a:off x="3566193" y="2567982"/>
            <a:ext cx="1240208" cy="720080"/>
          </a:xfrm>
          <a:prstGeom prst="straightConnector1">
            <a:avLst/>
          </a:prstGeom>
          <a:ln>
            <a:solidFill>
              <a:schemeClr val="bg1">
                <a:lumMod val="85000"/>
              </a:schemeClr>
            </a:solidFill>
            <a:headEnd type="none" w="sm" len="sm"/>
            <a:tailEnd type="stealth" w="med" len="med"/>
          </a:ln>
          <a:ex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 bwMode="auto">
          <a:xfrm flipV="1">
            <a:off x="3101753" y="3875107"/>
            <a:ext cx="1641024" cy="71074"/>
          </a:xfrm>
          <a:prstGeom prst="straightConnector1">
            <a:avLst/>
          </a:prstGeom>
          <a:ln>
            <a:solidFill>
              <a:schemeClr val="bg1">
                <a:lumMod val="85000"/>
              </a:schemeClr>
            </a:solidFill>
            <a:headEnd type="none" w="sm" len="sm"/>
            <a:tailEnd type="stealth" w="med" len="med"/>
          </a:ln>
          <a:ex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 bwMode="auto">
          <a:xfrm flipV="1">
            <a:off x="3366241" y="4224169"/>
            <a:ext cx="1376537" cy="885195"/>
          </a:xfrm>
          <a:prstGeom prst="straightConnector1">
            <a:avLst/>
          </a:prstGeom>
          <a:ln>
            <a:solidFill>
              <a:schemeClr val="bg1">
                <a:lumMod val="85000"/>
              </a:schemeClr>
            </a:solidFill>
            <a:headEnd type="none" w="sm" len="sm"/>
            <a:tailEnd type="stealth" w="med" len="med"/>
          </a:ln>
          <a:ex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 bwMode="auto">
          <a:xfrm flipV="1">
            <a:off x="6953163" y="3382322"/>
            <a:ext cx="706408" cy="28897"/>
          </a:xfrm>
          <a:prstGeom prst="straightConnector1">
            <a:avLst/>
          </a:prstGeom>
          <a:ln>
            <a:solidFill>
              <a:schemeClr val="bg1">
                <a:lumMod val="85000"/>
              </a:schemeClr>
            </a:solidFill>
            <a:headEnd type="none" w="sm" len="sm"/>
            <a:tailEnd type="stealth"/>
          </a:ln>
          <a:ex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 bwMode="auto">
          <a:xfrm flipH="1">
            <a:off x="8887328" y="4574785"/>
            <a:ext cx="2800" cy="615052"/>
          </a:xfrm>
          <a:prstGeom prst="straightConnector1">
            <a:avLst/>
          </a:prstGeom>
          <a:ln>
            <a:solidFill>
              <a:schemeClr val="bg1">
                <a:lumMod val="85000"/>
              </a:schemeClr>
            </a:solidFill>
            <a:headEnd type="none" w="sm" len="sm"/>
            <a:tailEnd type="stealth"/>
          </a:ln>
          <a:ex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868563" y="1656199"/>
            <a:ext cx="3240360" cy="645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1"/>
                </a:solidFill>
                <a:latin typeface="Calibri" panose="020F0502020204030204" pitchFamily="34" charset="0"/>
              </a:rPr>
              <a:t>ЦОД в Городском центре информатизации «Эгида»</a:t>
            </a:r>
          </a:p>
        </p:txBody>
      </p:sp>
      <p:pic>
        <p:nvPicPr>
          <p:cNvPr id="20" name="Рисунок 22"/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8721" y="4764795"/>
            <a:ext cx="1239509" cy="10921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Заголовок 1"/>
          <p:cNvSpPr txBox="1">
            <a:spLocks/>
          </p:cNvSpPr>
          <p:nvPr/>
        </p:nvSpPr>
        <p:spPr bwMode="auto">
          <a:xfrm>
            <a:off x="7167233" y="5796091"/>
            <a:ext cx="3440190" cy="60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200">
                <a:solidFill>
                  <a:srgbClr val="5B0917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 sz="2000">
                <a:solidFill>
                  <a:srgbClr val="5B0917"/>
                </a:solidFill>
                <a:latin typeface="Calibri" pitchFamily="34" charset="0"/>
                <a:cs typeface="Calibri" pitchFamily="34" charset="0"/>
              </a:defRPr>
            </a:lvl2pPr>
            <a:lvl3pPr>
              <a:defRPr>
                <a:solidFill>
                  <a:srgbClr val="5B0917"/>
                </a:solidFill>
                <a:latin typeface="Calibri" pitchFamily="34" charset="0"/>
                <a:cs typeface="Calibri" pitchFamily="34" charset="0"/>
              </a:defRPr>
            </a:lvl3pPr>
            <a:lvl4pPr>
              <a:defRPr sz="1600">
                <a:solidFill>
                  <a:srgbClr val="5B0917"/>
                </a:solidFill>
                <a:latin typeface="Calibri" pitchFamily="34" charset="0"/>
                <a:cs typeface="Calibri" pitchFamily="34" charset="0"/>
              </a:defRPr>
            </a:lvl4pPr>
            <a:lvl5pPr>
              <a:defRPr sz="1400">
                <a:solidFill>
                  <a:srgbClr val="5B0917"/>
                </a:solidFill>
                <a:latin typeface="Calibri" pitchFamily="34" charset="0"/>
                <a:cs typeface="Calibri" pitchFamily="34" charset="0"/>
              </a:defRPr>
            </a:lvl5pPr>
            <a:lvl6pPr>
              <a:defRPr sz="1400">
                <a:solidFill>
                  <a:srgbClr val="5B0917"/>
                </a:solidFill>
                <a:latin typeface="Calibri" pitchFamily="34" charset="0"/>
                <a:cs typeface="Calibri" pitchFamily="34" charset="0"/>
              </a:defRPr>
            </a:lvl6pPr>
            <a:lvl7pPr>
              <a:defRPr sz="1400">
                <a:solidFill>
                  <a:srgbClr val="5B0917"/>
                </a:solidFill>
                <a:latin typeface="Calibri" pitchFamily="34" charset="0"/>
                <a:cs typeface="Calibri" pitchFamily="34" charset="0"/>
              </a:defRPr>
            </a:lvl7pPr>
            <a:lvl8pPr>
              <a:defRPr sz="1400">
                <a:solidFill>
                  <a:srgbClr val="5B0917"/>
                </a:solidFill>
                <a:latin typeface="Calibri" pitchFamily="34" charset="0"/>
                <a:cs typeface="Calibri" pitchFamily="34" charset="0"/>
              </a:defRPr>
            </a:lvl8pPr>
            <a:lvl9pPr>
              <a:defRPr sz="1400">
                <a:solidFill>
                  <a:srgbClr val="5B0917"/>
                </a:solidFill>
                <a:latin typeface="Calibri" pitchFamily="34" charset="0"/>
                <a:cs typeface="Calibri" pitchFamily="34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ru-RU" sz="1800" b="1" dirty="0">
                <a:solidFill>
                  <a:schemeClr val="accent1"/>
                </a:solidFill>
              </a:rPr>
              <a:t>Резервное копирование</a:t>
            </a:r>
          </a:p>
          <a:p>
            <a:pPr>
              <a:lnSpc>
                <a:spcPct val="80000"/>
              </a:lnSpc>
            </a:pPr>
            <a:r>
              <a:rPr lang="ru-RU" sz="1800" b="1" dirty="0" smtClean="0">
                <a:solidFill>
                  <a:schemeClr val="accent1"/>
                </a:solidFill>
              </a:rPr>
              <a:t>Обновление</a:t>
            </a:r>
            <a:endParaRPr lang="ru-RU" sz="1800" b="1" dirty="0">
              <a:solidFill>
                <a:schemeClr val="accent1"/>
              </a:solidFill>
            </a:endParaRPr>
          </a:p>
        </p:txBody>
      </p:sp>
      <p:sp>
        <p:nvSpPr>
          <p:cNvPr id="22" name="Заголовок 1"/>
          <p:cNvSpPr txBox="1">
            <a:spLocks/>
          </p:cNvSpPr>
          <p:nvPr/>
        </p:nvSpPr>
        <p:spPr bwMode="auto">
          <a:xfrm>
            <a:off x="978153" y="5309378"/>
            <a:ext cx="1824459" cy="48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200">
                <a:solidFill>
                  <a:srgbClr val="5B0917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 sz="2000">
                <a:solidFill>
                  <a:srgbClr val="5B0917"/>
                </a:solidFill>
                <a:latin typeface="Calibri" pitchFamily="34" charset="0"/>
                <a:cs typeface="Calibri" pitchFamily="34" charset="0"/>
              </a:defRPr>
            </a:lvl2pPr>
            <a:lvl3pPr>
              <a:defRPr>
                <a:solidFill>
                  <a:srgbClr val="5B0917"/>
                </a:solidFill>
                <a:latin typeface="Calibri" pitchFamily="34" charset="0"/>
                <a:cs typeface="Calibri" pitchFamily="34" charset="0"/>
              </a:defRPr>
            </a:lvl3pPr>
            <a:lvl4pPr>
              <a:defRPr sz="1600">
                <a:solidFill>
                  <a:srgbClr val="5B0917"/>
                </a:solidFill>
                <a:latin typeface="Calibri" pitchFamily="34" charset="0"/>
                <a:cs typeface="Calibri" pitchFamily="34" charset="0"/>
              </a:defRPr>
            </a:lvl4pPr>
            <a:lvl5pPr>
              <a:defRPr sz="1400">
                <a:solidFill>
                  <a:srgbClr val="5B0917"/>
                </a:solidFill>
                <a:latin typeface="Calibri" pitchFamily="34" charset="0"/>
                <a:cs typeface="Calibri" pitchFamily="34" charset="0"/>
              </a:defRPr>
            </a:lvl5pPr>
            <a:lvl6pPr>
              <a:defRPr sz="1400">
                <a:solidFill>
                  <a:srgbClr val="5B0917"/>
                </a:solidFill>
                <a:latin typeface="Calibri" pitchFamily="34" charset="0"/>
                <a:cs typeface="Calibri" pitchFamily="34" charset="0"/>
              </a:defRPr>
            </a:lvl6pPr>
            <a:lvl7pPr>
              <a:defRPr sz="1400">
                <a:solidFill>
                  <a:srgbClr val="5B0917"/>
                </a:solidFill>
                <a:latin typeface="Calibri" pitchFamily="34" charset="0"/>
                <a:cs typeface="Calibri" pitchFamily="34" charset="0"/>
              </a:defRPr>
            </a:lvl7pPr>
            <a:lvl8pPr>
              <a:defRPr sz="1400">
                <a:solidFill>
                  <a:srgbClr val="5B0917"/>
                </a:solidFill>
                <a:latin typeface="Calibri" pitchFamily="34" charset="0"/>
                <a:cs typeface="Calibri" pitchFamily="34" charset="0"/>
              </a:defRPr>
            </a:lvl8pPr>
            <a:lvl9pPr>
              <a:defRPr sz="1400">
                <a:solidFill>
                  <a:srgbClr val="5B0917"/>
                </a:solidFill>
                <a:latin typeface="Calibri" pitchFamily="34" charset="0"/>
                <a:cs typeface="Calibri" pitchFamily="34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ru-RU" sz="1800" b="1" dirty="0">
                <a:solidFill>
                  <a:schemeClr val="accent1"/>
                </a:solidFill>
              </a:rPr>
              <a:t>Учреждения</a:t>
            </a:r>
          </a:p>
        </p:txBody>
      </p:sp>
      <p:pic>
        <p:nvPicPr>
          <p:cNvPr id="6" name="Рисунок 6"/>
          <p:cNvPicPr>
            <a:picLocks noChangeAspect="1"/>
          </p:cNvPicPr>
          <p:nvPr/>
        </p:nvPicPr>
        <p:blipFill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383" y="3588911"/>
            <a:ext cx="1593709" cy="14654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Рисунок 6"/>
          <p:cNvPicPr>
            <a:picLocks noChangeAspect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356" y="4764795"/>
            <a:ext cx="1865313" cy="14310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4719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30958" y="485271"/>
            <a:ext cx="9428659" cy="645754"/>
          </a:xfrm>
        </p:spPr>
        <p:txBody>
          <a:bodyPr>
            <a:normAutofit fontScale="90000"/>
          </a:bodyPr>
          <a:lstStyle/>
          <a:p>
            <a:r>
              <a:rPr lang="ru-RU" sz="2600" dirty="0" smtClean="0"/>
              <a:t>эффективность </a:t>
            </a:r>
            <a:r>
              <a:rPr lang="ru-RU" sz="2600" dirty="0"/>
              <a:t>использования системы в настоящее время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1BDBE1E8-50F2-49BA-A952-1CC1DEAA5FBD}" type="slidenum">
              <a:rPr lang="en-US" smtClean="0"/>
              <a:pPr algn="r"/>
              <a:t>18</a:t>
            </a:fld>
            <a:endParaRPr lang="en-US" dirty="0"/>
          </a:p>
        </p:txBody>
      </p:sp>
      <p:graphicFrame>
        <p:nvGraphicFramePr>
          <p:cNvPr id="7" name="Объект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23913922"/>
              </p:ext>
            </p:extLst>
          </p:nvPr>
        </p:nvGraphicFramePr>
        <p:xfrm>
          <a:off x="1742139" y="1641016"/>
          <a:ext cx="8353968" cy="4624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67580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300" dirty="0" smtClean="0"/>
              <a:t>Эффективность использования системы </a:t>
            </a:r>
            <a:r>
              <a:rPr lang="ru-RU" sz="2300" dirty="0"/>
              <a:t>– экономия </a:t>
            </a:r>
            <a:r>
              <a:rPr lang="ru-RU" sz="2300" dirty="0" smtClean="0"/>
              <a:t>рабочего времени</a:t>
            </a:r>
            <a:endParaRPr lang="ru-RU" sz="23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1BDBE1E8-50F2-49BA-A952-1CC1DEAA5FBD}" type="slidenum">
              <a:rPr lang="en-US" smtClean="0"/>
              <a:pPr algn="r"/>
              <a:t>19</a:t>
            </a:fld>
            <a:endParaRPr lang="en-US" dirty="0"/>
          </a:p>
        </p:txBody>
      </p:sp>
      <p:graphicFrame>
        <p:nvGraphicFramePr>
          <p:cNvPr id="6" name="Объект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03007823"/>
              </p:ext>
            </p:extLst>
          </p:nvPr>
        </p:nvGraphicFramePr>
        <p:xfrm>
          <a:off x="430958" y="1019640"/>
          <a:ext cx="10941676" cy="26273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7284271"/>
              </p:ext>
            </p:extLst>
          </p:nvPr>
        </p:nvGraphicFramePr>
        <p:xfrm>
          <a:off x="689472" y="3847008"/>
          <a:ext cx="5994131" cy="2474932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1827485"/>
                <a:gridCol w="1480008"/>
                <a:gridCol w="1150070"/>
                <a:gridCol w="1536568"/>
              </a:tblGrid>
              <a:tr h="461041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1" u="none" strike="noStrike" dirty="0">
                          <a:effectLst/>
                          <a:latin typeface="Calibri" panose="020F0502020204030204" pitchFamily="34" charset="0"/>
                        </a:rPr>
                        <a:t>Документ 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808" marR="56808" marT="56808" marB="56808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1" u="none" strike="noStrike" dirty="0">
                          <a:effectLst/>
                          <a:latin typeface="Calibri" panose="020F0502020204030204" pitchFamily="34" charset="0"/>
                        </a:rPr>
                        <a:t>Трудозатраты  на один документ, мин.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808" marR="56808" marT="56808" marB="568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1" u="none" strike="noStrike" dirty="0">
                          <a:effectLst/>
                          <a:latin typeface="Calibri" panose="020F0502020204030204" pitchFamily="34" charset="0"/>
                        </a:rPr>
                        <a:t>Количество документов/год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808" marR="56808" marT="56808" marB="568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1" u="none" strike="noStrike" dirty="0">
                          <a:effectLst/>
                          <a:latin typeface="Calibri" panose="020F0502020204030204" pitchFamily="34" charset="0"/>
                        </a:rPr>
                        <a:t>ИТОГО трудозатрат/год, </a:t>
                      </a:r>
                      <a:r>
                        <a:rPr lang="ru-RU" sz="1100" b="1" u="none" strike="noStrike" dirty="0" smtClean="0">
                          <a:effectLst/>
                          <a:latin typeface="Calibri" panose="020F0502020204030204" pitchFamily="34" charset="0"/>
                        </a:rPr>
                        <a:t>час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808" marR="56808" marT="56808" marB="568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8492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u="none" strike="noStrike">
                          <a:effectLst/>
                          <a:latin typeface="Calibri" panose="020F0502020204030204" pitchFamily="34" charset="0"/>
                        </a:rPr>
                        <a:t>Бюджетные данные</a:t>
                      </a:r>
                      <a:endParaRPr lang="ru-RU" sz="1100">
                        <a:effectLst/>
                        <a:latin typeface="Calibri" panose="020F0502020204030204" pitchFamily="34" charset="0"/>
                      </a:endParaRPr>
                    </a:p>
                    <a:p>
                      <a:pPr fontAlgn="t"/>
                      <a:r>
                        <a:rPr lang="ru-RU" sz="1100">
                          <a:effectLst/>
                          <a:latin typeface="Calibri" panose="020F0502020204030204" pitchFamily="34" charset="0"/>
                        </a:rPr>
                        <a:t/>
                      </a:r>
                      <a:br>
                        <a:rPr lang="ru-RU" sz="1100">
                          <a:effectLst/>
                          <a:latin typeface="Calibri" panose="020F0502020204030204" pitchFamily="34" charset="0"/>
                        </a:rPr>
                      </a:br>
                      <a:endParaRPr lang="ru-RU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808" marR="56808" marT="56808" marB="56808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u="none" strike="noStrike">
                          <a:effectLst/>
                          <a:latin typeface="Calibri" panose="020F0502020204030204" pitchFamily="34" charset="0"/>
                        </a:rPr>
                        <a:t>20</a:t>
                      </a:r>
                      <a:endParaRPr lang="ru-RU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808" marR="56808" marT="56808" marB="568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u="none" strike="noStrike" dirty="0"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808" marR="56808" marT="56808" marB="568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u="none" strike="noStrike" dirty="0">
                          <a:effectLst/>
                          <a:latin typeface="Calibri" panose="020F0502020204030204" pitchFamily="34" charset="0"/>
                        </a:rPr>
                        <a:t>0,6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808" marR="56808" marT="56808" marB="568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8492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u="none" strike="noStrike">
                          <a:effectLst/>
                          <a:latin typeface="Calibri" panose="020F0502020204030204" pitchFamily="34" charset="0"/>
                        </a:rPr>
                        <a:t>Регистрация обязательств и сведений по договорам</a:t>
                      </a:r>
                      <a:endParaRPr lang="ru-RU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808" marR="56808" marT="56808" marB="56808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u="none" strike="noStrike"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ru-RU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808" marR="56808" marT="56808" marB="568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u="none" strike="noStrike">
                          <a:effectLst/>
                          <a:latin typeface="Calibri" panose="020F0502020204030204" pitchFamily="34" charset="0"/>
                        </a:rPr>
                        <a:t>120</a:t>
                      </a:r>
                      <a:endParaRPr lang="ru-RU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808" marR="56808" marT="56808" marB="568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u="none" strike="noStrike">
                          <a:effectLst/>
                          <a:latin typeface="Calibri" panose="020F0502020204030204" pitchFamily="34" charset="0"/>
                        </a:rPr>
                        <a:t>10</a:t>
                      </a:r>
                      <a:endParaRPr lang="ru-RU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808" marR="56808" marT="56808" marB="568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321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u="none" strike="noStrike">
                          <a:effectLst/>
                          <a:latin typeface="Calibri" panose="020F0502020204030204" pitchFamily="34" charset="0"/>
                        </a:rPr>
                        <a:t>Платежные поручения</a:t>
                      </a:r>
                      <a:endParaRPr lang="ru-RU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808" marR="56808" marT="56808" marB="56808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u="none" strike="noStrike"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808" marR="56808" marT="56808" marB="568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u="none" strike="noStrike">
                          <a:effectLst/>
                          <a:latin typeface="Calibri" panose="020F0502020204030204" pitchFamily="34" charset="0"/>
                        </a:rPr>
                        <a:t>360</a:t>
                      </a:r>
                      <a:endParaRPr lang="ru-RU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808" marR="56808" marT="56808" marB="568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u="none" strike="noStrike" dirty="0">
                          <a:effectLst/>
                          <a:latin typeface="Calibri" panose="020F0502020204030204" pitchFamily="34" charset="0"/>
                        </a:rPr>
                        <a:t>18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808" marR="56808" marT="56808" marB="568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321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u="none" strike="noStrike">
                          <a:effectLst/>
                          <a:latin typeface="Calibri" panose="020F0502020204030204" pitchFamily="34" charset="0"/>
                        </a:rPr>
                        <a:t>Кассовые поступления </a:t>
                      </a:r>
                      <a:endParaRPr lang="ru-RU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808" marR="56808" marT="56808" marB="56808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u="none" strike="noStrike"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808" marR="56808" marT="56808" marB="568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u="none" strike="noStrike" dirty="0">
                          <a:effectLst/>
                          <a:latin typeface="Calibri" panose="020F0502020204030204" pitchFamily="34" charset="0"/>
                        </a:rPr>
                        <a:t>60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808" marR="56808" marT="56808" marB="568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u="none" strike="noStrike"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ru-RU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808" marR="56808" marT="56808" marB="568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351">
                <a:tc gridSpan="3">
                  <a:txBody>
                    <a:bodyPr/>
                    <a:lstStyle/>
                    <a:p>
                      <a:pPr fontAlgn="t"/>
                      <a:endParaRPr lang="ru-RU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808" marR="56808" marT="56808" marB="56808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u="none" strike="noStrike" dirty="0">
                          <a:effectLst/>
                          <a:latin typeface="Calibri" panose="020F0502020204030204" pitchFamily="34" charset="0"/>
                        </a:rPr>
                        <a:t>29,6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808" marR="56808" marT="56808" marB="568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7266642" y="1470390"/>
            <a:ext cx="1216818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Выноска 1 9"/>
          <p:cNvSpPr/>
          <p:nvPr/>
        </p:nvSpPr>
        <p:spPr bwMode="gray">
          <a:xfrm>
            <a:off x="8102777" y="4550204"/>
            <a:ext cx="3934047" cy="1488558"/>
          </a:xfrm>
          <a:prstGeom prst="borderCallout1">
            <a:avLst/>
          </a:prstGeom>
          <a:gradFill>
            <a:gsLst>
              <a:gs pos="0">
                <a:srgbClr val="93DFF1"/>
              </a:gs>
              <a:gs pos="84000">
                <a:schemeClr val="accent3">
                  <a:shade val="90000"/>
                  <a:lumMod val="88000"/>
                </a:schemeClr>
              </a:gs>
            </a:gsLst>
          </a:gradFill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</a:pPr>
            <a:r>
              <a:rPr lang="ru-RU" sz="1600" dirty="0">
                <a:solidFill>
                  <a:schemeClr val="tx1"/>
                </a:solidFill>
                <a:latin typeface="Calibri" panose="020F0502020204030204" pitchFamily="34" charset="0"/>
              </a:rPr>
              <a:t>Таким </a:t>
            </a:r>
            <a:r>
              <a:rPr lang="ru-RU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образом, </a:t>
            </a:r>
            <a:r>
              <a:rPr lang="ru-RU" sz="1600" dirty="0">
                <a:solidFill>
                  <a:schemeClr val="tx1"/>
                </a:solidFill>
                <a:latin typeface="Calibri" panose="020F0502020204030204" pitchFamily="34" charset="0"/>
              </a:rPr>
              <a:t>для </a:t>
            </a:r>
            <a:r>
              <a:rPr lang="ru-RU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507 </a:t>
            </a:r>
            <a:r>
              <a:rPr lang="ru-RU" sz="1600" dirty="0">
                <a:solidFill>
                  <a:schemeClr val="tx1"/>
                </a:solidFill>
                <a:latin typeface="Calibri" panose="020F0502020204030204" pitchFamily="34" charset="0"/>
              </a:rPr>
              <a:t>учреждений системы образования экономия в трудозатратах составила </a:t>
            </a:r>
            <a:endParaRPr lang="ru-RU" sz="16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ctr">
              <a:spcBef>
                <a:spcPts val="300"/>
              </a:spcBef>
            </a:pPr>
            <a:r>
              <a:rPr lang="ru-RU" sz="2500" b="1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15 </a:t>
            </a:r>
            <a:r>
              <a:rPr lang="ru-RU" sz="2500" b="1" dirty="0">
                <a:solidFill>
                  <a:schemeClr val="accent1"/>
                </a:solidFill>
                <a:latin typeface="Calibri" panose="020F0502020204030204" pitchFamily="34" charset="0"/>
              </a:rPr>
              <a:t>096 часов </a:t>
            </a:r>
            <a:r>
              <a:rPr lang="ru-RU" sz="2500" dirty="0">
                <a:solidFill>
                  <a:schemeClr val="accent1"/>
                </a:solidFill>
                <a:latin typeface="Calibri" panose="020F0502020204030204" pitchFamily="34" charset="0"/>
              </a:rPr>
              <a:t>ежегодно.</a:t>
            </a:r>
            <a:endParaRPr lang="ru-RU" sz="2500" dirty="0" smtClean="0">
              <a:solidFill>
                <a:schemeClr val="accent1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232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3922" y="1923068"/>
            <a:ext cx="5064858" cy="31403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Объект 8"/>
          <p:cNvSpPr>
            <a:spLocks noGrp="1"/>
          </p:cNvSpPr>
          <p:nvPr>
            <p:ph sz="quarter" idx="4294967295"/>
          </p:nvPr>
        </p:nvSpPr>
        <p:spPr>
          <a:xfrm>
            <a:off x="5713985" y="1061301"/>
            <a:ext cx="5843277" cy="5128181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dirty="0" smtClean="0">
                <a:solidFill>
                  <a:schemeClr val="tx1"/>
                </a:solidFill>
                <a:latin typeface="Calibri" panose="020F0502020204030204" pitchFamily="34" charset="0"/>
              </a:rPr>
              <a:t>«Бюджетное  планирование,  каждый  бюджетный  цикл  надо  начинать  с  чёткой фиксации  приоритетов,  необходимо  вернуть  определяющую  роль  госпрограмм  в этом  процессе.</a:t>
            </a:r>
            <a:endParaRPr lang="en-US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dirty="0" smtClean="0">
                <a:solidFill>
                  <a:schemeClr val="tx1"/>
                </a:solidFill>
                <a:latin typeface="Calibri" panose="020F0502020204030204" pitchFamily="34" charset="0"/>
              </a:rPr>
              <a:t>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dirty="0" smtClean="0">
                <a:solidFill>
                  <a:schemeClr val="tx1"/>
                </a:solidFill>
                <a:latin typeface="Calibri" panose="020F0502020204030204" pitchFamily="34" charset="0"/>
              </a:rPr>
              <a:t>Следует  существенно  ужесточить  контроль  за  движением государственных  средств,  включая  федеральные  и  региональные  субсидии предприятиям  промышленности  и  сельского  хозяйства.  </a:t>
            </a:r>
            <a:endParaRPr lang="en-US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dirty="0" smtClean="0">
                <a:solidFill>
                  <a:schemeClr val="tx1"/>
                </a:solidFill>
                <a:latin typeface="Calibri" panose="020F0502020204030204" pitchFamily="34" charset="0"/>
              </a:rPr>
              <a:t>Считаю,  что  их  нужно перечислять  конечному  получателю  только  через  казначейские  счета.  </a:t>
            </a:r>
            <a:endParaRPr lang="en-US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dirty="0" smtClean="0">
                <a:solidFill>
                  <a:schemeClr val="tx1"/>
                </a:solidFill>
                <a:latin typeface="Calibri" panose="020F0502020204030204" pitchFamily="34" charset="0"/>
              </a:rPr>
              <a:t>Доходы государства не должны уходить, что называется, мимо кассы».</a:t>
            </a:r>
            <a:endParaRPr lang="ru-RU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Послание </a:t>
            </a:r>
            <a:r>
              <a:rPr lang="ru-RU" dirty="0" smtClean="0"/>
              <a:t>Президента</a:t>
            </a:r>
            <a:r>
              <a:rPr lang="en-US" dirty="0" smtClean="0"/>
              <a:t> </a:t>
            </a:r>
            <a:r>
              <a:rPr lang="ru-RU" dirty="0" smtClean="0"/>
              <a:t>России </a:t>
            </a:r>
            <a:r>
              <a:rPr lang="ru-RU" dirty="0"/>
              <a:t>Федеральному Собранию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488780" y="5954489"/>
            <a:ext cx="3285460" cy="4699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3 декабря 2015 года, г. Москва</a:t>
            </a:r>
            <a:endParaRPr lang="ru-RU" sz="16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9483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600" dirty="0" smtClean="0"/>
              <a:t>эффективность использования системы – уменьшение стоимости сопровождения</a:t>
            </a:r>
            <a:endParaRPr lang="ru-RU" sz="26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1BDBE1E8-50F2-49BA-A952-1CC1DEAA5FBD}" type="slidenum">
              <a:rPr lang="en-US" smtClean="0"/>
              <a:pPr algn="r"/>
              <a:t>20</a:t>
            </a:fld>
            <a:endParaRPr lang="en-US" dirty="0"/>
          </a:p>
        </p:txBody>
      </p:sp>
      <p:graphicFrame>
        <p:nvGraphicFramePr>
          <p:cNvPr id="6" name="Объект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42225358"/>
              </p:ext>
            </p:extLst>
          </p:nvPr>
        </p:nvGraphicFramePr>
        <p:xfrm>
          <a:off x="616275" y="1454575"/>
          <a:ext cx="10941676" cy="51259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7266642" y="1470390"/>
            <a:ext cx="1216818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5502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7126" y="1"/>
            <a:ext cx="5681062" cy="2488676"/>
          </a:xfrm>
          <a:prstGeom prst="rect">
            <a:avLst/>
          </a:prstGeom>
        </p:spPr>
      </p:pic>
      <p:graphicFrame>
        <p:nvGraphicFramePr>
          <p:cNvPr id="6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35538541"/>
              </p:ext>
            </p:extLst>
          </p:nvPr>
        </p:nvGraphicFramePr>
        <p:xfrm>
          <a:off x="429898" y="391213"/>
          <a:ext cx="11307762" cy="3629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Сопровождение системы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1BDBE1E8-50F2-49BA-A952-1CC1DEAA5FBD}" type="slidenum">
              <a:rPr lang="en-US" smtClean="0"/>
              <a:pPr algn="r"/>
              <a:t>21</a:t>
            </a:fld>
            <a:endParaRPr lang="en-US" dirty="0"/>
          </a:p>
        </p:txBody>
      </p:sp>
      <p:sp>
        <p:nvSpPr>
          <p:cNvPr id="12" name="Прямоугольник с одним вырезанным углом 11"/>
          <p:cNvSpPr/>
          <p:nvPr/>
        </p:nvSpPr>
        <p:spPr>
          <a:xfrm rot="10800000">
            <a:off x="1276551" y="3730438"/>
            <a:ext cx="9643085" cy="2557700"/>
          </a:xfrm>
          <a:prstGeom prst="snip1Rect">
            <a:avLst>
              <a:gd name="adj" fmla="val 13135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atin typeface="Calibri" panose="020F050202020403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276551" y="3716318"/>
            <a:ext cx="9643085" cy="110963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65662" y="4021212"/>
            <a:ext cx="8864862" cy="197615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1600" dirty="0" smtClean="0">
                <a:latin typeface="Calibri" panose="020F0502020204030204" pitchFamily="34" charset="0"/>
              </a:rPr>
              <a:t>В 2014 </a:t>
            </a:r>
            <a:r>
              <a:rPr lang="ru-RU" sz="1600" dirty="0">
                <a:latin typeface="Calibri" panose="020F0502020204030204" pitchFamily="34" charset="0"/>
              </a:rPr>
              <a:t>году:</a:t>
            </a:r>
          </a:p>
          <a:p>
            <a:pPr fontAlgn="base"/>
            <a:r>
              <a:rPr lang="ru-RU" sz="2500" b="1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16 </a:t>
            </a:r>
            <a:r>
              <a:rPr lang="ru-RU" sz="2500" b="1" dirty="0">
                <a:solidFill>
                  <a:schemeClr val="accent1"/>
                </a:solidFill>
                <a:latin typeface="Calibri" panose="020F0502020204030204" pitchFamily="34" charset="0"/>
              </a:rPr>
              <a:t>817 </a:t>
            </a:r>
            <a:r>
              <a:rPr lang="ru-RU" sz="1600" b="1" dirty="0">
                <a:solidFill>
                  <a:schemeClr val="accent1"/>
                </a:solidFill>
                <a:latin typeface="Calibri" panose="020F0502020204030204" pitchFamily="34" charset="0"/>
              </a:rPr>
              <a:t>звонков </a:t>
            </a:r>
            <a:r>
              <a:rPr lang="ru-RU" sz="1600" dirty="0" smtClean="0">
                <a:latin typeface="Calibri" panose="020F0502020204030204" pitchFamily="34" charset="0"/>
              </a:rPr>
              <a:t>приняли </a:t>
            </a:r>
            <a:r>
              <a:rPr lang="ru-RU" sz="1600" dirty="0">
                <a:latin typeface="Calibri" panose="020F0502020204030204" pitchFamily="34" charset="0"/>
              </a:rPr>
              <a:t>специалисты линии консультаций от </a:t>
            </a:r>
            <a:r>
              <a:rPr lang="ru-RU" sz="1600" dirty="0" smtClean="0">
                <a:latin typeface="Calibri" panose="020F0502020204030204" pitchFamily="34" charset="0"/>
              </a:rPr>
              <a:t>бухгалтеров </a:t>
            </a:r>
            <a:r>
              <a:rPr lang="ru-RU" sz="1600" dirty="0">
                <a:latin typeface="Calibri" panose="020F0502020204030204" pitchFamily="34" charset="0"/>
              </a:rPr>
              <a:t>системы образования </a:t>
            </a:r>
            <a:r>
              <a:rPr lang="ru-RU" sz="1600" dirty="0" smtClean="0">
                <a:latin typeface="Calibri" panose="020F0502020204030204" pitchFamily="34" charset="0"/>
              </a:rPr>
              <a:t>города Новосибирска.</a:t>
            </a:r>
            <a:endParaRPr lang="ru-RU" sz="1600" dirty="0">
              <a:latin typeface="Calibri" panose="020F0502020204030204" pitchFamily="34" charset="0"/>
            </a:endParaRPr>
          </a:p>
          <a:p>
            <a:pPr fontAlgn="base"/>
            <a:r>
              <a:rPr lang="ru-RU" sz="2500" b="1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12 </a:t>
            </a:r>
            <a:r>
              <a:rPr lang="ru-RU" sz="2500" b="1" dirty="0">
                <a:solidFill>
                  <a:schemeClr val="accent1"/>
                </a:solidFill>
                <a:latin typeface="Calibri" panose="020F0502020204030204" pitchFamily="34" charset="0"/>
              </a:rPr>
              <a:t>093 </a:t>
            </a:r>
            <a:r>
              <a:rPr lang="ru-RU" sz="1600" b="1" dirty="0">
                <a:solidFill>
                  <a:schemeClr val="accent1"/>
                </a:solidFill>
                <a:latin typeface="Calibri" panose="020F0502020204030204" pitchFamily="34" charset="0"/>
              </a:rPr>
              <a:t>удаленных </a:t>
            </a:r>
            <a:r>
              <a:rPr lang="ru-RU" sz="1600" b="1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подключений</a:t>
            </a:r>
            <a:endParaRPr lang="en-US" sz="1600" b="1" dirty="0" smtClean="0">
              <a:solidFill>
                <a:schemeClr val="accent1"/>
              </a:solidFill>
              <a:latin typeface="Calibri" panose="020F0502020204030204" pitchFamily="34" charset="0"/>
            </a:endParaRPr>
          </a:p>
          <a:p>
            <a:pPr algn="just" fontAlgn="base"/>
            <a:r>
              <a:rPr lang="ru-RU" sz="1600" dirty="0" smtClean="0">
                <a:latin typeface="Calibri" panose="020F0502020204030204" pitchFamily="34" charset="0"/>
              </a:rPr>
              <a:t>Повышение эффективности консультаций в разы: специалист работает непосредственно </a:t>
            </a:r>
            <a:r>
              <a:rPr lang="ru-RU" sz="1600" dirty="0">
                <a:latin typeface="Calibri" panose="020F0502020204030204" pitchFamily="34" charset="0"/>
              </a:rPr>
              <a:t>с бухгалтерскими данными учреждения, видит рабочий стол, информационную базу учреждений, может оперативно решить существующую проблему и ответить на возникший у бухгалтера </a:t>
            </a:r>
            <a:r>
              <a:rPr lang="ru-RU" sz="1600" dirty="0" smtClean="0">
                <a:latin typeface="Calibri" panose="020F0502020204030204" pitchFamily="34" charset="0"/>
              </a:rPr>
              <a:t>вопрос.</a:t>
            </a:r>
            <a:endParaRPr lang="ru-RU" sz="1600" dirty="0"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0175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148" y="1668544"/>
            <a:ext cx="9806488" cy="4719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Сайт системы ФХД</a:t>
            </a:r>
            <a:r>
              <a:rPr lang="en-US" dirty="0" smtClean="0"/>
              <a:t> – </a:t>
            </a:r>
            <a:r>
              <a:rPr lang="ru-RU" dirty="0"/>
              <a:t>Ведение учета финансово-хозяйственной деятельности </a:t>
            </a:r>
            <a:r>
              <a:rPr lang="ru-RU" dirty="0" err="1" smtClean="0"/>
              <a:t>Online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1BDBE1E8-50F2-49BA-A952-1CC1DEAA5FBD}" type="slidenum">
              <a:rPr lang="en-US" smtClean="0"/>
              <a:pPr algn="r"/>
              <a:t>22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Техническое сопровождение системы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1BDBE1E8-50F2-49BA-A952-1CC1DEAA5FBD}" type="slidenum">
              <a:rPr lang="en-US" smtClean="0"/>
              <a:pPr algn="r"/>
              <a:t>23</a:t>
            </a:fld>
            <a:endParaRPr lang="en-US" dirty="0"/>
          </a:p>
        </p:txBody>
      </p:sp>
      <p:graphicFrame>
        <p:nvGraphicFramePr>
          <p:cNvPr id="5" name="Объект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301209"/>
              </p:ext>
            </p:extLst>
          </p:nvPr>
        </p:nvGraphicFramePr>
        <p:xfrm>
          <a:off x="1061798" y="1201479"/>
          <a:ext cx="10410732" cy="51886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65781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30529" y="574805"/>
            <a:ext cx="10697254" cy="701064"/>
          </a:xfrm>
        </p:spPr>
        <p:txBody>
          <a:bodyPr>
            <a:normAutofit fontScale="90000"/>
          </a:bodyPr>
          <a:lstStyle/>
          <a:p>
            <a:r>
              <a:rPr lang="ru-RU" dirty="0"/>
              <a:t>Дальнейшее развитие функционала </a:t>
            </a:r>
            <a:r>
              <a:rPr lang="ru-RU" dirty="0" smtClean="0"/>
              <a:t>системы. регистр педагогических работников – ИНСТРУМЕНТ ДЛЯ РУКОВОДИТЕЛЕЙ ОТРАСЛИ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1BDBE1E8-50F2-49BA-A952-1CC1DEAA5FBD}" type="slidenum">
              <a:rPr lang="en-US" smtClean="0"/>
              <a:pPr algn="r"/>
              <a:t>24</a:t>
            </a:fld>
            <a:endParaRPr lang="en-US" dirty="0"/>
          </a:p>
        </p:txBody>
      </p:sp>
      <p:graphicFrame>
        <p:nvGraphicFramePr>
          <p:cNvPr id="5" name="Объект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43046536"/>
              </p:ext>
            </p:extLst>
          </p:nvPr>
        </p:nvGraphicFramePr>
        <p:xfrm>
          <a:off x="944516" y="1573447"/>
          <a:ext cx="10215098" cy="4624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60503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30529" y="1745344"/>
            <a:ext cx="11307132" cy="45719"/>
          </a:xfrm>
        </p:spPr>
        <p:txBody>
          <a:bodyPr>
            <a:noAutofit/>
          </a:bodyPr>
          <a:lstStyle/>
          <a:p>
            <a:r>
              <a:rPr lang="ru-RU" sz="1800" dirty="0" smtClean="0"/>
              <a:t>Информационная база финансово-хозяйственной деятельности - эффективный инструмент руководителя отрасли для принятия решений</a:t>
            </a:r>
          </a:p>
          <a:p>
            <a:r>
              <a:rPr lang="ru-RU" sz="1400" dirty="0" smtClean="0"/>
              <a:t/>
            </a:r>
            <a:br>
              <a:rPr lang="ru-RU" sz="1400" dirty="0" smtClean="0"/>
            </a:br>
            <a:endParaRPr lang="ru-RU" sz="14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Дальнейшее развитие функционала системы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1BDBE1E8-50F2-49BA-A952-1CC1DEAA5FBD}" type="slidenum">
              <a:rPr lang="en-US" smtClean="0"/>
              <a:pPr algn="r"/>
              <a:t>25</a:t>
            </a:fld>
            <a:endParaRPr lang="en-US" dirty="0"/>
          </a:p>
        </p:txBody>
      </p:sp>
      <p:graphicFrame>
        <p:nvGraphicFramePr>
          <p:cNvPr id="9" name="Объект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73758430"/>
              </p:ext>
            </p:extLst>
          </p:nvPr>
        </p:nvGraphicFramePr>
        <p:xfrm>
          <a:off x="598328" y="1866506"/>
          <a:ext cx="10779914" cy="4487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75571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с одним вырезанным углом 5"/>
          <p:cNvSpPr/>
          <p:nvPr/>
        </p:nvSpPr>
        <p:spPr>
          <a:xfrm rot="10800000">
            <a:off x="677402" y="2208271"/>
            <a:ext cx="10983554" cy="3254824"/>
          </a:xfrm>
          <a:prstGeom prst="snip1Rect">
            <a:avLst>
              <a:gd name="adj" fmla="val 13135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atin typeface="Calibri" panose="020F050202020403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77405" y="2194151"/>
            <a:ext cx="10983554" cy="141207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alibri" panose="020F0502020204030204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Дальнейшее развитие функционала системы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1BDBE1E8-50F2-49BA-A952-1CC1DEAA5FBD}" type="slidenum">
              <a:rPr lang="en-US" smtClean="0"/>
              <a:pPr algn="r"/>
              <a:t>26</a:t>
            </a:fld>
            <a:endParaRPr lang="en-US" dirty="0"/>
          </a:p>
        </p:txBody>
      </p:sp>
      <p:graphicFrame>
        <p:nvGraphicFramePr>
          <p:cNvPr id="5" name="Объект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08563517"/>
              </p:ext>
            </p:extLst>
          </p:nvPr>
        </p:nvGraphicFramePr>
        <p:xfrm>
          <a:off x="934925" y="2427335"/>
          <a:ext cx="4913700" cy="40612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72849" y="2735960"/>
            <a:ext cx="5092641" cy="23265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44918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74540234"/>
              </p:ext>
            </p:extLst>
          </p:nvPr>
        </p:nvGraphicFramePr>
        <p:xfrm>
          <a:off x="430529" y="989814"/>
          <a:ext cx="11447963" cy="36137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30528" y="2059745"/>
            <a:ext cx="11307132" cy="2386279"/>
          </a:xfrm>
        </p:spPr>
        <p:txBody>
          <a:bodyPr/>
          <a:lstStyle/>
          <a:p>
            <a:r>
              <a:rPr lang="ru-RU" dirty="0"/>
              <a:t>Аналитический отчет №</a:t>
            </a:r>
            <a:r>
              <a:rPr lang="ru-RU" dirty="0" smtClean="0"/>
              <a:t>1. </a:t>
            </a:r>
            <a:r>
              <a:rPr lang="ru-RU" dirty="0" smtClean="0">
                <a:solidFill>
                  <a:schemeClr val="accent2"/>
                </a:solidFill>
              </a:rPr>
              <a:t>Анализ </a:t>
            </a:r>
            <a:r>
              <a:rPr lang="ru-RU" dirty="0">
                <a:solidFill>
                  <a:schemeClr val="accent2"/>
                </a:solidFill>
              </a:rPr>
              <a:t>источников финансирования приобретения компьютерной </a:t>
            </a:r>
            <a:r>
              <a:rPr lang="ru-RU" dirty="0" smtClean="0">
                <a:solidFill>
                  <a:schemeClr val="accent2"/>
                </a:solidFill>
              </a:rPr>
              <a:t>техники</a:t>
            </a:r>
          </a:p>
          <a:p>
            <a:r>
              <a:rPr lang="ru-RU" dirty="0" smtClean="0">
                <a:solidFill>
                  <a:schemeClr val="accent2"/>
                </a:solidFill>
              </a:rPr>
              <a:t> </a:t>
            </a:r>
            <a:endParaRPr lang="ru-RU" dirty="0">
              <a:solidFill>
                <a:schemeClr val="accent2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Дальнейшее развитие функционала системы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1BDBE1E8-50F2-49BA-A952-1CC1DEAA5FBD}" type="slidenum">
              <a:rPr lang="en-US" smtClean="0"/>
              <a:pPr algn="r"/>
              <a:t>27</a:t>
            </a:fld>
            <a:endParaRPr lang="en-US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2183538"/>
              </p:ext>
            </p:extLst>
          </p:nvPr>
        </p:nvGraphicFramePr>
        <p:xfrm>
          <a:off x="471224" y="3827484"/>
          <a:ext cx="10907020" cy="1842192"/>
        </p:xfrm>
        <a:graphic>
          <a:graphicData uri="http://schemas.openxmlformats.org/drawingml/2006/table">
            <a:tbl>
              <a:tblPr/>
              <a:tblGrid>
                <a:gridCol w="2181404"/>
                <a:gridCol w="2181404"/>
                <a:gridCol w="2181404"/>
                <a:gridCol w="2181404"/>
                <a:gridCol w="2181404"/>
              </a:tblGrid>
              <a:tr h="460548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Источник финансирования 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5" marR="66675" marT="66675" marB="66675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Сумма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руб.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5" marR="66675" marT="66675" marB="6667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Доля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5" marR="66675" marT="66675" marB="6667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Количество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шт.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5" marR="66675" marT="66675" marB="6667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Цена за единицу,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руб.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5" marR="66675" marT="66675" marB="6667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60548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Из муниципального бюджета 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5" marR="66675" marT="66675" marB="66675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р.190 620 000,00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5" marR="66675" marT="66675" marB="6667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79,33%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/>
                      </a:r>
                      <a:b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5" marR="66675" marT="66675" marB="6667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10590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5" marR="66675" marT="66675" marB="6667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р.18 000,00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5" marR="66675" marT="66675" marB="6667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60548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Из собственных средств учреждения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5" marR="66675" marT="66675" marB="66675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р.49 680 000,00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/>
                      </a:r>
                      <a:b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5" marR="66675" marT="66675" marB="6667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20,67%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/>
                      </a:r>
                      <a:b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5" marR="66675" marT="66675" marB="6667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1840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5" marR="66675" marT="66675" marB="6667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р.27 000,00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5" marR="66675" marT="66675" marB="6667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60548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ИТОГО 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5" marR="66675" marT="66675" marB="66675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р.240 300 000,00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/>
                      </a:r>
                      <a:b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5" marR="66675" marT="66675" marB="6667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100,00%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5" marR="66675" marT="66675" marB="6667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12430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5" marR="66675" marT="66675" marB="6667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/>
                      </a:r>
                      <a:b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5" marR="66675" marT="66675" marB="6667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471225" y="3723654"/>
            <a:ext cx="31683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ru-RU" altLang="ru-RU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ru-RU" altLang="ru-RU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71224" y="3252884"/>
            <a:ext cx="9983102" cy="369332"/>
          </a:xfrm>
          <a:prstGeom prst="rect">
            <a:avLst/>
          </a:prstGeom>
          <a:noFill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8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Позволяет </a:t>
            </a:r>
            <a:r>
              <a:rPr lang="ru-RU" sz="1800" i="1" dirty="0">
                <a:solidFill>
                  <a:schemeClr val="tx1"/>
                </a:solidFill>
                <a:latin typeface="Calibri" panose="020F0502020204030204" pitchFamily="34" charset="0"/>
              </a:rPr>
              <a:t>выявлять среднюю стоимость единицы компьютерной техники </a:t>
            </a:r>
            <a:endParaRPr lang="ru-RU" i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5762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57875" y="2035573"/>
            <a:ext cx="11307132" cy="983852"/>
          </a:xfrm>
        </p:spPr>
        <p:txBody>
          <a:bodyPr/>
          <a:lstStyle/>
          <a:p>
            <a:r>
              <a:rPr lang="ru-RU" dirty="0"/>
              <a:t>Аналитический отчет №</a:t>
            </a:r>
            <a:r>
              <a:rPr lang="ru-RU" dirty="0" smtClean="0"/>
              <a:t>2. </a:t>
            </a:r>
            <a:r>
              <a:rPr lang="ru-RU" dirty="0" smtClean="0">
                <a:solidFill>
                  <a:schemeClr val="accent2"/>
                </a:solidFill>
              </a:rPr>
              <a:t>Анализ </a:t>
            </a:r>
            <a:r>
              <a:rPr lang="ru-RU" dirty="0">
                <a:solidFill>
                  <a:schemeClr val="accent2"/>
                </a:solidFill>
              </a:rPr>
              <a:t>морального и физического износа компьютерной </a:t>
            </a:r>
            <a:r>
              <a:rPr lang="ru-RU" dirty="0" smtClean="0">
                <a:solidFill>
                  <a:schemeClr val="accent2"/>
                </a:solidFill>
              </a:rPr>
              <a:t>техники</a:t>
            </a:r>
            <a:endParaRPr lang="ru-RU" dirty="0">
              <a:solidFill>
                <a:schemeClr val="accent2"/>
              </a:solidFill>
              <a:effectLst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Дальнейшее развитие функционала системы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>
          <a:xfrm>
            <a:off x="10897943" y="6580554"/>
            <a:ext cx="359418" cy="132887"/>
          </a:xfrm>
        </p:spPr>
        <p:txBody>
          <a:bodyPr/>
          <a:lstStyle/>
          <a:p>
            <a:pPr algn="r"/>
            <a:fld id="{1BDBE1E8-50F2-49BA-A952-1CC1DEAA5FBD}" type="slidenum">
              <a:rPr lang="en-US" smtClean="0"/>
              <a:pPr algn="r"/>
              <a:t>28</a:t>
            </a:fld>
            <a:endParaRPr lang="en-US" dirty="0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471225" y="3723654"/>
            <a:ext cx="31683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ru-RU" altLang="ru-RU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ru-RU" altLang="ru-RU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951523" y="67549"/>
            <a:ext cx="5699055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effectLst/>
                <a:latin typeface="Calibri" panose="020F0502020204030204" pitchFamily="34" charset="0"/>
              </a:rPr>
              <a:t/>
            </a:r>
            <a:br>
              <a:rPr kumimoji="0" lang="ru-RU" altLang="ru-RU" sz="1800" b="0" i="0" u="none" strike="noStrike" cap="none" normalizeH="0" baseline="0" smtClean="0">
                <a:ln>
                  <a:noFill/>
                </a:ln>
                <a:effectLst/>
                <a:latin typeface="Calibri" panose="020F0502020204030204" pitchFamily="34" charset="0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effectLst/>
                <a:latin typeface="Calibri" panose="020F0502020204030204" pitchFamily="34" charset="0"/>
              </a:rPr>
              <a:t/>
            </a:r>
            <a:br>
              <a:rPr kumimoji="0" lang="ru-RU" altLang="ru-RU" sz="1800" b="0" i="0" u="none" strike="noStrike" cap="none" normalizeH="0" baseline="0" smtClean="0">
                <a:ln>
                  <a:noFill/>
                </a:ln>
                <a:effectLst/>
                <a:latin typeface="Calibri" panose="020F0502020204030204" pitchFamily="34" charset="0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effectLst/>
              <a:latin typeface="Calibri" panose="020F0502020204030204" pitchFamily="34" charset="0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3170840"/>
              </p:ext>
            </p:extLst>
          </p:nvPr>
        </p:nvGraphicFramePr>
        <p:xfrm>
          <a:off x="471225" y="3204756"/>
          <a:ext cx="11160966" cy="2758329"/>
        </p:xfrm>
        <a:graphic>
          <a:graphicData uri="http://schemas.openxmlformats.org/drawingml/2006/table">
            <a:tbl>
              <a:tblPr/>
              <a:tblGrid>
                <a:gridCol w="2802268"/>
                <a:gridCol w="1431201"/>
                <a:gridCol w="1286879"/>
                <a:gridCol w="1779981"/>
                <a:gridCol w="1238771"/>
                <a:gridCol w="1286879"/>
                <a:gridCol w="1334987"/>
              </a:tblGrid>
              <a:tr h="308103">
                <a:tc>
                  <a:txBody>
                    <a:bodyPr/>
                    <a:lstStyle/>
                    <a:p>
                      <a:pPr rtl="0" fontAlgn="b"/>
                      <a:r>
                        <a:rPr lang="ru-RU" sz="9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Моральный и физический износ компьютерного оборудования</a:t>
                      </a:r>
                    </a:p>
                  </a:txBody>
                  <a:tcPr marL="14791" marR="14791" marT="9861" marB="9861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ru-RU" sz="9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</a:p>
                  </a:txBody>
                  <a:tcPr marL="14791" marR="14791" marT="9861" marB="98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ru-RU" sz="9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14791" marR="14791" marT="9861" marB="98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82536">
                <a:tc>
                  <a:txBody>
                    <a:bodyPr/>
                    <a:lstStyle/>
                    <a:p>
                      <a:pPr rtl="0" fontAlgn="b"/>
                      <a:r>
                        <a:rPr lang="ru-RU" sz="9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Год принятия в эксплуатацию </a:t>
                      </a:r>
                    </a:p>
                  </a:txBody>
                  <a:tcPr marL="14791" marR="14791" marT="9861" marB="9861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ru-RU" sz="9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Количество номенклатуры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ru-RU" sz="9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Сумма списания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ru-RU" sz="9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Планируемая сумма инвестирования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ru-RU" sz="9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Количество номенклатуры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ru-RU" sz="9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Сумма списания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ru-RU" sz="9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Планируемая сумма инвестирования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59234">
                <a:tc>
                  <a:txBody>
                    <a:bodyPr/>
                    <a:lstStyle/>
                    <a:p>
                      <a:pPr rtl="0" fontAlgn="b"/>
                      <a:r>
                        <a:rPr lang="ru-RU" sz="9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1998-2006</a:t>
                      </a:r>
                    </a:p>
                  </a:txBody>
                  <a:tcPr marL="14791" marR="14791" marT="9861" marB="9861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3107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р.60 065 333,87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р.66 071 867,26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3107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р.60 065 333,87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р.66 071 867,26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59234"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2007</a:t>
                      </a:r>
                    </a:p>
                  </a:txBody>
                  <a:tcPr marL="14791" marR="14791" marT="9861" marB="9861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2105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р.40 694 408,69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р.0,00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2105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р.40 694 408,69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р.44 763 849,56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59234"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2008</a:t>
                      </a:r>
                    </a:p>
                  </a:txBody>
                  <a:tcPr marL="14791" marR="14791" marT="9861" marB="9861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460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р.8 892 839,90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р.0,00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460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р.8 892 839,90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р.0,00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59234"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2009</a:t>
                      </a:r>
                    </a:p>
                  </a:txBody>
                  <a:tcPr marL="14791" marR="14791" marT="9861" marB="9861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789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р.15 253 153,66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р.0,00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789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р.15 253 153,66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р.0,00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59234"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2010</a:t>
                      </a:r>
                    </a:p>
                  </a:txBody>
                  <a:tcPr marL="14791" marR="14791" marT="9861" marB="9861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1050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р.20 298 873,69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р.0,00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1050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р.20 298 873,69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р.0,00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59234"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2011</a:t>
                      </a:r>
                    </a:p>
                  </a:txBody>
                  <a:tcPr marL="14791" marR="14791" marT="9861" marB="9861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989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р.19 119 605,79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р.0,00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989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р.19 119 605,79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р.0,00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59234"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2012</a:t>
                      </a:r>
                    </a:p>
                  </a:txBody>
                  <a:tcPr marL="14791" marR="14791" marT="9861" marB="9861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366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р.7 075 607,40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р.0,00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366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р.7 075 607,40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р.0,00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59234"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2013</a:t>
                      </a:r>
                    </a:p>
                  </a:txBody>
                  <a:tcPr marL="14791" marR="14791" marT="9861" marB="9861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759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р.14 673 185,84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р.0,00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759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р.14 673 185,84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р.0,00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59234"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2014</a:t>
                      </a:r>
                    </a:p>
                  </a:txBody>
                  <a:tcPr marL="14791" marR="14791" marT="9861" marB="9861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1480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р.28 611 745,78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р.0,00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1480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р.28 611 745,78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р.0,00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59234"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2015</a:t>
                      </a:r>
                    </a:p>
                  </a:txBody>
                  <a:tcPr marL="14791" marR="14791" marT="9861" marB="9861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350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р.6 766 291,23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р.0,00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350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р.6 766 291,23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р.0,00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59234"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</a:p>
                  </a:txBody>
                  <a:tcPr marL="14791" marR="14791" marT="9861" marB="9861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975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р.18 848 954,14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р.0,00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975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р.18 848 954,14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р.0,00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32799"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14791" marR="14791" marT="9861" marB="9861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р.0,00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р.0,00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р.0,00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р.0,00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59234">
                <a:tc>
                  <a:txBody>
                    <a:bodyPr/>
                    <a:lstStyle/>
                    <a:p>
                      <a:pPr rtl="0" fontAlgn="b"/>
                      <a:r>
                        <a:rPr lang="ru-RU" sz="9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Итого</a:t>
                      </a:r>
                    </a:p>
                  </a:txBody>
                  <a:tcPr marL="14791" marR="14791" marT="9861" marB="9861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12430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р.240 300 000,00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р.66 071 867,26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12430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р.240 300 000,00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р.110 835 716,81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pSp>
        <p:nvGrpSpPr>
          <p:cNvPr id="10" name="Группа 9"/>
          <p:cNvGrpSpPr/>
          <p:nvPr/>
        </p:nvGrpSpPr>
        <p:grpSpPr>
          <a:xfrm>
            <a:off x="514082" y="1060766"/>
            <a:ext cx="10994718" cy="869846"/>
            <a:chOff x="0" y="263881"/>
            <a:chExt cx="10994718" cy="869846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0" y="263881"/>
              <a:ext cx="10994718" cy="869846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Прямоугольник 11"/>
            <p:cNvSpPr/>
            <p:nvPr/>
          </p:nvSpPr>
          <p:spPr>
            <a:xfrm>
              <a:off x="0" y="263881"/>
              <a:ext cx="10994718" cy="8698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22860" rIns="0" bIns="2286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kern="1200" dirty="0" smtClean="0">
                  <a:latin typeface="Calibri" panose="020F0502020204030204" pitchFamily="34" charset="0"/>
                </a:rPr>
                <a:t>Информационная база финансово-хозяйственной деятельности - эффективный инструмент для руководителя отрасли для принятия решений.</a:t>
              </a:r>
            </a:p>
          </p:txBody>
        </p:sp>
      </p:grpSp>
      <p:sp>
        <p:nvSpPr>
          <p:cNvPr id="13" name="Прямоугольник 12"/>
          <p:cNvSpPr/>
          <p:nvPr/>
        </p:nvSpPr>
        <p:spPr>
          <a:xfrm>
            <a:off x="471225" y="2782208"/>
            <a:ext cx="10854000" cy="307777"/>
          </a:xfrm>
          <a:prstGeom prst="rect">
            <a:avLst/>
          </a:prstGeom>
          <a:noFill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>
              <a:buClr>
                <a:srgbClr val="E95E0F"/>
              </a:buClr>
            </a:pPr>
            <a:r>
              <a:rPr lang="ru-RU" sz="1400" i="1" dirty="0">
                <a:solidFill>
                  <a:srgbClr val="000000"/>
                </a:solidFill>
                <a:latin typeface="Calibri" panose="020F0502020204030204" pitchFamily="34" charset="0"/>
              </a:rPr>
              <a:t>Позволяет </a:t>
            </a:r>
            <a:r>
              <a:rPr lang="ru-RU" sz="1400" i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выявлять, </a:t>
            </a:r>
            <a:r>
              <a:rPr lang="ru-RU" sz="1400" i="1" dirty="0">
                <a:solidFill>
                  <a:srgbClr val="000000"/>
                </a:solidFill>
                <a:latin typeface="Calibri" panose="020F0502020204030204" pitchFamily="34" charset="0"/>
              </a:rPr>
              <a:t>сколько единиц компьютерной техники необходимо поменять по причине морального или физического износа </a:t>
            </a:r>
            <a:endParaRPr lang="ru-RU" sz="1400" i="1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4514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30528" y="1427031"/>
            <a:ext cx="11307132" cy="2033669"/>
          </a:xfrm>
        </p:spPr>
        <p:txBody>
          <a:bodyPr/>
          <a:lstStyle/>
          <a:p>
            <a:r>
              <a:rPr lang="ru-RU" dirty="0"/>
              <a:t>Аналитический отчет №</a:t>
            </a:r>
            <a:r>
              <a:rPr lang="ru-RU" dirty="0" smtClean="0"/>
              <a:t>3. </a:t>
            </a:r>
            <a:r>
              <a:rPr lang="ru-RU" dirty="0" smtClean="0">
                <a:solidFill>
                  <a:schemeClr val="accent2"/>
                </a:solidFill>
              </a:rPr>
              <a:t>Анализ </a:t>
            </a:r>
            <a:r>
              <a:rPr lang="ru-RU" dirty="0">
                <a:solidFill>
                  <a:schemeClr val="accent2"/>
                </a:solidFill>
              </a:rPr>
              <a:t>услуг связи по контрагентам (КЭК = 221</a:t>
            </a:r>
            <a:r>
              <a:rPr lang="ru-RU" dirty="0" smtClean="0">
                <a:solidFill>
                  <a:schemeClr val="accent2"/>
                </a:solidFill>
              </a:rPr>
              <a:t>)</a:t>
            </a:r>
            <a:endParaRPr lang="ru-RU" dirty="0">
              <a:solidFill>
                <a:schemeClr val="accent2"/>
              </a:solidFill>
              <a:effectLst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Дальнейшее развитие функционала системы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1BDBE1E8-50F2-49BA-A952-1CC1DEAA5FBD}" type="slidenum">
              <a:rPr lang="en-US" smtClean="0"/>
              <a:pPr algn="r"/>
              <a:t>29</a:t>
            </a:fld>
            <a:endParaRPr lang="en-US" dirty="0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951524" y="3723654"/>
            <a:ext cx="31683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ru-RU" altLang="ru-RU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ru-RU" altLang="ru-RU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951523" y="67549"/>
            <a:ext cx="5699055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effectLst/>
                <a:latin typeface="Calibri" panose="020F0502020204030204" pitchFamily="34" charset="0"/>
              </a:rPr>
              <a:t/>
            </a:r>
            <a:br>
              <a:rPr kumimoji="0" lang="ru-RU" altLang="ru-RU" sz="1800" b="0" i="0" u="none" strike="noStrike" cap="none" normalizeH="0" baseline="0" smtClean="0">
                <a:ln>
                  <a:noFill/>
                </a:ln>
                <a:effectLst/>
                <a:latin typeface="Calibri" panose="020F0502020204030204" pitchFamily="34" charset="0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effectLst/>
                <a:latin typeface="Calibri" panose="020F0502020204030204" pitchFamily="34" charset="0"/>
              </a:rPr>
              <a:t/>
            </a:r>
            <a:br>
              <a:rPr kumimoji="0" lang="ru-RU" altLang="ru-RU" sz="1800" b="0" i="0" u="none" strike="noStrike" cap="none" normalizeH="0" baseline="0" smtClean="0">
                <a:ln>
                  <a:noFill/>
                </a:ln>
                <a:effectLst/>
                <a:latin typeface="Calibri" panose="020F0502020204030204" pitchFamily="34" charset="0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effectLst/>
              <a:latin typeface="Calibri" panose="020F0502020204030204" pitchFamily="34" charset="0"/>
            </a:endParaRP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911514" y="285625"/>
            <a:ext cx="36526571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effectLst/>
                <a:latin typeface="Arial" panose="020B0604020202020204" pitchFamily="34" charset="0"/>
              </a:rPr>
              <a:t/>
            </a:r>
            <a:br>
              <a:rPr kumimoji="0" lang="ru-RU" altLang="ru-RU" sz="1800" b="0" i="0" u="none" strike="noStrike" cap="none" normalizeH="0" baseline="0" smtClean="0">
                <a:ln>
                  <a:noFill/>
                </a:ln>
                <a:effectLst/>
                <a:latin typeface="Arial" panose="020B0604020202020204" pitchFamily="34" charset="0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2874163"/>
              </p:ext>
            </p:extLst>
          </p:nvPr>
        </p:nvGraphicFramePr>
        <p:xfrm>
          <a:off x="524405" y="3365853"/>
          <a:ext cx="11228072" cy="2092698"/>
        </p:xfrm>
        <a:graphic>
          <a:graphicData uri="http://schemas.openxmlformats.org/drawingml/2006/table">
            <a:tbl>
              <a:tblPr/>
              <a:tblGrid>
                <a:gridCol w="2319273"/>
                <a:gridCol w="1184523"/>
                <a:gridCol w="1065075"/>
                <a:gridCol w="1473186"/>
                <a:gridCol w="1025258"/>
                <a:gridCol w="1065075"/>
                <a:gridCol w="1104890"/>
                <a:gridCol w="995396"/>
                <a:gridCol w="995396"/>
              </a:tblGrid>
              <a:tr h="153469">
                <a:tc>
                  <a:txBody>
                    <a:bodyPr/>
                    <a:lstStyle/>
                    <a:p>
                      <a:pPr rtl="0" fontAlgn="b"/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Контрагент</a:t>
                      </a:r>
                    </a:p>
                  </a:txBody>
                  <a:tcPr marL="25619" marR="25619" marT="17079" marB="17079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2014</a:t>
                      </a:r>
                    </a:p>
                  </a:txBody>
                  <a:tcPr marL="25619" marR="25619" marT="17079" marB="170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ru-RU" sz="10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2015</a:t>
                      </a:r>
                    </a:p>
                  </a:txBody>
                  <a:tcPr marL="25619" marR="25619" marT="17079" marB="170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90912">
                <a:tc>
                  <a:txBody>
                    <a:bodyPr/>
                    <a:lstStyle/>
                    <a:p>
                      <a:pPr rtl="0" fontAlgn="b"/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Учреждение</a:t>
                      </a:r>
                    </a:p>
                  </a:txBody>
                  <a:tcPr marL="25619" marR="25619" marT="17079" marB="17079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Количество учреждений на обслуживании</a:t>
                      </a:r>
                    </a:p>
                  </a:txBody>
                  <a:tcPr marL="25619" marR="25619" marT="17079" marB="170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Номенклатура</a:t>
                      </a:r>
                    </a:p>
                  </a:txBody>
                  <a:tcPr marL="25619" marR="25619" marT="17079" marB="170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Сумма</a:t>
                      </a:r>
                    </a:p>
                  </a:txBody>
                  <a:tcPr marL="25619" marR="25619" marT="17079" marB="170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Стоимость обслуживания 1 учреждения</a:t>
                      </a:r>
                    </a:p>
                  </a:txBody>
                  <a:tcPr marL="25619" marR="25619" marT="17079" marB="170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Количество учреждений на обслуживании</a:t>
                      </a:r>
                    </a:p>
                  </a:txBody>
                  <a:tcPr marL="25619" marR="25619" marT="17079" marB="170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Номенклатура</a:t>
                      </a:r>
                    </a:p>
                  </a:txBody>
                  <a:tcPr marL="25619" marR="25619" marT="17079" marB="170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Сумма</a:t>
                      </a:r>
                    </a:p>
                  </a:txBody>
                  <a:tcPr marL="25619" marR="25619" marT="17079" marB="170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Стоимость обслуживания 1 учреждения</a:t>
                      </a:r>
                    </a:p>
                  </a:txBody>
                  <a:tcPr marL="25619" marR="25619" marT="17079" marB="170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3807">
                <a:tc>
                  <a:txBody>
                    <a:bodyPr/>
                    <a:lstStyle/>
                    <a:p>
                      <a:pPr rtl="0" fontAlgn="b"/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Новосибирский филиал "Ростелеком"</a:t>
                      </a:r>
                    </a:p>
                  </a:txBody>
                  <a:tcPr marL="25619" marR="25619" marT="17079" marB="17079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276</a:t>
                      </a:r>
                    </a:p>
                  </a:txBody>
                  <a:tcPr marL="25619" marR="25619" marT="17079" marB="17079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Услуги связи</a:t>
                      </a:r>
                    </a:p>
                  </a:txBody>
                  <a:tcPr marL="25619" marR="25619" marT="17079" marB="17079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938400</a:t>
                      </a:r>
                    </a:p>
                  </a:txBody>
                  <a:tcPr marL="25619" marR="25619" marT="17079" marB="17079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3400</a:t>
                      </a:r>
                    </a:p>
                  </a:txBody>
                  <a:tcPr marL="25619" marR="25619" marT="17079" marB="17079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276</a:t>
                      </a:r>
                    </a:p>
                  </a:txBody>
                  <a:tcPr marL="25619" marR="25619" marT="17079" marB="17079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ru-RU" sz="1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619" marR="25619" marT="17079" marB="17079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1032240</a:t>
                      </a:r>
                    </a:p>
                  </a:txBody>
                  <a:tcPr marL="25619" marR="25619" marT="17079" marB="17079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3740</a:t>
                      </a:r>
                    </a:p>
                  </a:txBody>
                  <a:tcPr marL="25619" marR="25619" marT="17079" marB="17079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7359">
                <a:tc>
                  <a:txBody>
                    <a:bodyPr/>
                    <a:lstStyle/>
                    <a:p>
                      <a:pPr rtl="0" fontAlgn="b"/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Сибирский филиал Открытого акционерного общества "МегаФон"</a:t>
                      </a:r>
                    </a:p>
                  </a:txBody>
                  <a:tcPr marL="25619" marR="25619" marT="17079" marB="17079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193</a:t>
                      </a:r>
                    </a:p>
                  </a:txBody>
                  <a:tcPr marL="25619" marR="25619" marT="17079" marB="17079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Услуги связи</a:t>
                      </a:r>
                    </a:p>
                  </a:txBody>
                  <a:tcPr marL="25619" marR="25619" marT="17079" marB="17079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405300</a:t>
                      </a:r>
                    </a:p>
                  </a:txBody>
                  <a:tcPr marL="25619" marR="25619" marT="17079" marB="17079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2100</a:t>
                      </a:r>
                    </a:p>
                  </a:txBody>
                  <a:tcPr marL="25619" marR="25619" marT="17079" marB="17079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193</a:t>
                      </a:r>
                    </a:p>
                  </a:txBody>
                  <a:tcPr marL="25619" marR="25619" marT="17079" marB="17079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ru-RU" sz="1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619" marR="25619" marT="17079" marB="17079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445830</a:t>
                      </a:r>
                    </a:p>
                  </a:txBody>
                  <a:tcPr marL="25619" marR="25619" marT="17079" marB="17079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2310</a:t>
                      </a:r>
                    </a:p>
                  </a:txBody>
                  <a:tcPr marL="25619" marR="25619" marT="17079" marB="17079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7031">
                <a:tc>
                  <a:txBody>
                    <a:bodyPr/>
                    <a:lstStyle/>
                    <a:p>
                      <a:pPr rtl="0" fontAlgn="b"/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Другие</a:t>
                      </a:r>
                    </a:p>
                  </a:txBody>
                  <a:tcPr marL="25619" marR="25619" marT="17079" marB="17079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25619" marR="25619" marT="17079" marB="17079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Услуги связи</a:t>
                      </a:r>
                    </a:p>
                  </a:txBody>
                  <a:tcPr marL="25619" marR="25619" marT="17079" marB="17079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90200</a:t>
                      </a:r>
                    </a:p>
                  </a:txBody>
                  <a:tcPr marL="25619" marR="25619" marT="17079" marB="17079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2200</a:t>
                      </a:r>
                    </a:p>
                  </a:txBody>
                  <a:tcPr marL="25619" marR="25619" marT="17079" marB="17079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38</a:t>
                      </a:r>
                    </a:p>
                  </a:txBody>
                  <a:tcPr marL="25619" marR="25619" marT="17079" marB="17079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ru-RU" sz="1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619" marR="25619" marT="17079" marB="17079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99220</a:t>
                      </a:r>
                    </a:p>
                  </a:txBody>
                  <a:tcPr marL="25619" marR="25619" marT="17079" marB="17079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2611</a:t>
                      </a:r>
                    </a:p>
                  </a:txBody>
                  <a:tcPr marL="25619" marR="25619" marT="17079" marB="17079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7031">
                <a:tc>
                  <a:txBody>
                    <a:bodyPr/>
                    <a:lstStyle/>
                    <a:p>
                      <a:pPr rtl="0" fontAlgn="b"/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Итого</a:t>
                      </a:r>
                    </a:p>
                  </a:txBody>
                  <a:tcPr marL="25619" marR="25619" marT="17079" marB="17079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507</a:t>
                      </a:r>
                    </a:p>
                  </a:txBody>
                  <a:tcPr marL="25619" marR="25619" marT="17079" marB="17079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Услуги связи</a:t>
                      </a:r>
                    </a:p>
                  </a:txBody>
                  <a:tcPr marL="25619" marR="25619" marT="17079" marB="17079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1433900</a:t>
                      </a:r>
                    </a:p>
                  </a:txBody>
                  <a:tcPr marL="25619" marR="25619" marT="17079" marB="17079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ru-RU" sz="1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619" marR="25619" marT="17079" marB="17079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ru-RU" sz="1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619" marR="25619" marT="17079" marB="17079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ru-RU" sz="1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619" marR="25619" marT="17079" marB="17079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1577290</a:t>
                      </a:r>
                    </a:p>
                  </a:txBody>
                  <a:tcPr marL="25619" marR="25619" marT="17079" marB="17079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619" marR="25619" marT="17079" marB="17079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514082" y="1060766"/>
            <a:ext cx="10994718" cy="86984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lvl="0" algn="l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800" kern="1200" dirty="0" smtClean="0">
                <a:latin typeface="Calibri" panose="020F0502020204030204" pitchFamily="34" charset="0"/>
              </a:rPr>
              <a:t>Информационная база финансово-хозяйственной деятельности - эффективный инструмент для руководителя отрасли для принятия решений.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71224" y="2782208"/>
            <a:ext cx="11266435" cy="369332"/>
          </a:xfrm>
          <a:prstGeom prst="rect">
            <a:avLst/>
          </a:prstGeom>
          <a:noFill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>
              <a:buClr>
                <a:srgbClr val="E95E0F"/>
              </a:buClr>
            </a:pPr>
            <a:r>
              <a:rPr lang="ru-RU" sz="1800" i="1" dirty="0">
                <a:solidFill>
                  <a:srgbClr val="000000"/>
                </a:solidFill>
                <a:latin typeface="Calibri" panose="020F0502020204030204" pitchFamily="34" charset="0"/>
              </a:rPr>
              <a:t>Позволяет выявлять расхождение в стоимости одинаковых услуг, оказываемых различными контрагентами </a:t>
            </a:r>
            <a:endParaRPr lang="ru-RU" sz="1800" i="1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9651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:\!_2014_08_25_Августовская\0_6bb53_c5ba4455_ori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3"/>
          <a:stretch>
            <a:fillRect/>
          </a:stretch>
        </p:blipFill>
        <p:spPr bwMode="auto">
          <a:xfrm>
            <a:off x="0" y="2053728"/>
            <a:ext cx="12168188" cy="4789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 bwMode="gray">
          <a:xfrm>
            <a:off x="188" y="-85060"/>
            <a:ext cx="12168000" cy="6925598"/>
          </a:xfrm>
          <a:prstGeom prst="rect">
            <a:avLst/>
          </a:prstGeom>
          <a:gradFill flip="none" rotWithShape="1">
            <a:gsLst>
              <a:gs pos="30000">
                <a:schemeClr val="bg1">
                  <a:lumMod val="85000"/>
                  <a:alpha val="52000"/>
                </a:schemeClr>
              </a:gs>
              <a:gs pos="0">
                <a:schemeClr val="bg1">
                  <a:lumMod val="85000"/>
                </a:schemeClr>
              </a:gs>
              <a:gs pos="19000">
                <a:schemeClr val="accent2">
                  <a:lumMod val="45000"/>
                  <a:lumOff val="55000"/>
                  <a:alpha val="35000"/>
                </a:schemeClr>
              </a:gs>
              <a:gs pos="100000">
                <a:schemeClr val="bg1">
                  <a:lumMod val="85000"/>
                  <a:alpha val="74000"/>
                </a:schemeClr>
              </a:gs>
              <a:gs pos="0">
                <a:schemeClr val="accent2">
                  <a:lumMod val="40000"/>
                  <a:lumOff val="60000"/>
                </a:schemeClr>
              </a:gs>
            </a:gsLst>
            <a:lin ang="0" scaled="0"/>
            <a:tileRect/>
          </a:gradFill>
          <a:ln w="9525">
            <a:gradFill flip="none" rotWithShape="1">
              <a:gsLst>
                <a:gs pos="34000">
                  <a:schemeClr val="accent2">
                    <a:lumMod val="3000"/>
                    <a:lumOff val="97000"/>
                  </a:schemeClr>
                </a:gs>
                <a:gs pos="84000">
                  <a:schemeClr val="accent2">
                    <a:lumMod val="45000"/>
                    <a:lumOff val="55000"/>
                  </a:schemeClr>
                </a:gs>
                <a:gs pos="83000">
                  <a:schemeClr val="accent2">
                    <a:lumMod val="45000"/>
                    <a:lumOff val="55000"/>
                  </a:schemeClr>
                </a:gs>
                <a:gs pos="100000">
                  <a:schemeClr val="accent2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300"/>
              </a:spcBef>
            </a:pPr>
            <a:endParaRPr lang="ru-RU" sz="1600" dirty="0" err="1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pPr algn="r"/>
            <a:fld id="{1BDBE1E8-50F2-49BA-A952-1CC1DEAA5FBD}" type="slidenum">
              <a:rPr lang="en-US" smtClean="0"/>
              <a:pPr algn="r"/>
              <a:t>3</a:t>
            </a:fld>
            <a:endParaRPr lang="en-US" dirty="0"/>
          </a:p>
        </p:txBody>
      </p:sp>
      <p:sp>
        <p:nvSpPr>
          <p:cNvPr id="6" name="Прямоугольник с одним вырезанным углом 5"/>
          <p:cNvSpPr/>
          <p:nvPr/>
        </p:nvSpPr>
        <p:spPr>
          <a:xfrm rot="10800000">
            <a:off x="1242378" y="1661835"/>
            <a:ext cx="9749276" cy="3334276"/>
          </a:xfrm>
          <a:prstGeom prst="snip1Rect">
            <a:avLst>
              <a:gd name="adj" fmla="val 13135"/>
            </a:avLst>
          </a:prstGeom>
          <a:ln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latin typeface="Calibri" panose="020F050202020403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42379" y="1661834"/>
            <a:ext cx="9749276" cy="68562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8565697" y="4604960"/>
            <a:ext cx="242595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</a:rPr>
              <a:t>По состоянию на 2015 год</a:t>
            </a:r>
            <a:endParaRPr lang="ru-RU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572198" y="1991052"/>
            <a:ext cx="9233926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22  923 </a:t>
            </a:r>
            <a:r>
              <a:rPr lang="ru-RU" sz="2200" dirty="0" smtClean="0">
                <a:latin typeface="Calibri" panose="020F0502020204030204" pitchFamily="34" charset="0"/>
              </a:rPr>
              <a:t>муниципальных образования в Российской Федерации </a:t>
            </a:r>
          </a:p>
          <a:p>
            <a:r>
              <a:rPr lang="ru-RU" sz="4000" b="1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493 287</a:t>
            </a:r>
            <a:r>
              <a:rPr lang="ru-RU" sz="4000" b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ru-RU" sz="2200" dirty="0" smtClean="0">
                <a:latin typeface="Calibri" panose="020F0502020204030204" pitchFamily="34" charset="0"/>
              </a:rPr>
              <a:t>человек работают в муниципалитетах </a:t>
            </a:r>
          </a:p>
          <a:p>
            <a:endParaRPr lang="ru-RU" sz="14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algn="ctr"/>
            <a:r>
              <a:rPr lang="ru-RU" sz="3000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Город Новосибирск</a:t>
            </a:r>
            <a:r>
              <a:rPr lang="en-US" sz="3000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 -</a:t>
            </a:r>
            <a:r>
              <a:rPr lang="ru-RU" sz="3000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 крупнейшее </a:t>
            </a:r>
            <a:endParaRPr lang="en-US" sz="3000" dirty="0" smtClean="0">
              <a:solidFill>
                <a:schemeClr val="accent1"/>
              </a:solidFill>
              <a:latin typeface="Calibri" panose="020F0502020204030204" pitchFamily="34" charset="0"/>
            </a:endParaRPr>
          </a:p>
          <a:p>
            <a:pPr algn="ctr"/>
            <a:r>
              <a:rPr lang="ru-RU" sz="3000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муниципальное образование в России </a:t>
            </a:r>
            <a:endParaRPr lang="ru-RU" sz="3000" dirty="0">
              <a:solidFill>
                <a:schemeClr val="accent1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Муниципальные образования в Российской Федерации</a:t>
            </a:r>
          </a:p>
        </p:txBody>
      </p:sp>
    </p:spTree>
    <p:extLst>
      <p:ext uri="{BB962C8B-B14F-4D97-AF65-F5344CB8AC3E}">
        <p14:creationId xmlns:p14="http://schemas.microsoft.com/office/powerpoint/2010/main" val="3981508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Дальнейшее развитие функционала </a:t>
            </a:r>
            <a:r>
              <a:rPr lang="ru-RU" dirty="0" smtClean="0"/>
              <a:t>системы</a:t>
            </a:r>
            <a:r>
              <a:rPr lang="en-US" dirty="0" smtClean="0"/>
              <a:t> - </a:t>
            </a:r>
            <a:r>
              <a:rPr lang="ru-RU" dirty="0" smtClean="0"/>
              <a:t>закупки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1BDBE1E8-50F2-49BA-A952-1CC1DEAA5FBD}" type="slidenum">
              <a:rPr lang="en-US" smtClean="0"/>
              <a:pPr algn="r"/>
              <a:t>30</a:t>
            </a:fld>
            <a:endParaRPr lang="en-US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957848" y="1438672"/>
            <a:ext cx="50705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Автоматизация закупочной деятельности.</a:t>
            </a:r>
          </a:p>
          <a:p>
            <a:r>
              <a:rPr lang="ru-RU" sz="1600" dirty="0" smtClean="0"/>
              <a:t>Мониторинг и контроль финансово-хозяйственных деятельности по подведомственным учреждениям и по отрасли в целом</a:t>
            </a:r>
            <a:endParaRPr lang="ru-RU" sz="18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958907" y="3235130"/>
            <a:ext cx="248786" cy="3686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 </a:t>
            </a:r>
            <a:endParaRPr lang="ru-RU" dirty="0"/>
          </a:p>
        </p:txBody>
      </p:sp>
      <p:graphicFrame>
        <p:nvGraphicFramePr>
          <p:cNvPr id="7" name="Объект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89541945"/>
              </p:ext>
            </p:extLst>
          </p:nvPr>
        </p:nvGraphicFramePr>
        <p:xfrm>
          <a:off x="510253" y="1360241"/>
          <a:ext cx="6079734" cy="43784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7252156" y="2622891"/>
            <a:ext cx="4481930" cy="523220"/>
          </a:xfrm>
          <a:prstGeom prst="rect">
            <a:avLst/>
          </a:prstGeom>
          <a:noFill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accent1"/>
                </a:solidFill>
                <a:latin typeface="Calibri" panose="020F0502020204030204" pitchFamily="34" charset="0"/>
              </a:rPr>
              <a:t>Цель: выявить неэффективные расходы, например, в части закупок некоторой номенклатуры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34532" y="3419475"/>
            <a:ext cx="4717178" cy="1377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43571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99212765"/>
              </p:ext>
            </p:extLst>
          </p:nvPr>
        </p:nvGraphicFramePr>
        <p:xfrm>
          <a:off x="430213" y="1254125"/>
          <a:ext cx="11307762" cy="5110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эффективность </a:t>
            </a:r>
            <a:r>
              <a:rPr lang="ru-RU" dirty="0"/>
              <a:t>использования системы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1BDBE1E8-50F2-49BA-A952-1CC1DEAA5FBD}" type="slidenum">
              <a:rPr lang="en-US" smtClean="0"/>
              <a:pPr algn="r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803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30528" y="1491343"/>
            <a:ext cx="11428679" cy="710681"/>
          </a:xfrm>
        </p:spPr>
        <p:txBody>
          <a:bodyPr>
            <a:normAutofit/>
          </a:bodyPr>
          <a:lstStyle/>
          <a:p>
            <a:r>
              <a:rPr lang="ru-RU" dirty="0"/>
              <a:t>Обеспечение  выполнения  требований  постановления  правительства  N193  от  17 </a:t>
            </a:r>
            <a:r>
              <a:rPr lang="ru-RU" dirty="0" smtClean="0"/>
              <a:t>марта </a:t>
            </a:r>
            <a:r>
              <a:rPr lang="ru-RU" dirty="0"/>
              <a:t>2014 г</a:t>
            </a:r>
            <a:r>
              <a:rPr lang="ru-RU" dirty="0" smtClean="0"/>
              <a:t>. и               Методических  </a:t>
            </a:r>
            <a:r>
              <a:rPr lang="ru-RU" dirty="0"/>
              <a:t>указаний  к Правилам внутреннего  контроля Минфина </a:t>
            </a:r>
            <a:r>
              <a:rPr lang="ru-RU" dirty="0" smtClean="0"/>
              <a:t>России.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200" dirty="0"/>
              <a:t>Финансовый контроль </a:t>
            </a:r>
            <a:r>
              <a:rPr lang="ru-RU" sz="2200" dirty="0" smtClean="0"/>
              <a:t>­</a:t>
            </a:r>
            <a:r>
              <a:rPr lang="en-US" sz="2200" dirty="0" smtClean="0"/>
              <a:t>- </a:t>
            </a:r>
            <a:r>
              <a:rPr lang="ru-RU" sz="2200" dirty="0" smtClean="0"/>
              <a:t>неотъемлемая </a:t>
            </a:r>
            <a:r>
              <a:rPr lang="ru-RU" sz="2200" dirty="0"/>
              <a:t>составная часть </a:t>
            </a:r>
            <a:r>
              <a:rPr lang="ru-RU" sz="2200" dirty="0" smtClean="0"/>
              <a:t>деятельности </a:t>
            </a:r>
            <a:r>
              <a:rPr lang="ru-RU" sz="2200" dirty="0" smtClean="0"/>
              <a:t>отрасли</a:t>
            </a:r>
            <a:r>
              <a:rPr lang="ru-RU" sz="2200" dirty="0"/>
              <a:t>, подлежащая </a:t>
            </a:r>
            <a:r>
              <a:rPr lang="ru-RU" sz="2200" dirty="0" smtClean="0"/>
              <a:t>а</a:t>
            </a:r>
            <a:r>
              <a:rPr lang="ru-RU" sz="2200" dirty="0"/>
              <a:t>в</a:t>
            </a:r>
            <a:r>
              <a:rPr lang="ru-RU" sz="2200" dirty="0" smtClean="0"/>
              <a:t>томатизации</a:t>
            </a:r>
            <a:endParaRPr lang="ru-RU" sz="22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1BDBE1E8-50F2-49BA-A952-1CC1DEAA5FBD}" type="slidenum">
              <a:rPr lang="en-US" smtClean="0"/>
              <a:pPr algn="r"/>
              <a:t>32</a:t>
            </a:fld>
            <a:endParaRPr lang="en-US" dirty="0"/>
          </a:p>
        </p:txBody>
      </p:sp>
      <p:graphicFrame>
        <p:nvGraphicFramePr>
          <p:cNvPr id="5" name="Объект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38319682"/>
              </p:ext>
            </p:extLst>
          </p:nvPr>
        </p:nvGraphicFramePr>
        <p:xfrm>
          <a:off x="465173" y="2202024"/>
          <a:ext cx="11092778" cy="38519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72713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ajaxs.ru/demo/jq/jqvmap/dem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7513" y="1819898"/>
            <a:ext cx="11816339" cy="4893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 bwMode="gray">
          <a:xfrm>
            <a:off x="0" y="925337"/>
            <a:ext cx="12204079" cy="5915201"/>
          </a:xfrm>
          <a:prstGeom prst="rect">
            <a:avLst/>
          </a:prstGeom>
          <a:gradFill>
            <a:gsLst>
              <a:gs pos="82000">
                <a:schemeClr val="accent1">
                  <a:lumMod val="0"/>
                  <a:lumOff val="100000"/>
                  <a:alpha val="62000"/>
                </a:schemeClr>
              </a:gs>
              <a:gs pos="33000">
                <a:schemeClr val="accent2">
                  <a:alpha val="80000"/>
                  <a:lumMod val="6000"/>
                  <a:lumOff val="94000"/>
                </a:schemeClr>
              </a:gs>
            </a:gsLst>
            <a:lin ang="5400000" scaled="1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300"/>
              </a:spcBef>
            </a:pPr>
            <a:endParaRPr lang="ru-RU" sz="1600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sz="2800" dirty="0"/>
              <a:t>Использование различных механизмов при создании систем учета финансово-хозяйственной </a:t>
            </a:r>
            <a:r>
              <a:rPr lang="ru-RU" sz="2800" dirty="0" smtClean="0"/>
              <a:t>деятельности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1BDBE1E8-50F2-49BA-A952-1CC1DEAA5FBD}" type="slidenum">
              <a:rPr lang="en-US" smtClean="0"/>
              <a:pPr algn="r"/>
              <a:t>33</a:t>
            </a:fld>
            <a:endParaRPr lang="en-US" dirty="0"/>
          </a:p>
        </p:txBody>
      </p:sp>
      <p:graphicFrame>
        <p:nvGraphicFramePr>
          <p:cNvPr id="5" name="Объект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58115013"/>
              </p:ext>
            </p:extLst>
          </p:nvPr>
        </p:nvGraphicFramePr>
        <p:xfrm>
          <a:off x="1456509" y="1692802"/>
          <a:ext cx="9138345" cy="42434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653534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30528" y="1275868"/>
            <a:ext cx="10523417" cy="5089211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Дискуссионная </a:t>
            </a:r>
            <a:r>
              <a:rPr lang="ru-RU" dirty="0" smtClean="0"/>
              <a:t>площадка</a:t>
            </a:r>
          </a:p>
          <a:p>
            <a:r>
              <a:rPr lang="ru-RU" sz="2700" b="1" dirty="0" smtClean="0">
                <a:solidFill>
                  <a:schemeClr val="accent1"/>
                </a:solidFill>
              </a:rPr>
              <a:t>«Бухгалтерский </a:t>
            </a:r>
            <a:r>
              <a:rPr lang="ru-RU" sz="2700" b="1" dirty="0">
                <a:solidFill>
                  <a:schemeClr val="accent1"/>
                </a:solidFill>
              </a:rPr>
              <a:t>учет в современных </a:t>
            </a:r>
            <a:r>
              <a:rPr lang="ru-RU" sz="2700" b="1" dirty="0" smtClean="0">
                <a:solidFill>
                  <a:schemeClr val="accent1"/>
                </a:solidFill>
              </a:rPr>
              <a:t>условиях  - ­ только необходимость </a:t>
            </a:r>
            <a:r>
              <a:rPr lang="ru-RU" sz="2700" b="1" dirty="0">
                <a:solidFill>
                  <a:schemeClr val="accent1"/>
                </a:solidFill>
              </a:rPr>
              <a:t>или </a:t>
            </a:r>
            <a:r>
              <a:rPr lang="ru-RU" sz="2700" b="1" u="sng" dirty="0">
                <a:solidFill>
                  <a:schemeClr val="accent1"/>
                </a:solidFill>
              </a:rPr>
              <a:t>инструмент управления</a:t>
            </a:r>
            <a:r>
              <a:rPr lang="ru-RU" sz="2700" b="1" dirty="0" smtClean="0">
                <a:solidFill>
                  <a:schemeClr val="accent1"/>
                </a:solidFill>
              </a:rPr>
              <a:t>?»</a:t>
            </a:r>
          </a:p>
          <a:p>
            <a:endParaRPr lang="ru-RU" sz="2700" b="1" dirty="0">
              <a:solidFill>
                <a:schemeClr val="accent2"/>
              </a:solidFill>
            </a:endParaRPr>
          </a:p>
          <a:p>
            <a:endParaRPr lang="ru-RU" b="1" dirty="0">
              <a:solidFill>
                <a:schemeClr val="accent2"/>
              </a:solidFill>
            </a:endParaRPr>
          </a:p>
          <a:p>
            <a:endParaRPr lang="ru-RU" dirty="0" smtClean="0"/>
          </a:p>
          <a:p>
            <a:r>
              <a:rPr lang="ru-RU" sz="2700" b="1" dirty="0" smtClean="0">
                <a:solidFill>
                  <a:schemeClr val="accent1"/>
                </a:solidFill>
              </a:rPr>
              <a:t>Вопросы для обсуждения:</a:t>
            </a:r>
          </a:p>
          <a:p>
            <a:pPr marL="644850" lvl="1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ru-RU" dirty="0" smtClean="0"/>
              <a:t>Бухгалтерская </a:t>
            </a:r>
            <a:r>
              <a:rPr lang="ru-RU" dirty="0"/>
              <a:t>служба ­ как </a:t>
            </a:r>
            <a:r>
              <a:rPr lang="ru-RU" dirty="0" smtClean="0"/>
              <a:t>оценить эффективность?</a:t>
            </a:r>
          </a:p>
          <a:p>
            <a:pPr marL="644850" lvl="1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ru-RU" dirty="0"/>
              <a:t>Мониторинг </a:t>
            </a:r>
            <a:r>
              <a:rPr lang="ru-RU" dirty="0" smtClean="0"/>
              <a:t>финансово­-хозяйственной деятельности ­- какие </a:t>
            </a:r>
            <a:r>
              <a:rPr lang="ru-RU" dirty="0"/>
              <a:t>показатели нужны </a:t>
            </a:r>
            <a:r>
              <a:rPr lang="ru-RU" dirty="0" smtClean="0"/>
              <a:t>руководителю?</a:t>
            </a:r>
          </a:p>
          <a:p>
            <a:pPr marL="644850" lvl="1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ru-RU" dirty="0"/>
              <a:t>Зачем нужны информационные </a:t>
            </a:r>
            <a:r>
              <a:rPr lang="ru-RU" dirty="0" smtClean="0"/>
              <a:t>системы муниципалитету?</a:t>
            </a:r>
          </a:p>
          <a:p>
            <a:pPr marL="644850" lvl="1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ru-RU" dirty="0"/>
              <a:t>Точки роста эффективности </a:t>
            </a:r>
            <a:r>
              <a:rPr lang="ru-RU" dirty="0" smtClean="0"/>
              <a:t>в информатизации </a:t>
            </a:r>
            <a:r>
              <a:rPr lang="ru-RU" dirty="0"/>
              <a:t>закупочной </a:t>
            </a:r>
            <a:r>
              <a:rPr lang="ru-RU" dirty="0" smtClean="0"/>
              <a:t>деятельности</a:t>
            </a:r>
          </a:p>
          <a:p>
            <a:pPr marL="644850" lvl="1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ru-RU" dirty="0"/>
              <a:t>Эффективный контракт руководителя </a:t>
            </a:r>
            <a:r>
              <a:rPr lang="ru-RU" dirty="0" smtClean="0"/>
              <a:t>­- как объективно </a:t>
            </a:r>
            <a:r>
              <a:rPr lang="ru-RU" dirty="0"/>
              <a:t>оценить управленца</a:t>
            </a:r>
            <a:r>
              <a:rPr lang="ru-RU" dirty="0" smtClean="0"/>
              <a:t>?</a:t>
            </a:r>
          </a:p>
          <a:p>
            <a:pPr marL="644850" lvl="1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ru-RU" dirty="0"/>
              <a:t>Информационная система учета финансово</a:t>
            </a:r>
            <a:r>
              <a:rPr lang="ru-RU" dirty="0" smtClean="0"/>
              <a:t>­-хозяйственной </a:t>
            </a:r>
            <a:r>
              <a:rPr lang="ru-RU" dirty="0"/>
              <a:t>деятельности для управления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Остались вопросы? – приглашаем на дискуссионную площадку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1BDBE1E8-50F2-49BA-A952-1CC1DEAA5FBD}" type="slidenum">
              <a:rPr lang="en-US" smtClean="0"/>
              <a:pPr algn="r"/>
              <a:t>34</a:t>
            </a:fld>
            <a:endParaRPr lang="en-US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3944" y="2745814"/>
            <a:ext cx="459897" cy="45743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015320" y="2790186"/>
            <a:ext cx="1934387" cy="3686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1"/>
                </a:solidFill>
                <a:latin typeface="Calibri" panose="020F0502020204030204" pitchFamily="34" charset="0"/>
              </a:rPr>
              <a:t>3 марта 2016 </a:t>
            </a:r>
            <a:r>
              <a:rPr lang="ru-RU" b="1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г.</a:t>
            </a:r>
            <a:endParaRPr lang="ru-RU" b="1" dirty="0">
              <a:solidFill>
                <a:schemeClr val="accent1"/>
              </a:solidFill>
              <a:latin typeface="Calibri" panose="020F050202020403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623841" y="2790186"/>
            <a:ext cx="1934387" cy="3686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10:30-13.00</a:t>
            </a:r>
            <a:endParaRPr lang="ru-RU" b="1" dirty="0">
              <a:solidFill>
                <a:schemeClr val="accent1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27" y="2647552"/>
            <a:ext cx="654191" cy="669524"/>
          </a:xfrm>
          <a:prstGeom prst="rect">
            <a:avLst/>
          </a:prstGeom>
        </p:spPr>
      </p:pic>
      <p:pic>
        <p:nvPicPr>
          <p:cNvPr id="15362" name="Picture 2" descr="https://im1-tub-ru.yandex.net/i?id=2240211e0b24c9faaf40d2828bc00122&amp;n=33&amp;h=215&amp;w=32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575" y="2647552"/>
            <a:ext cx="2514940" cy="1668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3650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9559"/>
            <a:ext cx="12239625" cy="601097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 bwMode="gray">
          <a:xfrm>
            <a:off x="0" y="94268"/>
            <a:ext cx="12168188" cy="6746270"/>
          </a:xfrm>
          <a:prstGeom prst="rect">
            <a:avLst/>
          </a:prstGeom>
          <a:gradFill>
            <a:gsLst>
              <a:gs pos="82000">
                <a:schemeClr val="accent1">
                  <a:lumMod val="0"/>
                  <a:lumOff val="100000"/>
                  <a:alpha val="24000"/>
                </a:schemeClr>
              </a:gs>
              <a:gs pos="33000">
                <a:schemeClr val="accent2">
                  <a:alpha val="80000"/>
                  <a:lumMod val="6000"/>
                  <a:lumOff val="94000"/>
                </a:schemeClr>
              </a:gs>
            </a:gsLst>
            <a:lin ang="5400000" scaled="1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300"/>
              </a:spcBef>
            </a:pPr>
            <a:endParaRPr lang="ru-RU" sz="1600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600" dirty="0" smtClean="0"/>
              <a:t>Муниципальные образовательные учреждения Города Новосибирска</a:t>
            </a:r>
            <a:endParaRPr lang="ru-RU" sz="2600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515706" y="2149383"/>
            <a:ext cx="6921382" cy="4388114"/>
            <a:chOff x="770888" y="2707178"/>
            <a:chExt cx="6921382" cy="4388114"/>
          </a:xfrm>
        </p:grpSpPr>
        <p:sp>
          <p:nvSpPr>
            <p:cNvPr id="14" name="Прямоугольник с одним вырезанным углом 13"/>
            <p:cNvSpPr/>
            <p:nvPr/>
          </p:nvSpPr>
          <p:spPr>
            <a:xfrm rot="10800000">
              <a:off x="770889" y="2707178"/>
              <a:ext cx="6921381" cy="3624144"/>
            </a:xfrm>
            <a:prstGeom prst="snip1Rect">
              <a:avLst>
                <a:gd name="adj" fmla="val 13135"/>
              </a:avLst>
            </a:prstGeom>
            <a:ln>
              <a:solidFill>
                <a:srgbClr val="5B80A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Calibri" panose="020F0502020204030204" pitchFamily="34" charset="0"/>
              </a:endParaRPr>
            </a:p>
          </p:txBody>
        </p:sp>
        <p:grpSp>
          <p:nvGrpSpPr>
            <p:cNvPr id="2" name="Группа 1"/>
            <p:cNvGrpSpPr/>
            <p:nvPr/>
          </p:nvGrpSpPr>
          <p:grpSpPr>
            <a:xfrm>
              <a:off x="770888" y="2707179"/>
              <a:ext cx="6921382" cy="4388113"/>
              <a:chOff x="770890" y="2707179"/>
              <a:chExt cx="6921382" cy="4388113"/>
            </a:xfrm>
          </p:grpSpPr>
          <p:sp>
            <p:nvSpPr>
              <p:cNvPr id="15" name="Прямоугольник 14"/>
              <p:cNvSpPr/>
              <p:nvPr/>
            </p:nvSpPr>
            <p:spPr>
              <a:xfrm>
                <a:off x="2129631" y="2847975"/>
                <a:ext cx="5200399" cy="42473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7200" b="1" dirty="0" smtClean="0">
                    <a:solidFill>
                      <a:schemeClr val="accent2"/>
                    </a:solidFill>
                    <a:latin typeface="Calibri" panose="020F0502020204030204" pitchFamily="34" charset="0"/>
                  </a:rPr>
                  <a:t>507</a:t>
                </a:r>
                <a:r>
                  <a:rPr lang="ru-RU" sz="3600" b="1" dirty="0" smtClean="0">
                    <a:solidFill>
                      <a:schemeClr val="accent2"/>
                    </a:solidFill>
                    <a:latin typeface="Calibri" panose="020F0502020204030204" pitchFamily="34" charset="0"/>
                  </a:rPr>
                  <a:t> </a:t>
                </a:r>
                <a:r>
                  <a:rPr lang="ru-RU" sz="2200" dirty="0" smtClean="0">
                    <a:latin typeface="Calibri" panose="020F0502020204030204" pitchFamily="34" charset="0"/>
                  </a:rPr>
                  <a:t>учреждений, из них:</a:t>
                </a:r>
              </a:p>
              <a:p>
                <a:r>
                  <a:rPr lang="ru-RU" sz="4400" b="1" dirty="0" smtClean="0">
                    <a:solidFill>
                      <a:schemeClr val="accent3">
                        <a:lumMod val="50000"/>
                      </a:schemeClr>
                    </a:solidFill>
                    <a:latin typeface="Calibri" panose="020F0502020204030204" pitchFamily="34" charset="0"/>
                  </a:rPr>
                  <a:t>208</a:t>
                </a:r>
                <a:r>
                  <a:rPr lang="ru-RU" sz="4400" b="1" dirty="0" smtClean="0">
                    <a:solidFill>
                      <a:schemeClr val="accent2"/>
                    </a:solidFill>
                    <a:latin typeface="Calibri" panose="020F0502020204030204" pitchFamily="34" charset="0"/>
                  </a:rPr>
                  <a:t> </a:t>
                </a:r>
                <a:r>
                  <a:rPr lang="ru-RU" sz="2200" dirty="0" smtClean="0">
                    <a:latin typeface="Calibri" panose="020F0502020204030204" pitchFamily="34" charset="0"/>
                  </a:rPr>
                  <a:t>бюджетных учреждений</a:t>
                </a:r>
              </a:p>
              <a:p>
                <a:r>
                  <a:rPr lang="ru-RU" sz="4400" b="1" dirty="0" smtClean="0">
                    <a:solidFill>
                      <a:schemeClr val="accent5">
                        <a:lumMod val="75000"/>
                      </a:schemeClr>
                    </a:solidFill>
                    <a:latin typeface="Calibri" panose="020F0502020204030204" pitchFamily="34" charset="0"/>
                  </a:rPr>
                  <a:t>32</a:t>
                </a:r>
                <a:r>
                  <a:rPr lang="ru-RU" sz="3600" b="1" dirty="0" smtClean="0">
                    <a:solidFill>
                      <a:schemeClr val="accent5">
                        <a:lumMod val="75000"/>
                      </a:schemeClr>
                    </a:solidFill>
                    <a:latin typeface="Calibri" panose="020F0502020204030204" pitchFamily="34" charset="0"/>
                  </a:rPr>
                  <a:t> </a:t>
                </a:r>
                <a:r>
                  <a:rPr lang="ru-RU" sz="2200" dirty="0" smtClean="0">
                    <a:latin typeface="Calibri" panose="020F0502020204030204" pitchFamily="34" charset="0"/>
                  </a:rPr>
                  <a:t>автономных учреждения</a:t>
                </a:r>
              </a:p>
              <a:p>
                <a:r>
                  <a:rPr lang="ru-RU" sz="4400" b="1" dirty="0" smtClean="0">
                    <a:solidFill>
                      <a:srgbClr val="7030A0"/>
                    </a:solidFill>
                    <a:latin typeface="Calibri" panose="020F0502020204030204" pitchFamily="34" charset="0"/>
                  </a:rPr>
                  <a:t>267</a:t>
                </a:r>
                <a:r>
                  <a:rPr lang="ru-RU" sz="3600" b="1" dirty="0" smtClean="0">
                    <a:solidFill>
                      <a:schemeClr val="accent2"/>
                    </a:solidFill>
                    <a:latin typeface="Calibri" panose="020F0502020204030204" pitchFamily="34" charset="0"/>
                  </a:rPr>
                  <a:t> </a:t>
                </a:r>
                <a:r>
                  <a:rPr lang="ru-RU" sz="2200" dirty="0" smtClean="0">
                    <a:latin typeface="Calibri" panose="020F0502020204030204" pitchFamily="34" charset="0"/>
                  </a:rPr>
                  <a:t>казенных учреждений</a:t>
                </a:r>
              </a:p>
              <a:p>
                <a:endParaRPr lang="ru-RU" sz="2200" dirty="0" smtClean="0">
                  <a:latin typeface="Calibri" panose="020F0502020204030204" pitchFamily="34" charset="0"/>
                </a:endParaRPr>
              </a:p>
              <a:p>
                <a:endParaRPr lang="ru-RU" sz="2200" dirty="0" smtClean="0">
                  <a:latin typeface="Calibri" panose="020F0502020204030204" pitchFamily="34" charset="0"/>
                </a:endParaRPr>
              </a:p>
              <a:p>
                <a:endParaRPr lang="ru-RU" sz="2200" dirty="0" smtClean="0">
                  <a:latin typeface="Calibri" panose="020F0502020204030204" pitchFamily="34" charset="0"/>
                </a:endParaRPr>
              </a:p>
            </p:txBody>
          </p:sp>
          <p:sp>
            <p:nvSpPr>
              <p:cNvPr id="8" name="Прямоугольник 7"/>
              <p:cNvSpPr/>
              <p:nvPr/>
            </p:nvSpPr>
            <p:spPr>
              <a:xfrm>
                <a:off x="770890" y="2707179"/>
                <a:ext cx="6921382" cy="75497"/>
              </a:xfrm>
              <a:prstGeom prst="rect">
                <a:avLst/>
              </a:prstGeom>
              <a:ln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Calibri" panose="020F0502020204030204" pitchFamily="34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6592487" y="2066925"/>
            <a:ext cx="4882265" cy="276225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alibri" panose="020F0502020204030204" pitchFamily="34" charset="0"/>
            </a:endParaRPr>
          </a:p>
        </p:txBody>
      </p:sp>
      <p:graphicFrame>
        <p:nvGraphicFramePr>
          <p:cNvPr id="8" name="Объект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89100469"/>
              </p:ext>
            </p:extLst>
          </p:nvPr>
        </p:nvGraphicFramePr>
        <p:xfrm>
          <a:off x="-1063228" y="1167012"/>
          <a:ext cx="12537980" cy="57865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Прямоугольник с одним вырезанным углом 11"/>
          <p:cNvSpPr/>
          <p:nvPr/>
        </p:nvSpPr>
        <p:spPr>
          <a:xfrm rot="10800000">
            <a:off x="6592487" y="2343150"/>
            <a:ext cx="4882264" cy="3624144"/>
          </a:xfrm>
          <a:prstGeom prst="snip1Rect">
            <a:avLst>
              <a:gd name="adj" fmla="val 13135"/>
            </a:avLst>
          </a:prstGeom>
          <a:ln>
            <a:solidFill>
              <a:srgbClr val="5B80A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latin typeface="Calibri" panose="020F0502020204030204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600" dirty="0" smtClean="0"/>
              <a:t>Муниципальные образовательные учреждения Новосибирска</a:t>
            </a:r>
            <a:endParaRPr lang="ru-RU" sz="2600" dirty="0"/>
          </a:p>
        </p:txBody>
      </p:sp>
      <p:graphicFrame>
        <p:nvGraphicFramePr>
          <p:cNvPr id="7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13363489"/>
              </p:ext>
            </p:extLst>
          </p:nvPr>
        </p:nvGraphicFramePr>
        <p:xfrm>
          <a:off x="6227937" y="2414945"/>
          <a:ext cx="5439855" cy="34805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с одним вырезанным углом 7"/>
          <p:cNvSpPr/>
          <p:nvPr/>
        </p:nvSpPr>
        <p:spPr>
          <a:xfrm rot="10800000">
            <a:off x="497510" y="1552133"/>
            <a:ext cx="11003190" cy="4824838"/>
          </a:xfrm>
          <a:prstGeom prst="snip1Rect">
            <a:avLst>
              <a:gd name="adj" fmla="val 13135"/>
            </a:avLst>
          </a:prstGeom>
          <a:ln>
            <a:solidFill>
              <a:srgbClr val="5B80A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latin typeface="Calibri" panose="020F050202020403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97512" y="1552134"/>
            <a:ext cx="11003192" cy="100509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alibri" panose="020F0502020204030204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600" dirty="0"/>
              <a:t>Кадровый состав отрасли образования</a:t>
            </a:r>
          </a:p>
        </p:txBody>
      </p:sp>
      <p:pic>
        <p:nvPicPr>
          <p:cNvPr id="20" name="Объект 19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80" y="2192969"/>
            <a:ext cx="5314747" cy="3543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6333893" y="2321993"/>
            <a:ext cx="4840926" cy="38767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34 093</a:t>
            </a:r>
            <a:r>
              <a:rPr lang="ru-RU" sz="2400" b="1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 </a:t>
            </a:r>
            <a:r>
              <a:rPr lang="ru-RU" sz="2200" dirty="0" smtClean="0">
                <a:latin typeface="Calibri" panose="020F0502020204030204" pitchFamily="34" charset="0"/>
              </a:rPr>
              <a:t>человека, из них:</a:t>
            </a:r>
          </a:p>
          <a:p>
            <a:r>
              <a:rPr lang="ru-RU" sz="4000" b="1" dirty="0" smtClean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</a:rPr>
              <a:t>1 618</a:t>
            </a:r>
            <a:r>
              <a:rPr lang="ru-RU" sz="4000" b="1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 </a:t>
            </a:r>
            <a:r>
              <a:rPr lang="ru-RU" sz="1800" dirty="0" smtClean="0">
                <a:latin typeface="Calibri" panose="020F0502020204030204" pitchFamily="34" charset="0"/>
              </a:rPr>
              <a:t>руководящих работников</a:t>
            </a:r>
          </a:p>
          <a:p>
            <a:r>
              <a:rPr lang="ru-RU" sz="40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17 507 </a:t>
            </a:r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ru-RU" sz="1800" dirty="0" smtClean="0">
                <a:latin typeface="Calibri" panose="020F0502020204030204" pitchFamily="34" charset="0"/>
              </a:rPr>
              <a:t>педагогических работников</a:t>
            </a:r>
          </a:p>
          <a:p>
            <a:r>
              <a:rPr lang="ru-RU" sz="4000" b="1" dirty="0" smtClean="0">
                <a:solidFill>
                  <a:srgbClr val="7030A0"/>
                </a:solidFill>
                <a:latin typeface="Calibri" panose="020F0502020204030204" pitchFamily="34" charset="0"/>
              </a:rPr>
              <a:t>14 968 </a:t>
            </a:r>
            <a:r>
              <a:rPr lang="ru-RU" sz="3200" b="1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 </a:t>
            </a:r>
            <a:r>
              <a:rPr lang="ru-RU" sz="1800" dirty="0" smtClean="0">
                <a:latin typeface="Calibri" panose="020F0502020204030204" pitchFamily="34" charset="0"/>
              </a:rPr>
              <a:t>прочий персонал </a:t>
            </a:r>
            <a:endParaRPr lang="ru-RU" sz="2200" dirty="0" smtClean="0">
              <a:latin typeface="Calibri" panose="020F0502020204030204" pitchFamily="34" charset="0"/>
            </a:endParaRPr>
          </a:p>
          <a:p>
            <a:endParaRPr lang="ru-RU" sz="2200" dirty="0" smtClean="0">
              <a:latin typeface="Calibri" panose="020F0502020204030204" pitchFamily="34" charset="0"/>
            </a:endParaRPr>
          </a:p>
          <a:p>
            <a:endParaRPr lang="ru-RU" sz="2200" dirty="0" smtClean="0">
              <a:latin typeface="Calibri" panose="020F0502020204030204" pitchFamily="34" charset="0"/>
            </a:endParaRPr>
          </a:p>
          <a:p>
            <a:endParaRPr lang="ru-RU" sz="2200" dirty="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9896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3000"/>
            <a:lum/>
          </a:blip>
          <a:srcRect/>
          <a:stretch>
            <a:fillRect l="-49000" r="-4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87663797"/>
              </p:ext>
            </p:extLst>
          </p:nvPr>
        </p:nvGraphicFramePr>
        <p:xfrm>
          <a:off x="1366120" y="1275870"/>
          <a:ext cx="9369288" cy="52286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600" dirty="0" smtClean="0"/>
              <a:t>Законодательная и нормативная база информатизации</a:t>
            </a:r>
            <a:endParaRPr lang="ru-RU" sz="2600" dirty="0"/>
          </a:p>
        </p:txBody>
      </p:sp>
    </p:spTree>
    <p:extLst>
      <p:ext uri="{BB962C8B-B14F-4D97-AF65-F5344CB8AC3E}">
        <p14:creationId xmlns:p14="http://schemas.microsoft.com/office/powerpoint/2010/main" val="155476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1BDBE1E8-50F2-49BA-A952-1CC1DEAA5FBD}" type="slidenum">
              <a:rPr lang="en-US" smtClean="0"/>
              <a:pPr algn="r"/>
              <a:t>8</a:t>
            </a:fld>
            <a:endParaRPr lang="en-US" dirty="0"/>
          </a:p>
        </p:txBody>
      </p:sp>
      <p:sp>
        <p:nvSpPr>
          <p:cNvPr id="18" name="Прямоугольник с одним вырезанным углом 17"/>
          <p:cNvSpPr/>
          <p:nvPr/>
        </p:nvSpPr>
        <p:spPr>
          <a:xfrm rot="10800000">
            <a:off x="423785" y="1508565"/>
            <a:ext cx="10859228" cy="4924676"/>
          </a:xfrm>
          <a:prstGeom prst="snip1Rect">
            <a:avLst>
              <a:gd name="adj" fmla="val 13135"/>
            </a:avLst>
          </a:prstGeom>
          <a:ln>
            <a:solidFill>
              <a:srgbClr val="5B80A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latin typeface="Calibri" panose="020F050202020403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17040" y="1447288"/>
            <a:ext cx="10865973" cy="178771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alibri" panose="020F050202020403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992257" y="3654232"/>
            <a:ext cx="1609880" cy="1750938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1318409" y="1758938"/>
            <a:ext cx="8975661" cy="4500459"/>
            <a:chOff x="1807031" y="1861924"/>
            <a:chExt cx="8259837" cy="3907240"/>
          </a:xfrm>
        </p:grpSpPr>
        <p:sp>
          <p:nvSpPr>
            <p:cNvPr id="5" name="Полилиния 4"/>
            <p:cNvSpPr/>
            <p:nvPr/>
          </p:nvSpPr>
          <p:spPr>
            <a:xfrm>
              <a:off x="1807031" y="1861924"/>
              <a:ext cx="3473102" cy="1736551"/>
            </a:xfrm>
            <a:custGeom>
              <a:avLst/>
              <a:gdLst>
                <a:gd name="connsiteX0" fmla="*/ 0 w 3473102"/>
                <a:gd name="connsiteY0" fmla="*/ 173655 h 1736551"/>
                <a:gd name="connsiteX1" fmla="*/ 173655 w 3473102"/>
                <a:gd name="connsiteY1" fmla="*/ 0 h 1736551"/>
                <a:gd name="connsiteX2" fmla="*/ 3299447 w 3473102"/>
                <a:gd name="connsiteY2" fmla="*/ 0 h 1736551"/>
                <a:gd name="connsiteX3" fmla="*/ 3473102 w 3473102"/>
                <a:gd name="connsiteY3" fmla="*/ 173655 h 1736551"/>
                <a:gd name="connsiteX4" fmla="*/ 3473102 w 3473102"/>
                <a:gd name="connsiteY4" fmla="*/ 1562896 h 1736551"/>
                <a:gd name="connsiteX5" fmla="*/ 3299447 w 3473102"/>
                <a:gd name="connsiteY5" fmla="*/ 1736551 h 1736551"/>
                <a:gd name="connsiteX6" fmla="*/ 173655 w 3473102"/>
                <a:gd name="connsiteY6" fmla="*/ 1736551 h 1736551"/>
                <a:gd name="connsiteX7" fmla="*/ 0 w 3473102"/>
                <a:gd name="connsiteY7" fmla="*/ 1562896 h 1736551"/>
                <a:gd name="connsiteX8" fmla="*/ 0 w 3473102"/>
                <a:gd name="connsiteY8" fmla="*/ 173655 h 1736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73102" h="1736551">
                  <a:moveTo>
                    <a:pt x="0" y="173655"/>
                  </a:moveTo>
                  <a:cubicBezTo>
                    <a:pt x="0" y="77748"/>
                    <a:pt x="77748" y="0"/>
                    <a:pt x="173655" y="0"/>
                  </a:cubicBezTo>
                  <a:lnTo>
                    <a:pt x="3299447" y="0"/>
                  </a:lnTo>
                  <a:cubicBezTo>
                    <a:pt x="3395354" y="0"/>
                    <a:pt x="3473102" y="77748"/>
                    <a:pt x="3473102" y="173655"/>
                  </a:cubicBezTo>
                  <a:lnTo>
                    <a:pt x="3473102" y="1562896"/>
                  </a:lnTo>
                  <a:cubicBezTo>
                    <a:pt x="3473102" y="1658803"/>
                    <a:pt x="3395354" y="1736551"/>
                    <a:pt x="3299447" y="1736551"/>
                  </a:cubicBezTo>
                  <a:lnTo>
                    <a:pt x="173655" y="1736551"/>
                  </a:lnTo>
                  <a:cubicBezTo>
                    <a:pt x="77748" y="1736551"/>
                    <a:pt x="0" y="1658803"/>
                    <a:pt x="0" y="1562896"/>
                  </a:cubicBezTo>
                  <a:lnTo>
                    <a:pt x="0" y="173655"/>
                  </a:lnTo>
                  <a:close/>
                </a:path>
              </a:pathLst>
            </a:custGeom>
          </p:spPr>
          <p:style>
            <a:lnRef idx="0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1342" tIns="71182" rIns="81342" bIns="71182" numCol="1" spcCol="1270" anchor="ctr" anchorCtr="0">
              <a:noAutofit/>
            </a:bodyPr>
            <a:lstStyle/>
            <a:p>
              <a:pPr lvl="0" algn="ctr" defTabSz="7112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200" b="0" i="0" u="none" kern="1200" dirty="0" smtClean="0">
                  <a:solidFill>
                    <a:srgbClr val="002060"/>
                  </a:solidFill>
                  <a:latin typeface="Calibri" panose="020F0502020204030204" pitchFamily="34" charset="0"/>
                </a:rPr>
                <a:t>Концепция региональной информатизации</a:t>
              </a:r>
              <a:endParaRPr lang="ru-RU" sz="2200" b="0" i="0" u="none" kern="1200" dirty="0">
                <a:solidFill>
                  <a:srgbClr val="00206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" name="Полилиния 5"/>
            <p:cNvSpPr/>
            <p:nvPr/>
          </p:nvSpPr>
          <p:spPr>
            <a:xfrm>
              <a:off x="1952074" y="3598475"/>
              <a:ext cx="347310" cy="1302413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302413"/>
                  </a:lnTo>
                  <a:lnTo>
                    <a:pt x="347310" y="1302413"/>
                  </a:lnTo>
                </a:path>
              </a:pathLst>
            </a:custGeom>
            <a:noFill/>
          </p:spPr>
          <p:style>
            <a:lnRef idx="1">
              <a:schemeClr val="accent2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Полилиния 13"/>
            <p:cNvSpPr/>
            <p:nvPr/>
          </p:nvSpPr>
          <p:spPr>
            <a:xfrm>
              <a:off x="2299384" y="4032613"/>
              <a:ext cx="2778481" cy="1736551"/>
            </a:xfrm>
            <a:custGeom>
              <a:avLst/>
              <a:gdLst>
                <a:gd name="connsiteX0" fmla="*/ 0 w 2778481"/>
                <a:gd name="connsiteY0" fmla="*/ 173655 h 1736551"/>
                <a:gd name="connsiteX1" fmla="*/ 173655 w 2778481"/>
                <a:gd name="connsiteY1" fmla="*/ 0 h 1736551"/>
                <a:gd name="connsiteX2" fmla="*/ 2604826 w 2778481"/>
                <a:gd name="connsiteY2" fmla="*/ 0 h 1736551"/>
                <a:gd name="connsiteX3" fmla="*/ 2778481 w 2778481"/>
                <a:gd name="connsiteY3" fmla="*/ 173655 h 1736551"/>
                <a:gd name="connsiteX4" fmla="*/ 2778481 w 2778481"/>
                <a:gd name="connsiteY4" fmla="*/ 1562896 h 1736551"/>
                <a:gd name="connsiteX5" fmla="*/ 2604826 w 2778481"/>
                <a:gd name="connsiteY5" fmla="*/ 1736551 h 1736551"/>
                <a:gd name="connsiteX6" fmla="*/ 173655 w 2778481"/>
                <a:gd name="connsiteY6" fmla="*/ 1736551 h 1736551"/>
                <a:gd name="connsiteX7" fmla="*/ 0 w 2778481"/>
                <a:gd name="connsiteY7" fmla="*/ 1562896 h 1736551"/>
                <a:gd name="connsiteX8" fmla="*/ 0 w 2778481"/>
                <a:gd name="connsiteY8" fmla="*/ 173655 h 1736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78481" h="1736551">
                  <a:moveTo>
                    <a:pt x="0" y="173655"/>
                  </a:moveTo>
                  <a:cubicBezTo>
                    <a:pt x="0" y="77748"/>
                    <a:pt x="77748" y="0"/>
                    <a:pt x="173655" y="0"/>
                  </a:cubicBezTo>
                  <a:lnTo>
                    <a:pt x="2604826" y="0"/>
                  </a:lnTo>
                  <a:cubicBezTo>
                    <a:pt x="2700733" y="0"/>
                    <a:pt x="2778481" y="77748"/>
                    <a:pt x="2778481" y="173655"/>
                  </a:cubicBezTo>
                  <a:lnTo>
                    <a:pt x="2778481" y="1562896"/>
                  </a:lnTo>
                  <a:cubicBezTo>
                    <a:pt x="2778481" y="1658803"/>
                    <a:pt x="2700733" y="1736551"/>
                    <a:pt x="2604826" y="1736551"/>
                  </a:cubicBezTo>
                  <a:lnTo>
                    <a:pt x="173655" y="1736551"/>
                  </a:lnTo>
                  <a:cubicBezTo>
                    <a:pt x="77748" y="1736551"/>
                    <a:pt x="0" y="1658803"/>
                    <a:pt x="0" y="1562896"/>
                  </a:cubicBezTo>
                  <a:lnTo>
                    <a:pt x="0" y="173655"/>
                  </a:lnTo>
                  <a:close/>
                </a:path>
              </a:pathLst>
            </a:custGeom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1817" tIns="64832" rIns="71817" bIns="64832" numCol="1" spcCol="1270" anchor="ctr" anchorCtr="0">
              <a:noAutofit/>
            </a:bodyPr>
            <a:lstStyle/>
            <a:p>
              <a:pPr lvl="0" defTabSz="4889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dirty="0" smtClean="0">
                  <a:latin typeface="Calibri" panose="020F0502020204030204" pitchFamily="34" charset="0"/>
                </a:rPr>
                <a:t>«</a:t>
              </a:r>
              <a:r>
                <a:rPr lang="ru-RU" sz="1200" b="0" u="none" kern="1200" dirty="0" smtClean="0">
                  <a:latin typeface="Calibri" panose="020F0502020204030204" pitchFamily="34" charset="0"/>
                </a:rPr>
                <a:t>Повышение производительности труда государственных и муниципальных служащих и работников бюджетной сферы путем автоматизации выполнения ими типовых операций, что позволит повысить эффективность деятельности органов государственной власти и органов местного самоуправления, государственных и муниципальных учреждений»</a:t>
              </a:r>
              <a:endParaRPr lang="ru-RU" sz="1200" kern="1200" dirty="0">
                <a:latin typeface="Calibri" panose="020F0502020204030204" pitchFamily="34" charset="0"/>
              </a:endParaRPr>
            </a:p>
          </p:txBody>
        </p:sp>
        <p:sp>
          <p:nvSpPr>
            <p:cNvPr id="15" name="Полилиния 14"/>
            <p:cNvSpPr/>
            <p:nvPr/>
          </p:nvSpPr>
          <p:spPr>
            <a:xfrm>
              <a:off x="6593766" y="1897489"/>
              <a:ext cx="3473102" cy="1736551"/>
            </a:xfrm>
            <a:custGeom>
              <a:avLst/>
              <a:gdLst>
                <a:gd name="connsiteX0" fmla="*/ 0 w 3473102"/>
                <a:gd name="connsiteY0" fmla="*/ 173655 h 1736551"/>
                <a:gd name="connsiteX1" fmla="*/ 173655 w 3473102"/>
                <a:gd name="connsiteY1" fmla="*/ 0 h 1736551"/>
                <a:gd name="connsiteX2" fmla="*/ 3299447 w 3473102"/>
                <a:gd name="connsiteY2" fmla="*/ 0 h 1736551"/>
                <a:gd name="connsiteX3" fmla="*/ 3473102 w 3473102"/>
                <a:gd name="connsiteY3" fmla="*/ 173655 h 1736551"/>
                <a:gd name="connsiteX4" fmla="*/ 3473102 w 3473102"/>
                <a:gd name="connsiteY4" fmla="*/ 1562896 h 1736551"/>
                <a:gd name="connsiteX5" fmla="*/ 3299447 w 3473102"/>
                <a:gd name="connsiteY5" fmla="*/ 1736551 h 1736551"/>
                <a:gd name="connsiteX6" fmla="*/ 173655 w 3473102"/>
                <a:gd name="connsiteY6" fmla="*/ 1736551 h 1736551"/>
                <a:gd name="connsiteX7" fmla="*/ 0 w 3473102"/>
                <a:gd name="connsiteY7" fmla="*/ 1562896 h 1736551"/>
                <a:gd name="connsiteX8" fmla="*/ 0 w 3473102"/>
                <a:gd name="connsiteY8" fmla="*/ 173655 h 1736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73102" h="1736551">
                  <a:moveTo>
                    <a:pt x="0" y="173655"/>
                  </a:moveTo>
                  <a:cubicBezTo>
                    <a:pt x="0" y="77748"/>
                    <a:pt x="77748" y="0"/>
                    <a:pt x="173655" y="0"/>
                  </a:cubicBezTo>
                  <a:lnTo>
                    <a:pt x="3299447" y="0"/>
                  </a:lnTo>
                  <a:cubicBezTo>
                    <a:pt x="3395354" y="0"/>
                    <a:pt x="3473102" y="77748"/>
                    <a:pt x="3473102" y="173655"/>
                  </a:cubicBezTo>
                  <a:lnTo>
                    <a:pt x="3473102" y="1562896"/>
                  </a:lnTo>
                  <a:cubicBezTo>
                    <a:pt x="3473102" y="1658803"/>
                    <a:pt x="3395354" y="1736551"/>
                    <a:pt x="3299447" y="1736551"/>
                  </a:cubicBezTo>
                  <a:lnTo>
                    <a:pt x="173655" y="1736551"/>
                  </a:lnTo>
                  <a:cubicBezTo>
                    <a:pt x="77748" y="1736551"/>
                    <a:pt x="0" y="1658803"/>
                    <a:pt x="0" y="1562896"/>
                  </a:cubicBezTo>
                  <a:lnTo>
                    <a:pt x="0" y="173655"/>
                  </a:lnTo>
                  <a:close/>
                </a:path>
              </a:pathLst>
            </a:custGeom>
          </p:spPr>
          <p:style>
            <a:lnRef idx="0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1342" tIns="71182" rIns="81342" bIns="71182" numCol="1" spcCol="1270" anchor="ctr" anchorCtr="0">
              <a:noAutofit/>
            </a:bodyPr>
            <a:lstStyle/>
            <a:p>
              <a:pPr lvl="0" algn="ctr" defTabSz="7112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200" b="0" i="0" u="none" kern="1200" dirty="0" smtClean="0">
                  <a:solidFill>
                    <a:srgbClr val="002060"/>
                  </a:solidFill>
                  <a:latin typeface="Calibri" panose="020F0502020204030204" pitchFamily="34" charset="0"/>
                </a:rPr>
                <a:t>Государственная программа Российской Федерации </a:t>
              </a:r>
            </a:p>
            <a:p>
              <a:pPr lvl="0" algn="ctr" defTabSz="7112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200" b="0" i="0" u="none" kern="1200" dirty="0" smtClean="0">
                  <a:solidFill>
                    <a:srgbClr val="002060"/>
                  </a:solidFill>
                  <a:latin typeface="Calibri" panose="020F0502020204030204" pitchFamily="34" charset="0"/>
                </a:rPr>
                <a:t>«Развитие образования»</a:t>
              </a:r>
              <a:endParaRPr lang="ru-RU" sz="2200" kern="1200" dirty="0">
                <a:solidFill>
                  <a:srgbClr val="00206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6" name="Полилиния 15"/>
            <p:cNvSpPr/>
            <p:nvPr/>
          </p:nvSpPr>
          <p:spPr>
            <a:xfrm flipH="1">
              <a:off x="6843027" y="3598475"/>
              <a:ext cx="3154405" cy="1302413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302413"/>
                  </a:lnTo>
                  <a:lnTo>
                    <a:pt x="347310" y="1302413"/>
                  </a:lnTo>
                </a:path>
              </a:pathLst>
            </a:custGeom>
            <a:noFill/>
          </p:spPr>
          <p:style>
            <a:lnRef idx="1">
              <a:schemeClr val="accent2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Полилиния 16"/>
            <p:cNvSpPr/>
            <p:nvPr/>
          </p:nvSpPr>
          <p:spPr>
            <a:xfrm>
              <a:off x="6843029" y="4032613"/>
              <a:ext cx="2778481" cy="1736551"/>
            </a:xfrm>
            <a:custGeom>
              <a:avLst/>
              <a:gdLst>
                <a:gd name="connsiteX0" fmla="*/ 0 w 2778481"/>
                <a:gd name="connsiteY0" fmla="*/ 173655 h 1736551"/>
                <a:gd name="connsiteX1" fmla="*/ 173655 w 2778481"/>
                <a:gd name="connsiteY1" fmla="*/ 0 h 1736551"/>
                <a:gd name="connsiteX2" fmla="*/ 2604826 w 2778481"/>
                <a:gd name="connsiteY2" fmla="*/ 0 h 1736551"/>
                <a:gd name="connsiteX3" fmla="*/ 2778481 w 2778481"/>
                <a:gd name="connsiteY3" fmla="*/ 173655 h 1736551"/>
                <a:gd name="connsiteX4" fmla="*/ 2778481 w 2778481"/>
                <a:gd name="connsiteY4" fmla="*/ 1562896 h 1736551"/>
                <a:gd name="connsiteX5" fmla="*/ 2604826 w 2778481"/>
                <a:gd name="connsiteY5" fmla="*/ 1736551 h 1736551"/>
                <a:gd name="connsiteX6" fmla="*/ 173655 w 2778481"/>
                <a:gd name="connsiteY6" fmla="*/ 1736551 h 1736551"/>
                <a:gd name="connsiteX7" fmla="*/ 0 w 2778481"/>
                <a:gd name="connsiteY7" fmla="*/ 1562896 h 1736551"/>
                <a:gd name="connsiteX8" fmla="*/ 0 w 2778481"/>
                <a:gd name="connsiteY8" fmla="*/ 173655 h 1736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78481" h="1736551">
                  <a:moveTo>
                    <a:pt x="0" y="173655"/>
                  </a:moveTo>
                  <a:cubicBezTo>
                    <a:pt x="0" y="77748"/>
                    <a:pt x="77748" y="0"/>
                    <a:pt x="173655" y="0"/>
                  </a:cubicBezTo>
                  <a:lnTo>
                    <a:pt x="2604826" y="0"/>
                  </a:lnTo>
                  <a:cubicBezTo>
                    <a:pt x="2700733" y="0"/>
                    <a:pt x="2778481" y="77748"/>
                    <a:pt x="2778481" y="173655"/>
                  </a:cubicBezTo>
                  <a:lnTo>
                    <a:pt x="2778481" y="1562896"/>
                  </a:lnTo>
                  <a:cubicBezTo>
                    <a:pt x="2778481" y="1658803"/>
                    <a:pt x="2700733" y="1736551"/>
                    <a:pt x="2604826" y="1736551"/>
                  </a:cubicBezTo>
                  <a:lnTo>
                    <a:pt x="173655" y="1736551"/>
                  </a:lnTo>
                  <a:cubicBezTo>
                    <a:pt x="77748" y="1736551"/>
                    <a:pt x="0" y="1658803"/>
                    <a:pt x="0" y="1562896"/>
                  </a:cubicBezTo>
                  <a:lnTo>
                    <a:pt x="0" y="173655"/>
                  </a:lnTo>
                  <a:close/>
                </a:path>
              </a:pathLst>
            </a:custGeom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1817" tIns="64832" rIns="71817" bIns="64832" numCol="1" spcCol="1270" anchor="ctr" anchorCtr="0">
              <a:noAutofit/>
            </a:bodyPr>
            <a:lstStyle/>
            <a:p>
              <a:pPr lvl="0" defTabSz="4889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dirty="0" smtClean="0">
                  <a:latin typeface="Calibri" panose="020F0502020204030204" pitchFamily="34" charset="0"/>
                </a:rPr>
                <a:t>«</a:t>
              </a:r>
              <a:r>
                <a:rPr lang="ru-RU" sz="1200" b="0" u="none" kern="1200" dirty="0" smtClean="0">
                  <a:latin typeface="Calibri" panose="020F0502020204030204" pitchFamily="34" charset="0"/>
                </a:rPr>
                <a:t>Особое внимание будет уделено вопросам повышения качества управления образовательными организациями. Именно уровень управления организацией становится самым критичным для успехов, планируемых на первом и последующих этапах преобразований</a:t>
              </a:r>
              <a:r>
                <a:rPr lang="ru-RU" sz="1200" dirty="0" smtClean="0">
                  <a:latin typeface="Calibri" panose="020F0502020204030204" pitchFamily="34" charset="0"/>
                </a:rPr>
                <a:t>»</a:t>
              </a:r>
              <a:endParaRPr lang="ru-RU" sz="1200" kern="1200" dirty="0">
                <a:latin typeface="Calibri" panose="020F0502020204030204" pitchFamily="34" charset="0"/>
              </a:endParaRPr>
            </a:p>
          </p:txBody>
        </p:sp>
      </p:grp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dirty="0"/>
              <a:t>Информатизация - необходимое средство для организации работы бухгалтерской службы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1650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с одним вырезанным углом 11"/>
          <p:cNvSpPr/>
          <p:nvPr/>
        </p:nvSpPr>
        <p:spPr>
          <a:xfrm rot="10800000">
            <a:off x="497510" y="1552132"/>
            <a:ext cx="11003190" cy="5028421"/>
          </a:xfrm>
          <a:prstGeom prst="snip1Rect">
            <a:avLst>
              <a:gd name="adj" fmla="val 13135"/>
            </a:avLst>
          </a:prstGeom>
          <a:ln>
            <a:solidFill>
              <a:srgbClr val="5B80A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latin typeface="Calibri" panose="020F050202020403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97512" y="1552134"/>
            <a:ext cx="11003192" cy="10475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alibri" panose="020F0502020204030204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30529" y="584232"/>
            <a:ext cx="10304879" cy="701064"/>
          </a:xfrm>
        </p:spPr>
        <p:txBody>
          <a:bodyPr>
            <a:normAutofit fontScale="90000"/>
          </a:bodyPr>
          <a:lstStyle/>
          <a:p>
            <a:r>
              <a:rPr lang="ru-RU" sz="2600" dirty="0"/>
              <a:t>Основные направления бюджетной политики </a:t>
            </a:r>
            <a:r>
              <a:rPr lang="en-US" sz="2600" dirty="0" smtClean="0"/>
              <a:t/>
            </a:r>
            <a:br>
              <a:rPr lang="en-US" sz="2600" dirty="0" smtClean="0"/>
            </a:br>
            <a:r>
              <a:rPr lang="ru-RU" sz="2600" dirty="0" smtClean="0"/>
              <a:t>Российской </a:t>
            </a:r>
            <a:r>
              <a:rPr lang="ru-RU" sz="2600" dirty="0"/>
              <a:t>Федерации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1BDBE1E8-50F2-49BA-A952-1CC1DEAA5FBD}" type="slidenum">
              <a:rPr lang="en-US" smtClean="0"/>
              <a:pPr algn="r"/>
              <a:t>9</a:t>
            </a:fld>
            <a:endParaRPr lang="en-US" dirty="0"/>
          </a:p>
        </p:txBody>
      </p:sp>
      <p:graphicFrame>
        <p:nvGraphicFramePr>
          <p:cNvPr id="5" name="Объект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39931348"/>
              </p:ext>
            </p:extLst>
          </p:nvPr>
        </p:nvGraphicFramePr>
        <p:xfrm>
          <a:off x="1115679" y="1849180"/>
          <a:ext cx="9766851" cy="43023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86759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Дивиденд">
  <a:themeElements>
    <a:clrScheme name="Дивиденд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1A3260"/>
      </a:accent1>
      <a:accent2>
        <a:srgbClr val="4590B8"/>
      </a:accent2>
      <a:accent3>
        <a:srgbClr val="45CBE8"/>
      </a:accent3>
      <a:accent4>
        <a:srgbClr val="969FA7"/>
      </a:accent4>
      <a:accent5>
        <a:srgbClr val="A2C777"/>
      </a:accent5>
      <a:accent6>
        <a:srgbClr val="42955F"/>
      </a:accent6>
      <a:hlink>
        <a:srgbClr val="828282"/>
      </a:hlink>
      <a:folHlink>
        <a:srgbClr val="A5A5A5"/>
      </a:folHlink>
    </a:clrScheme>
    <a:fontScheme name="Дивиденд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Дивиденд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ividend" id="{9697A71B-4AB7-4A1A-BD5B-BB2D22835B57}" vid="{66F1C100-1D2B-4BEA-AD01-C4F230B3B965}"/>
    </a:ext>
  </a:extLst>
</a:theme>
</file>

<file path=ppt/theme/theme2.xml><?xml version="1.0" encoding="utf-8"?>
<a:theme xmlns:a="http://schemas.openxmlformats.org/drawingml/2006/main" name="Office Theme">
  <a:themeElements>
    <a:clrScheme name="GfK color scheme for Office 2010">
      <a:dk1>
        <a:srgbClr val="000000"/>
      </a:dk1>
      <a:lt1>
        <a:srgbClr val="FFFFFF"/>
      </a:lt1>
      <a:dk2>
        <a:srgbClr val="E95E0F"/>
      </a:dk2>
      <a:lt2>
        <a:srgbClr val="928580"/>
      </a:lt2>
      <a:accent1>
        <a:srgbClr val="004186"/>
      </a:accent1>
      <a:accent2>
        <a:srgbClr val="0087C8"/>
      </a:accent2>
      <a:accent3>
        <a:srgbClr val="A1AF00"/>
      </a:accent3>
      <a:accent4>
        <a:srgbClr val="CDC300"/>
      </a:accent4>
      <a:accent5>
        <a:srgbClr val="B50F22"/>
      </a:accent5>
      <a:accent6>
        <a:srgbClr val="E31B19"/>
      </a:accent6>
      <a:hlink>
        <a:srgbClr val="A1AF00"/>
      </a:hlink>
      <a:folHlink>
        <a:srgbClr val="CDC300"/>
      </a:folHlink>
    </a:clrScheme>
    <a:fontScheme name="Gf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chemeClr val="bg1"/>
        </a:solidFill>
        <a:ln w="9525">
          <a:solidFill>
            <a:schemeClr val="tx1"/>
          </a:solidFill>
        </a:ln>
      </a:spPr>
      <a:bodyPr rtlCol="0" anchor="ctr"/>
      <a:lstStyle>
        <a:defPPr algn="ctr">
          <a:defRPr dirty="0" err="1" smtClean="0">
            <a:solidFill>
              <a:sysClr val="windowText" lastClr="000000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GfK">
      <a:dk1>
        <a:sysClr val="windowText" lastClr="000000"/>
      </a:dk1>
      <a:lt1>
        <a:sysClr val="window" lastClr="FFFFFF"/>
      </a:lt1>
      <a:dk2>
        <a:srgbClr val="E95E0F"/>
      </a:dk2>
      <a:lt2>
        <a:srgbClr val="928580"/>
      </a:lt2>
      <a:accent1>
        <a:srgbClr val="E31B19"/>
      </a:accent1>
      <a:accent2>
        <a:srgbClr val="F9B200"/>
      </a:accent2>
      <a:accent3>
        <a:srgbClr val="FFD600"/>
      </a:accent3>
      <a:accent4>
        <a:srgbClr val="A1AF00"/>
      </a:accent4>
      <a:accent5>
        <a:srgbClr val="0087C8"/>
      </a:accent5>
      <a:accent6>
        <a:srgbClr val="004186"/>
      </a:accent6>
      <a:hlink>
        <a:srgbClr val="E95E0F"/>
      </a:hlink>
      <a:folHlink>
        <a:srgbClr val="928580"/>
      </a:folHlink>
    </a:clrScheme>
    <a:fontScheme name="Gf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chemeClr val="bg1"/>
        </a:solidFill>
        <a:ln w="9525">
          <a:solidFill>
            <a:schemeClr val="tx1"/>
          </a:solidFill>
        </a:ln>
      </a:spPr>
      <a:bodyPr rtlCol="0" anchor="ctr"/>
      <a:lstStyle>
        <a:defPPr algn="ctr"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GfK.SharePoint.ClientPortal.WebTemplates.UserCode.Receiver.GfKDocumentReceiver - ItemAdded</Name>
    <Synchronization>Synchronous</Synchronization>
    <Type>10001</Type>
    <SequenceNumber>10000</SequenceNumber>
    <Assembly>GfK.SharePoint.ClientPortal.WebTemplates, Version=1.0.0.0, Culture=neutral, PublicKeyToken=4c10a9baeeeeba67</Assembly>
    <Class>GfK.SharePoint.ClientPortal.WebTemplates.UserCode.Receiver.GfKDocumentReceiver</Class>
    <Data/>
    <Filter/>
  </Receiver>
</spe:Receiver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GfK Document" ma:contentTypeID="0x01010088EAE9B377E5468FAC0EE8E5E1C01F0200847FB5B49AAEE3438B76F412143E7735" ma:contentTypeVersion="8" ma:contentTypeDescription="" ma:contentTypeScope="" ma:versionID="8d378a149c473207b546a5e922526b3e">
  <xsd:schema xmlns:xsd="http://www.w3.org/2001/XMLSchema" xmlns:xs="http://www.w3.org/2001/XMLSchema" xmlns:p="http://schemas.microsoft.com/office/2006/metadata/properties" xmlns:ns1="http://schemas.microsoft.com/sharepoint/v3" xmlns:ns2="85bc9c74-2901-4952-8a0a-0d1c8668b424" targetNamespace="http://schemas.microsoft.com/office/2006/metadata/properties" ma:root="true" ma:fieldsID="3e29b65ea4049b08610854bebfb87c2c" ns1:_="" ns2:_="">
    <xsd:import namespace="http://schemas.microsoft.com/sharepoint/v3"/>
    <xsd:import namespace="85bc9c74-2901-4952-8a0a-0d1c8668b424"/>
    <xsd:element name="properties">
      <xsd:complexType>
        <xsd:sequence>
          <xsd:element name="documentManagement">
            <xsd:complexType>
              <xsd:all>
                <xsd:element ref="ns1:Subtitle" minOccurs="0"/>
                <xsd:element ref="ns1:GfkDescription" minOccurs="0"/>
                <xsd:element ref="ns1:GfkContact" minOccurs="0"/>
                <xsd:element ref="ns1:Language" minOccurs="0"/>
                <xsd:element ref="ns2:e27b61bac2024836adba988cad0186a2" minOccurs="0"/>
                <xsd:element ref="ns2:TaxCatchAll" minOccurs="0"/>
                <xsd:element ref="ns2:TaxCatchAllLabel" minOccurs="0"/>
                <xsd:element ref="ns2:i159c3d1092a48d6a4aa6315fbebc71f" minOccurs="0"/>
                <xsd:element ref="ns2:eb0c3dca602047788a4f3765986a7bfd" minOccurs="0"/>
                <xsd:element ref="ns2:e9da6f78a93d4c7e89ff2f39545192b7" minOccurs="0"/>
                <xsd:element ref="ns2:TaxKeywordTaxHTField" minOccurs="0"/>
                <xsd:element ref="ns1:AverageRating" minOccurs="0"/>
                <xsd:element ref="ns1:Rating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Subtitle" ma:index="8" nillable="true" ma:displayName="Subtitle" ma:internalName="Subtitle">
      <xsd:simpleType>
        <xsd:restriction base="dms:Text"/>
      </xsd:simpleType>
    </xsd:element>
    <xsd:element name="GfkDescription" ma:index="9" nillable="true" ma:displayName="Description" ma:internalName="GfkDescription">
      <xsd:simpleType>
        <xsd:restriction base="dms:Text"/>
      </xsd:simpleType>
    </xsd:element>
    <xsd:element name="GfkContact" ma:index="10" nillable="true" ma:displayName="Contact" ma:internalName="GfkContact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Language" ma:index="11" nillable="true" ma:displayName="Language" ma:internalName="Language">
      <xsd:simpleType>
        <xsd:restriction base="dms:Choice">
          <xsd:enumeration value="English"/>
          <xsd:enumeration value="German"/>
        </xsd:restriction>
      </xsd:simpleType>
    </xsd:element>
    <xsd:element name="AverageRating" ma:index="24" nillable="true" ma:displayName="Rating (0-5)" ma:decimals="2" ma:description="Average value of all the ratings that have been submitted" ma:internalName="AverageRating" ma:readOnly="true">
      <xsd:simpleType>
        <xsd:restriction base="dms:Number"/>
      </xsd:simpleType>
    </xsd:element>
    <xsd:element name="RatingCount" ma:index="25" nillable="true" ma:displayName="Number of Ratings" ma:decimals="0" ma:description="Number of ratings submitted" ma:internalName="RatingCount" ma:readOnly="true">
      <xsd:simpleType>
        <xsd:restriction base="dms:Number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bc9c74-2901-4952-8a0a-0d1c8668b424" elementFormDefault="qualified">
    <xsd:import namespace="http://schemas.microsoft.com/office/2006/documentManagement/types"/>
    <xsd:import namespace="http://schemas.microsoft.com/office/infopath/2007/PartnerControls"/>
    <xsd:element name="e27b61bac2024836adba988cad0186a2" ma:index="12" nillable="true" ma:taxonomy="true" ma:internalName="e27b61bac2024836adba988cad0186a2" ma:taxonomyFieldName="Countries" ma:displayName="Countries" ma:fieldId="{e27b61ba-c202-4836-adba-988cad0186a2}" ma:taxonomyMulti="true" ma:sspId="7fdb7824-644c-459b-9912-3396219adf04" ma:termSetId="17f85a7b-bb8b-458a-ba28-17ef49c29ac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3" nillable="true" ma:displayName="Taxonomy Catch All Column" ma:hidden="true" ma:list="{7471f3da-a353-46af-9e75-61bd8e875c92}" ma:internalName="TaxCatchAll" ma:showField="CatchAllData" ma:web="85bc9c74-2901-4952-8a0a-0d1c8668b42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4" nillable="true" ma:displayName="Taxonomy Catch All Column1" ma:hidden="true" ma:list="{7471f3da-a353-46af-9e75-61bd8e875c92}" ma:internalName="TaxCatchAllLabel" ma:readOnly="true" ma:showField="CatchAllDataLabel" ma:web="85bc9c74-2901-4952-8a0a-0d1c8668b42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i159c3d1092a48d6a4aa6315fbebc71f" ma:index="16" nillable="true" ma:taxonomy="true" ma:internalName="i159c3d1092a48d6a4aa6315fbebc71f" ma:taxonomyFieldName="Industries" ma:displayName="Industries" ma:fieldId="{2159c3d1-092a-48d6-a4aa-6315fbebc71f}" ma:taxonomyMulti="true" ma:sspId="7fdb7824-644c-459b-9912-3396219adf04" ma:termSetId="5a885248-49da-421b-8a8b-00dd6ab23a4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eb0c3dca602047788a4f3765986a7bfd" ma:index="18" nillable="true" ma:taxonomy="true" ma:internalName="eb0c3dca602047788a4f3765986a7bfd" ma:taxonomyFieldName="Solutions" ma:displayName="Solutions" ma:fieldId="{eb0c3dca-6020-4778-8a4f-3765986a7bfd}" ma:taxonomyMulti="true" ma:sspId="7fdb7824-644c-459b-9912-3396219adf04" ma:termSetId="cbb9bdaf-82c2-446c-b699-94acba818cb2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e9da6f78a93d4c7e89ff2f39545192b7" ma:index="20" nillable="true" ma:taxonomy="true" ma:internalName="e9da6f78a93d4c7e89ff2f39545192b7" ma:taxonomyFieldName="Methodologies" ma:displayName="Methodologies" ma:fieldId="{e9da6f78-a93d-4c7e-89ff-2f39545192b7}" ma:taxonomyMulti="true" ma:sspId="7fdb7824-644c-459b-9912-3396219adf04" ma:termSetId="bdaf93d5-d711-4073-8d3b-7629a135f3f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KeywordTaxHTField" ma:index="22" nillable="true" ma:taxonomy="true" ma:internalName="TaxKeywordTaxHTField" ma:taxonomyFieldName="TaxKeyword" ma:displayName="Enterprise Keywords" ma:fieldId="{23f27201-bee3-471e-b2e7-b64fd8b7ca38}" ma:taxonomyMulti="true" ma:sspId="7fdb7824-644c-459b-9912-3396219adf04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ubtitle xmlns="http://schemas.microsoft.com/sharepoint/v3" xsi:nil="true"/>
    <Language xmlns="http://schemas.microsoft.com/sharepoint/v3" xsi:nil="true"/>
    <TaxKeywordTaxHTField xmlns="85bc9c74-2901-4952-8a0a-0d1c8668b424">
      <Terms xmlns="http://schemas.microsoft.com/office/infopath/2007/PartnerControls"/>
    </TaxKeywordTaxHTField>
    <GfkContact xmlns="http://schemas.microsoft.com/sharepoint/v3">
      <UserInfo>
        <DisplayName/>
        <AccountId xsi:nil="true"/>
        <AccountType/>
      </UserInfo>
    </GfkContact>
    <TaxCatchAll xmlns="85bc9c74-2901-4952-8a0a-0d1c8668b424"/>
    <GfkDescription xmlns="http://schemas.microsoft.com/sharepoint/v3" xsi:nil="true"/>
    <e9da6f78a93d4c7e89ff2f39545192b7 xmlns="85bc9c74-2901-4952-8a0a-0d1c8668b424">
      <Terms xmlns="http://schemas.microsoft.com/office/infopath/2007/PartnerControls"/>
    </e9da6f78a93d4c7e89ff2f39545192b7>
    <eb0c3dca602047788a4f3765986a7bfd xmlns="85bc9c74-2901-4952-8a0a-0d1c8668b424">
      <Terms xmlns="http://schemas.microsoft.com/office/infopath/2007/PartnerControls"/>
    </eb0c3dca602047788a4f3765986a7bfd>
    <e27b61bac2024836adba988cad0186a2 xmlns="85bc9c74-2901-4952-8a0a-0d1c8668b424">
      <Terms xmlns="http://schemas.microsoft.com/office/infopath/2007/PartnerControls"/>
    </e27b61bac2024836adba988cad0186a2>
    <i159c3d1092a48d6a4aa6315fbebc71f xmlns="85bc9c74-2901-4952-8a0a-0d1c8668b424">
      <Terms xmlns="http://schemas.microsoft.com/office/infopath/2007/PartnerControls"/>
    </i159c3d1092a48d6a4aa6315fbebc71f>
    <AverageRating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FB20AB99-6F66-4387-8619-F05AC432AA01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6F8124B9-F325-457F-9A8A-62B888C7D46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85bc9c74-2901-4952-8a0a-0d1c8668b42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0D88ACA-5EFD-40D1-AA0E-82AFB218C981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01557A7D-EB8A-4A23-B68A-230B3A736D34}">
  <ds:schemaRefs>
    <ds:schemaRef ds:uri="http://schemas.microsoft.com/office/2006/documentManagement/types"/>
    <ds:schemaRef ds:uri="http://purl.org/dc/terms/"/>
    <ds:schemaRef ds:uri="http://purl.org/dc/elements/1.1/"/>
    <ds:schemaRef ds:uri="http://schemas.openxmlformats.org/package/2006/metadata/core-properties"/>
    <ds:schemaRef ds:uri="85bc9c74-2901-4952-8a0a-0d1c8668b424"/>
    <ds:schemaRef ds:uri="http://schemas.microsoft.com/sharepoint/v3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GfK Shopper and Retail Strategy Template 2012</Template>
  <TotalTime>13080</TotalTime>
  <Words>2400</Words>
  <Application>Microsoft Office PowerPoint</Application>
  <PresentationFormat>Произвольный</PresentationFormat>
  <Paragraphs>502</Paragraphs>
  <Slides>34</Slides>
  <Notes>10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Дивиденд</vt:lpstr>
      <vt:lpstr>Информационная  система  учета   финансово-­хозяйственной  деятельности  ­-   ИНСТРУМЕНТ УПРАВЛЕНИЯ ОТРАСЛЬЮ</vt:lpstr>
      <vt:lpstr>Послание Президента России Федеральному Собранию</vt:lpstr>
      <vt:lpstr>Муниципальные образования в Российской Федерации</vt:lpstr>
      <vt:lpstr>Муниципальные образовательные учреждения Города Новосибирска</vt:lpstr>
      <vt:lpstr>Муниципальные образовательные учреждения Новосибирска</vt:lpstr>
      <vt:lpstr>Кадровый состав отрасли образования</vt:lpstr>
      <vt:lpstr>Законодательная и нормативная база информатизации</vt:lpstr>
      <vt:lpstr>Информатизация - необходимое средство для организации работы бухгалтерской службы</vt:lpstr>
      <vt:lpstr>Основные направления бюджетной политики  Российской Федерации</vt:lpstr>
      <vt:lpstr>Программа развития муниципальной системы образования города Новосибирска на 2015 – 2017 годы»</vt:lpstr>
      <vt:lpstr>Предпосылки создания системы</vt:lpstr>
      <vt:lpstr>Многоуровневое взаимодействие в ГУО мэрии Новосибирска </vt:lpstr>
      <vt:lpstr>Сдача отчетности до внедрения системы</vt:lpstr>
      <vt:lpstr>Предпосылки создания системы</vt:lpstr>
      <vt:lpstr>Создание информационной системы с применением облачных технологий: видимые преимущества и возможные сложности</vt:lpstr>
      <vt:lpstr>Этапы формирования системы</vt:lpstr>
      <vt:lpstr>Облачная система ведения бухгалтерского учета и консолидации  регламентированной и бухгалтерской отчетности</vt:lpstr>
      <vt:lpstr>эффективность использования системы в настоящее время</vt:lpstr>
      <vt:lpstr>Эффективность использования системы – экономия рабочего времени</vt:lpstr>
      <vt:lpstr>эффективность использования системы – уменьшение стоимости сопровождения</vt:lpstr>
      <vt:lpstr>Сопровождение системы</vt:lpstr>
      <vt:lpstr>Сайт системы ФХД – Ведение учета финансово-хозяйственной деятельности Online</vt:lpstr>
      <vt:lpstr>Техническое сопровождение системы</vt:lpstr>
      <vt:lpstr>Дальнейшее развитие функционала системы. регистр педагогических работников – ИНСТРУМЕНТ ДЛЯ РУКОВОДИТЕЛЕЙ ОТРАСЛИ</vt:lpstr>
      <vt:lpstr>Дальнейшее развитие функционала системы</vt:lpstr>
      <vt:lpstr>Дальнейшее развитие функционала системы</vt:lpstr>
      <vt:lpstr>Дальнейшее развитие функционала системы</vt:lpstr>
      <vt:lpstr>Дальнейшее развитие функционала системы</vt:lpstr>
      <vt:lpstr>Дальнейшее развитие функционала системы</vt:lpstr>
      <vt:lpstr>Дальнейшее развитие функционала системы - закупки</vt:lpstr>
      <vt:lpstr>эффективность использования системы </vt:lpstr>
      <vt:lpstr>Финансовый контроль ­- неотъемлемая составная часть деятельности отрасли, подлежащая автоматизации</vt:lpstr>
      <vt:lpstr>Использование различных механизмов при создании систем учета финансово-хозяйственной деятельности</vt:lpstr>
      <vt:lpstr>Остались вопросы? – приглашаем на дискуссионную площадку</vt:lpstr>
    </vt:vector>
  </TitlesOfParts>
  <Company>GfK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>[Subtitle of presentation]</dc:subject>
  <dc:creator>1С-Rarus Nsk</dc:creator>
  <dc:description>Optimized for MS PowerPoint 2010 (optionally can be used under MS PowerPoint 2007).</dc:description>
  <cp:lastModifiedBy>Мухаярова Оксана Васильевна</cp:lastModifiedBy>
  <cp:revision>1287</cp:revision>
  <cp:lastPrinted>2015-04-24T09:58:03Z</cp:lastPrinted>
  <dcterms:created xsi:type="dcterms:W3CDTF">2014-08-13T13:19:37Z</dcterms:created>
  <dcterms:modified xsi:type="dcterms:W3CDTF">2016-03-02T03:30:48Z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0x01010088EAE9B377E5468FAC0EE8E5E1C01F0200847FB5B49AAEE3438B76F412143E7735</vt:lpwstr>
  </property>
  <property fmtid="{D5CDD505-2E9C-101B-9397-08002B2CF9AE}" pid="3" name="Countries">
    <vt:lpwstr/>
  </property>
  <property fmtid="{D5CDD505-2E9C-101B-9397-08002B2CF9AE}" pid="4" name="TaxKeyword">
    <vt:lpwstr/>
  </property>
  <property fmtid="{D5CDD505-2E9C-101B-9397-08002B2CF9AE}" pid="5" name="Solutions">
    <vt:lpwstr/>
  </property>
  <property fmtid="{D5CDD505-2E9C-101B-9397-08002B2CF9AE}" pid="6" name="Methodologies">
    <vt:lpwstr/>
  </property>
  <property fmtid="{D5CDD505-2E9C-101B-9397-08002B2CF9AE}" pid="7" name="Industries">
    <vt:lpwstr/>
  </property>
</Properties>
</file>