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869" y="-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0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0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1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9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2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1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5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1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FA14-B542-4822-94CE-4E0ABEE82CE0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91F5-1977-4243-B282-6E69997C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maglobal.online/" TargetMode="External"/><Relationship Id="rId2" Type="http://schemas.openxmlformats.org/officeDocument/2006/relationships/hyperlink" Target="mailto:ok@sigmaglobal.onli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214004" y="1779662"/>
            <a:ext cx="4715991" cy="676032"/>
          </a:xfrm>
        </p:spPr>
        <p:txBody>
          <a:bodyPr>
            <a:no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SIGMA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0121" y="4587974"/>
            <a:ext cx="3883758" cy="31958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Омск-2019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D:\Документы\_Проекты\Бизнес-проекты\2016.05.13 Sigma\Разработка и дизайн\SIGMA Adw\source\омск_транспорт_логотип_ито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486"/>
            <a:ext cx="1286670" cy="5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Документы\_Проекты\Бизнес-проекты\2016.05.13 Sigma\Разработка и дизайн\_MobileApp\SigmaMainIcon\SigmaCustomerIcon 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3" y="1863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1600" y="2715766"/>
            <a:ext cx="720080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платежное транспортное </a:t>
            </a:r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endParaRPr lang="en-US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виртуальный </a:t>
            </a:r>
            <a:r>
              <a:rPr lang="ru-RU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эквайринг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9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321296" y="411510"/>
            <a:ext cx="6779096" cy="3461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Низкая технологическая готовность населения</a:t>
            </a:r>
            <a:endParaRPr lang="ru-RU" dirty="0"/>
          </a:p>
        </p:txBody>
      </p:sp>
      <p:pic>
        <p:nvPicPr>
          <p:cNvPr id="5" name="Picture 3" descr="D:\kisspng-computer-icons-samsung-group-samsung-pay-logo-orga-5b99b422218fe7.99466009153679977813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510"/>
            <a:ext cx="795164" cy="5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1280px-Google_Pay_(GPay)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04" y="1008387"/>
            <a:ext cx="1217620" cy="4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ApplePay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66" y="917864"/>
            <a:ext cx="1331278" cy="7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olegk\Downloads\154171447102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97" y="2278950"/>
            <a:ext cx="1672661" cy="9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755576" y="1916833"/>
            <a:ext cx="7643192" cy="294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Субъективные страхи</a:t>
            </a:r>
            <a:endParaRPr lang="ru-RU" sz="2000" dirty="0"/>
          </a:p>
        </p:txBody>
      </p:sp>
      <p:pic>
        <p:nvPicPr>
          <p:cNvPr id="10" name="Picture 8" descr="D:\Документы\_Проекты\Бизнес-проекты\2016.05.13 Sigma\Разработка и дизайн\SIGMA Adw\source\shcoln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67" y="3839229"/>
            <a:ext cx="502703" cy="8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:\Документы\_Проекты\Бизнес-проекты\2016.05.13 Sigma\Разработка и дизайн\SIGMA Adw\source\student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29" y="3873134"/>
            <a:ext cx="607972" cy="8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:\Документы\_Проекты\Бизнес-проекты\2016.05.13 Sigma\Разработка и дизайн\SIGMA Adw\source\pensii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35034"/>
            <a:ext cx="586075" cy="81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745232" y="3363838"/>
            <a:ext cx="7643192" cy="287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Низкая социальная ориентированность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12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46856" y="332659"/>
            <a:ext cx="8229600" cy="1108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 smtClean="0"/>
              <a:t>МОБИЛЬНОЕ ПРИЛОЖЕНИЕ </a:t>
            </a:r>
          </a:p>
          <a:p>
            <a:pPr marL="0" indent="0" algn="ctr">
              <a:buNone/>
            </a:pPr>
            <a:r>
              <a:rPr lang="en-US" sz="2500" dirty="0" smtClean="0"/>
              <a:t>SIGMA</a:t>
            </a:r>
            <a:endParaRPr lang="ru-RU" sz="2500" dirty="0"/>
          </a:p>
        </p:txBody>
      </p:sp>
      <p:pic>
        <p:nvPicPr>
          <p:cNvPr id="5" name="Picture 2" descr="D:\kisspng-samsung-galaxy-telephone-smartphone-touchscreen-co-5af5ef8dcbf917.08786067152606708583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54773"/>
            <a:ext cx="1662422" cy="31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Бейдж - пром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7560"/>
            <a:ext cx="1589453" cy="21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Документы\_Проекты\Бизнес-проекты\2016.05.13 Sigma\Разработка и дизайн\_MobileApp\SigmaMainIcon\Для В. Тышкевича\SigmaLogoBlue_no_lay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45" y="1813759"/>
            <a:ext cx="757929" cy="75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Документы\_Проекты\Бизнес-проекты\2016.05.13 Sigma\Разработка и дизайн\_MobileApp\_sources\Логотип VISA\logo-vi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11" y="2703624"/>
            <a:ext cx="738508" cy="2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Документы\_Проекты\Бизнес-проекты\2016.05.13 Sigma\Разработка и дизайн\_MobileApp\_sources\Логотип MasterCard\mastercard-logo-948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70" y="3254079"/>
            <a:ext cx="556443" cy="33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Документы\_Проекты\Бизнес-проекты\2016.05.13 Sigma\Разработка и дизайн\_MobileApp\_sources\Логотип МИР\3212-naklejka-Nacionalnaya-platezhnaya-sistema-MI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73" y="3735066"/>
            <a:ext cx="650417" cy="5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\Dropbox\Screenshot_20190208-013718_Sig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6" y="1635646"/>
            <a:ext cx="12611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olegk\Dropbox\Screenshot_20190208-013734_Sig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16" y="1635646"/>
            <a:ext cx="12611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olegk\Dropbox\Screenshot_20190208-013753_Sig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60" y="1635647"/>
            <a:ext cx="1254312" cy="25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legk\Dropbox\Screenshot_20190208-013807_Sig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56" y="1635647"/>
            <a:ext cx="1254313" cy="25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7297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Оплата проезда всех категорий пассажиров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907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\Downloads\CLf5SS3Ux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1630"/>
            <a:ext cx="1462013" cy="25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olegk\Downloads\CMWILhqt8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99" y="1491631"/>
            <a:ext cx="1462013" cy="25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olegk\Downloads\3irCNp2JKr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91631"/>
            <a:ext cx="1462013" cy="25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legk\Downloads\DuxnVmfx9r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91635"/>
            <a:ext cx="1462013" cy="25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92211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Электронный проездной билет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13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\Downloads\ok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12" y="843558"/>
            <a:ext cx="830457" cy="8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legk\Downloads\ok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59" y="2139702"/>
            <a:ext cx="830457" cy="8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legk\Downloads\ok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59" y="3469485"/>
            <a:ext cx="830457" cy="8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3275856" y="987574"/>
            <a:ext cx="4891391" cy="598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dirty="0" err="1" smtClean="0"/>
              <a:t>Валидация</a:t>
            </a:r>
            <a:r>
              <a:rPr lang="ru-RU" sz="3000" dirty="0" smtClean="0"/>
              <a:t> оплаты по уникальным реквизитам билета</a:t>
            </a:r>
            <a:endParaRPr lang="ru-RU" sz="30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277806" y="2283718"/>
            <a:ext cx="4902412" cy="569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Валидация</a:t>
            </a:r>
            <a:r>
              <a:rPr lang="ru-RU" dirty="0" smtClean="0"/>
              <a:t> оплаты с использованием </a:t>
            </a:r>
            <a:r>
              <a:rPr lang="en-US" dirty="0" smtClean="0"/>
              <a:t>push-</a:t>
            </a:r>
            <a:r>
              <a:rPr lang="ru-RU" dirty="0" smtClean="0"/>
              <a:t>уведомлений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487585" y="3579862"/>
            <a:ext cx="4877147" cy="66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Валидация</a:t>
            </a:r>
            <a:r>
              <a:rPr lang="ru-RU" dirty="0" smtClean="0"/>
              <a:t> оплаты с использованием приложения для линейных ревизоров (контролеров)</a:t>
            </a:r>
          </a:p>
        </p:txBody>
      </p:sp>
    </p:spTree>
    <p:extLst>
      <p:ext uri="{BB962C8B-B14F-4D97-AF65-F5344CB8AC3E}">
        <p14:creationId xmlns:p14="http://schemas.microsoft.com/office/powerpoint/2010/main" val="16765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olegk\Downloads\w512h5121377940132185095settingsstream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163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3131840" y="1196755"/>
            <a:ext cx="5122912" cy="726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Гибкое управление тарифами в личном кабинете «Сигма»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03848" y="2067694"/>
            <a:ext cx="5108551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Оплата разовой поездки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Тариф с бесплатной пересадкой в течение 45/90 минут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Проездной с фиксированным числом поездок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err="1" smtClean="0"/>
              <a:t>Безлимитные</a:t>
            </a:r>
            <a:r>
              <a:rPr lang="ru-RU" sz="2000" dirty="0" smtClean="0"/>
              <a:t> проездные билеты </a:t>
            </a:r>
          </a:p>
          <a:p>
            <a:pPr marL="1619250" indent="-457200" algn="l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86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kisspng-computer-icons-russian-ruble-coin-iconfinder-icon-transparent-ruble-5ab0972fb27d06.02802113152152247973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43" y="2254341"/>
            <a:ext cx="584063" cy="58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olegk\Downloads\clock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96" y="944129"/>
            <a:ext cx="835533" cy="8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kisspng-computer-icons-system-integration-business-recover-clipart-5b496aeef34319.66784255153153815899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30" y="3291830"/>
            <a:ext cx="584063" cy="5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2699792" y="986832"/>
            <a:ext cx="5976663" cy="720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Минимальные временные затраты на подключение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(3-4 недели)</a:t>
            </a:r>
            <a:endParaRPr lang="ru-RU" sz="20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2843809" y="2211710"/>
            <a:ext cx="5544616" cy="575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Минимальные финансовые затраты на подключение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2987824" y="3363838"/>
            <a:ext cx="5616624" cy="58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Возможность интеграции с существующими информационными системами</a:t>
            </a:r>
          </a:p>
        </p:txBody>
      </p:sp>
    </p:spTree>
    <p:extLst>
      <p:ext uri="{BB962C8B-B14F-4D97-AF65-F5344CB8AC3E}">
        <p14:creationId xmlns:p14="http://schemas.microsoft.com/office/powerpoint/2010/main" val="39555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4420" y="627534"/>
            <a:ext cx="7355160" cy="358057"/>
          </a:xfrm>
        </p:spPr>
        <p:txBody>
          <a:bodyPr>
            <a:noAutofit/>
          </a:bodyPr>
          <a:lstStyle/>
          <a:p>
            <a:r>
              <a:rPr lang="ru-RU" sz="3500" dirty="0" smtClean="0"/>
              <a:t>СПАСИБО ЗА ВНИМАНИЕ!</a:t>
            </a:r>
            <a:endParaRPr lang="ru-RU" sz="35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51620" y="1563638"/>
            <a:ext cx="6840760" cy="25922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О.Л. Курнявко,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генеральный директор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ООО «Сигма цифровые технологии»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ok@sigmaglobal.online</a:t>
            </a:r>
            <a:endParaRPr lang="en-US" sz="2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+7 913 613 91 57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www.sigmaglobal.online</a:t>
            </a:r>
            <a:endParaRPr lang="en-US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4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124</Words>
  <Application>Microsoft Office PowerPoint</Application>
  <PresentationFormat>Экран (16:9)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SIGMA</vt:lpstr>
      <vt:lpstr>Презентация PowerPoint</vt:lpstr>
      <vt:lpstr>Презентация PowerPoint</vt:lpstr>
      <vt:lpstr>Оплата проезда всех категорий пассажиров</vt:lpstr>
      <vt:lpstr>Электронный проездной билет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</dc:title>
  <dc:creator>Oleg Kurnyavko</dc:creator>
  <cp:lastModifiedBy>Oleg Kurnyavko</cp:lastModifiedBy>
  <cp:revision>29</cp:revision>
  <dcterms:created xsi:type="dcterms:W3CDTF">2019-02-08T07:30:50Z</dcterms:created>
  <dcterms:modified xsi:type="dcterms:W3CDTF">2019-02-08T10:01:45Z</dcterms:modified>
</cp:coreProperties>
</file>