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8"/>
  </p:notesMasterIdLst>
  <p:sldIdLst>
    <p:sldId id="637" r:id="rId6"/>
    <p:sldId id="638" r:id="rId7"/>
    <p:sldId id="641" r:id="rId8"/>
    <p:sldId id="643" r:id="rId9"/>
    <p:sldId id="642" r:id="rId10"/>
    <p:sldId id="644" r:id="rId11"/>
    <p:sldId id="645" r:id="rId12"/>
    <p:sldId id="646" r:id="rId13"/>
    <p:sldId id="640" r:id="rId14"/>
    <p:sldId id="647" r:id="rId15"/>
    <p:sldId id="648" r:id="rId16"/>
    <p:sldId id="63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37A"/>
    <a:srgbClr val="D20096"/>
    <a:srgbClr val="B80083"/>
    <a:srgbClr val="315A9B"/>
    <a:srgbClr val="1A44BC"/>
    <a:srgbClr val="EC3CFE"/>
    <a:srgbClr val="0332FB"/>
    <a:srgbClr val="FF65D3"/>
    <a:srgbClr val="FA1D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825" autoAdjust="0"/>
  </p:normalViewPr>
  <p:slideViewPr>
    <p:cSldViewPr>
      <p:cViewPr varScale="1">
        <p:scale>
          <a:sx n="72" d="100"/>
          <a:sy n="72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76A81A-AEDC-4AB4-B66E-9952081C18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7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8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70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1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2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2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0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9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7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8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3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697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583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201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4251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44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713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224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549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999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066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532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F5B6-CFA5-42A8-BD71-E369CAF79F16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3805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Цифровые технологии в сфере создания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комфортной среды проживания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085184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Горнштейн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Александр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Анатольевич,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начальник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департамента информатизации и связи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мэрии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города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Новосибирска</a:t>
            </a:r>
            <a:r>
              <a:rPr lang="ru-RU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762546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Проектное управление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9935"/>
              </p:ext>
            </p:extLst>
          </p:nvPr>
        </p:nvGraphicFramePr>
        <p:xfrm>
          <a:off x="899592" y="2276871"/>
          <a:ext cx="7488831" cy="3320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4607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Ранг</a:t>
                      </a:r>
                      <a:endParaRPr lang="ru-RU" dirty="0"/>
                    </a:p>
                  </a:txBody>
                  <a:tcPr/>
                </a:tc>
              </a:tr>
              <a:tr h="460782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</a:t>
                      </a:r>
                      <a:r>
                        <a:rPr lang="ru-RU" baseline="0" dirty="0" smtClean="0"/>
                        <a:t> дороги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</a:tr>
              <a:tr h="147702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Видеонаблюдение</a:t>
                      </a:r>
                      <a:r>
                        <a:rPr lang="ru-RU" baseline="0" dirty="0" smtClean="0"/>
                        <a:t> в местах массового скопления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60782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двора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5,9</a:t>
                      </a:r>
                      <a:endParaRPr lang="ru-RU" dirty="0"/>
                    </a:p>
                  </a:txBody>
                  <a:tcPr/>
                </a:tc>
              </a:tr>
              <a:tr h="460782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46947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Несколько важных моментов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375" y="2564904"/>
            <a:ext cx="8640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59 ФЗ должен работать только в случае</a:t>
            </a:r>
            <a:br>
              <a:rPr lang="ru-RU" sz="2000" dirty="0" smtClean="0"/>
            </a:br>
            <a:r>
              <a:rPr lang="ru-RU" sz="2000" dirty="0" smtClean="0"/>
              <a:t>однозначной аутентификации (ЕСИА, личное присутствие)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Разъяснения и справки должны работать в рамках 59 ФЗ, </a:t>
            </a:r>
            <a:br>
              <a:rPr lang="ru-RU" sz="2000" dirty="0" smtClean="0"/>
            </a:br>
            <a:r>
              <a:rPr lang="ru-RU" sz="2000" dirty="0" smtClean="0"/>
              <a:t>а проблемы связанные с исполнением полномочий муниципалитета</a:t>
            </a:r>
            <a:br>
              <a:rPr lang="ru-RU" sz="2000" dirty="0" smtClean="0"/>
            </a:br>
            <a:r>
              <a:rPr lang="ru-RU" sz="2000" dirty="0" smtClean="0"/>
              <a:t>в соответствии с 59 ФЗ и 131 ФЗ совместно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Бюджет необходимо формировать из системных задач и накопленных </a:t>
            </a:r>
            <a:r>
              <a:rPr lang="ru-RU" sz="2000" dirty="0" err="1" smtClean="0"/>
              <a:t>отранжированных</a:t>
            </a:r>
            <a:r>
              <a:rPr lang="ru-RU" sz="2000" dirty="0" smtClean="0"/>
              <a:t> проблем.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73584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494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Спасибо за внимание!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707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Производит ли что-то муниципалитет?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2" name="Цилиндр 1"/>
          <p:cNvSpPr/>
          <p:nvPr/>
        </p:nvSpPr>
        <p:spPr>
          <a:xfrm>
            <a:off x="3131840" y="2492896"/>
            <a:ext cx="2592288" cy="32403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ПРО?ДУКТ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25917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Чем занимается муниципалитет?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342" y="2452746"/>
            <a:ext cx="3173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Вывоз снега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Уборка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Ремонт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Тепло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Лед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Пыль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Грязь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И т.д.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779912" y="2060848"/>
            <a:ext cx="720080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50991" y="3879166"/>
            <a:ext cx="3391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Системные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471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Как нашу работу видят жители?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375" y="2485728"/>
            <a:ext cx="7610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Вывоз снега от мэрии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Уборка дорог по маршруту мэра и губернатора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Ремонт в доме где живет мэр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Тепло втридорога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Вода летом отключается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Лед друг пешеходов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Пыль это от машин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Грязь и это </a:t>
            </a:r>
            <a:r>
              <a:rPr lang="ru-RU" sz="2400" dirty="0" smtClean="0"/>
              <a:t>от газонов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Все бы ни чего, если бы не жители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429740" y="2231693"/>
            <a:ext cx="720080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5400000">
            <a:off x="7659492" y="4150258"/>
            <a:ext cx="1802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Показуха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311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Почему так происходит?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374" y="2197072"/>
            <a:ext cx="84240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Мэрия – это система для обеспечения потребностей </a:t>
            </a:r>
            <a:r>
              <a:rPr lang="ru-RU" dirty="0" smtClean="0"/>
              <a:t>населения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Население доводит свои потребности по средствам обращения в мэрию.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Почему это не работает?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953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Типичная схема работы с населением?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04864"/>
            <a:ext cx="2952328" cy="113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(Обращение)</a:t>
            </a:r>
            <a:br>
              <a:rPr lang="ru-RU" sz="2000" dirty="0" smtClean="0"/>
            </a:br>
            <a:r>
              <a:rPr lang="ru-RU" sz="2000" dirty="0" smtClean="0"/>
              <a:t>Нужно построить дорогу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204864"/>
            <a:ext cx="2736304" cy="113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Мэрия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581128"/>
            <a:ext cx="38164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(Ответ по 59ФЗ)</a:t>
            </a:r>
            <a:br>
              <a:rPr lang="ru-RU" sz="2000" dirty="0" smtClean="0"/>
            </a:br>
            <a:r>
              <a:rPr lang="ru-RU" sz="2000" dirty="0" smtClean="0"/>
              <a:t>денег </a:t>
            </a:r>
            <a:r>
              <a:rPr lang="ru-RU" sz="2000" dirty="0" smtClean="0"/>
              <a:t>нет</a:t>
            </a:r>
            <a:endParaRPr lang="ru-RU" sz="2000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5400000">
            <a:off x="4623240" y="3868859"/>
            <a:ext cx="1697721" cy="6480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5" idx="0"/>
            <a:endCxn id="2" idx="2"/>
          </p:cNvCxnSpPr>
          <p:nvPr/>
        </p:nvCxnSpPr>
        <p:spPr>
          <a:xfrm rot="16200000" flipV="1">
            <a:off x="1937229" y="3278505"/>
            <a:ext cx="1237094" cy="13681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516216" y="5067273"/>
            <a:ext cx="24116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(Проблема)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мусорку</a:t>
            </a:r>
            <a:endParaRPr lang="ru-RU" sz="2000" dirty="0"/>
          </a:p>
        </p:txBody>
      </p:sp>
      <p:cxnSp>
        <p:nvCxnSpPr>
          <p:cNvPr id="24" name="Соединительная линия уступом 23"/>
          <p:cNvCxnSpPr>
            <a:stCxn id="4" idx="3"/>
            <a:endCxn id="22" idx="0"/>
          </p:cNvCxnSpPr>
          <p:nvPr/>
        </p:nvCxnSpPr>
        <p:spPr>
          <a:xfrm>
            <a:off x="7164288" y="2774449"/>
            <a:ext cx="557730" cy="22928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3"/>
            <a:endCxn id="4" idx="1"/>
          </p:cNvCxnSpPr>
          <p:nvPr/>
        </p:nvCxnSpPr>
        <p:spPr>
          <a:xfrm>
            <a:off x="3347864" y="2774449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7719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59 или 131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2849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59 ФЗ стал основным законом служащего,</a:t>
            </a:r>
            <a:br>
              <a:rPr lang="ru-RU" dirty="0" smtClean="0"/>
            </a:br>
            <a:r>
              <a:rPr lang="ru-RU" dirty="0" smtClean="0"/>
              <a:t>а основная </a:t>
            </a:r>
            <a:r>
              <a:rPr lang="ru-RU" dirty="0" err="1" smtClean="0"/>
              <a:t>информсистема</a:t>
            </a:r>
            <a:r>
              <a:rPr lang="ru-RU" dirty="0" smtClean="0"/>
              <a:t> СЭД.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339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Как должно быть?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04864"/>
            <a:ext cx="2952328" cy="113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(Сообщение)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Нужно построить дорогу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204864"/>
            <a:ext cx="2736304" cy="113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Мэрия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32396" y="3775543"/>
            <a:ext cx="24116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проектную систему</a:t>
            </a:r>
            <a:endParaRPr lang="ru-RU" sz="2000" dirty="0"/>
          </a:p>
        </p:txBody>
      </p:sp>
      <p:cxnSp>
        <p:nvCxnSpPr>
          <p:cNvPr id="24" name="Соединительная линия уступом 23"/>
          <p:cNvCxnSpPr>
            <a:stCxn id="4" idx="3"/>
            <a:endCxn id="22" idx="0"/>
          </p:cNvCxnSpPr>
          <p:nvPr/>
        </p:nvCxnSpPr>
        <p:spPr>
          <a:xfrm>
            <a:off x="7164288" y="2774449"/>
            <a:ext cx="773910" cy="10010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3"/>
            <a:endCxn id="4" idx="1"/>
          </p:cNvCxnSpPr>
          <p:nvPr/>
        </p:nvCxnSpPr>
        <p:spPr>
          <a:xfrm>
            <a:off x="3347864" y="2774449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1905" y="3775543"/>
            <a:ext cx="29523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Информирование о статусе</a:t>
            </a:r>
            <a:endParaRPr lang="ru-RU" sz="2000" dirty="0"/>
          </a:p>
        </p:txBody>
      </p:sp>
      <p:cxnSp>
        <p:nvCxnSpPr>
          <p:cNvPr id="10" name="Соединительная линия уступом 9"/>
          <p:cNvCxnSpPr>
            <a:stCxn id="22" idx="1"/>
            <a:endCxn id="16" idx="3"/>
          </p:cNvCxnSpPr>
          <p:nvPr/>
        </p:nvCxnSpPr>
        <p:spPr>
          <a:xfrm rot="10800000">
            <a:off x="3374234" y="4459619"/>
            <a:ext cx="3358163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16" idx="0"/>
            <a:endCxn id="2" idx="2"/>
          </p:cNvCxnSpPr>
          <p:nvPr/>
        </p:nvCxnSpPr>
        <p:spPr>
          <a:xfrm rot="16200000" flipV="1">
            <a:off x="1669131" y="3546604"/>
            <a:ext cx="431509" cy="263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707903" y="5373216"/>
            <a:ext cx="273691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Решенная проблема</a:t>
            </a:r>
            <a:endParaRPr lang="ru-RU" sz="2000" dirty="0"/>
          </a:p>
        </p:txBody>
      </p:sp>
      <p:cxnSp>
        <p:nvCxnSpPr>
          <p:cNvPr id="49" name="Соединительная линия уступом 48"/>
          <p:cNvCxnSpPr>
            <a:stCxn id="22" idx="2"/>
            <a:endCxn id="47" idx="3"/>
          </p:cNvCxnSpPr>
          <p:nvPr/>
        </p:nvCxnSpPr>
        <p:spPr>
          <a:xfrm rot="5400000">
            <a:off x="6752711" y="4835800"/>
            <a:ext cx="877593" cy="14933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0762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69" y="1773064"/>
            <a:ext cx="2867295" cy="22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5844"/>
            <a:ext cx="2592289" cy="2167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6" y="4078364"/>
            <a:ext cx="2592000" cy="254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36" y="4078365"/>
            <a:ext cx="2592000" cy="254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869" y="4057852"/>
            <a:ext cx="1430347" cy="2524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085" y="1836084"/>
            <a:ext cx="2436502" cy="216898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Источники данных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063" y="1765845"/>
            <a:ext cx="1512769" cy="299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8456" y="1765844"/>
            <a:ext cx="1338708" cy="32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0788" y="4077072"/>
            <a:ext cx="1296144" cy="40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9804" y="4077073"/>
            <a:ext cx="1728583" cy="292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33" y="4057852"/>
            <a:ext cx="1436949" cy="2524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39217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8920B80828FF4B9842E426E3DB8B34" ma:contentTypeVersion="11" ma:contentTypeDescription="Создание документа." ma:contentTypeScope="" ma:versionID="242f081c5346312b8a2479b854557cd9">
  <xsd:schema xmlns:xsd="http://www.w3.org/2001/XMLSchema" xmlns:xs="http://www.w3.org/2001/XMLSchema" xmlns:p="http://schemas.microsoft.com/office/2006/metadata/properties" xmlns:ns2="746016b1-ecc9-410e-95eb-a13f7eb3881b" xmlns:ns3="d0ed0f3c-df7e-43f2-874f-f25e946d671a" xmlns:ns4="24e49e4a-5d30-4f36-a772-1c75680c5bcc" targetNamespace="http://schemas.microsoft.com/office/2006/metadata/properties" ma:root="true" ma:fieldsID="0e5401cb596a42f13fa8d942454b6737" ns2:_="" ns3:_="" ns4:_="">
    <xsd:import namespace="746016b1-ecc9-410e-95eb-a13f7eb3881b"/>
    <xsd:import namespace="d0ed0f3c-df7e-43f2-874f-f25e946d671a"/>
    <xsd:import namespace="24e49e4a-5d30-4f36-a772-1c75680c5b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2__x0438__x0434_"/>
                <xsd:element ref="ns3:_x0422__x0438__x043f__x0020__x043e__x0442__x0447__x0435__x0442__x0430_"/>
                <xsd:element ref="ns3:_x041f__x0435__x0440__x0438__x043e__x0434_"/>
                <xsd:element ref="ns3:_x0413__x043e__x0434_"/>
                <xsd:element ref="ns2:Структурные_x0020_подразделения" minOccurs="0"/>
                <xsd:element ref="ns4:_x041f__x043e__x0434__x0440__x0430__x0437__x0434__x0435__x043b__x0435__x043d__x0438__x0435__x002d__x0430__x0432__x0442__x043e__x0440_" minOccurs="0"/>
                <xsd:element ref="ns4:_x0414__x0430__x0442__x0430__x0020__x0441__x043e__x0437__x0434__x0430__x043d__x0438__x044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16b1-ecc9-410e-95eb-a13f7eb388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Структурные_x0020_подразделения" ma:index="15" nillable="true" ma:displayName="Структурные подразделения" ma:list="{3a17bd84-319d-4144-8b5b-3060eaabf733}" ma:internalName="_x0421__x0442__x0440__x0443__x043a__x0442__x0443__x0440__x043d__x044b__x0435__x0020__x043f__x043e__x0434__x0440__x0430__x0437__x0434__x0435__x043b__x0435__x043d__x0438__x044f_" ma:showField="Title" ma:web="746016b1-ecc9-410e-95eb-a13f7eb3881b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d0f3c-df7e-43f2-874f-f25e946d671a" elementFormDefault="qualified">
    <xsd:import namespace="http://schemas.microsoft.com/office/2006/documentManagement/types"/>
    <xsd:import namespace="http://schemas.microsoft.com/office/infopath/2007/PartnerControls"/>
    <xsd:element name="_x0412__x0438__x0434_" ma:index="11" ma:displayName="Вид" ma:default="план" ma:format="Dropdown" ma:internalName="_x0412__x0438__x0434_">
      <xsd:simpleType>
        <xsd:restriction base="dms:Choice">
          <xsd:enumeration value="план"/>
          <xsd:enumeration value="отчет"/>
          <xsd:enumeration value="информационный материал"/>
        </xsd:restriction>
      </xsd:simpleType>
    </xsd:element>
    <xsd:element name="_x0422__x0438__x043f__x0020__x043e__x0442__x0447__x0435__x0442__x0430_" ma:index="12" ma:displayName="Тип плана/отчета" ma:default="нет" ma:description="Тип плана/отчета" ma:format="Dropdown" ma:internalName="_x0422__x0438__x043f__x0020__x043e__x0442__x0447__x0435__x0442__x0430_">
      <xsd:simpleType>
        <xsd:union memberTypes="dms:Text">
          <xsd:simpleType>
            <xsd:restriction base="dms:Choice">
              <xsd:enumeration value="нет"/>
              <xsd:enumeration value="мэрия"/>
              <xsd:enumeration value="отраслевой"/>
              <xsd:enumeration value="СЭР"/>
              <xsd:enumeration value="ЭН"/>
              <xsd:enumeration value="в ПЭУ"/>
              <xsd:enumeration value="в ИАУ"/>
            </xsd:restriction>
          </xsd:simpleType>
        </xsd:union>
      </xsd:simpleType>
    </xsd:element>
    <xsd:element name="_x041f__x0435__x0440__x0438__x043e__x0434_" ma:index="13" ma:displayName="Период" ma:default="другой" ma:description="Период" ma:format="Dropdown" ma:internalName="_x041f__x0435__x0440__x0438__x043e__x0434_">
      <xsd:simpleType>
        <xsd:union memberTypes="dms:Text">
          <xsd:simpleType>
            <xsd:restriction base="dms:Choice">
              <xsd:enumeration value="за месяц"/>
              <xsd:enumeration value="квартальный"/>
              <xsd:enumeration value="полугодовой"/>
              <xsd:enumeration value="годовой"/>
              <xsd:enumeration value="трехлетний"/>
              <xsd:enumeration value="пятилетний"/>
              <xsd:enumeration value="другой"/>
            </xsd:restriction>
          </xsd:simpleType>
        </xsd:union>
      </xsd:simpleType>
    </xsd:element>
    <xsd:element name="_x0413__x043e__x0434_" ma:index="14" ma:displayName="За год" ma:internalName="_x0413__x043e__x043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49e4a-5d30-4f36-a772-1c75680c5bcc" elementFormDefault="qualified">
    <xsd:import namespace="http://schemas.microsoft.com/office/2006/documentManagement/types"/>
    <xsd:import namespace="http://schemas.microsoft.com/office/infopath/2007/PartnerControls"/>
    <xsd:element name="_x041f__x043e__x0434__x0440__x0430__x0437__x0434__x0435__x043b__x0435__x043d__x0438__x0435__x002d__x0430__x0432__x0442__x043e__x0440_" ma:index="16" nillable="true" ma:displayName="Подразделение-автор" ma:list="{3f7ed844-2a1f-49ea-b315-a3c0cd9f967a}" ma:internalName="_x041f__x043e__x0434__x0440__x0430__x0437__x0434__x0435__x043b__x0435__x043d__x0438__x0435__x002d__x0430__x0432__x0442__x043e__x0440_" ma:readOnly="false" ma:showField="Title">
      <xsd:simpleType>
        <xsd:restriction base="dms:Lookup"/>
      </xsd:simpleType>
    </xsd:element>
    <xsd:element name="_x0414__x0430__x0442__x0430__x0020__x0441__x043e__x0437__x0434__x0430__x043d__x0438__x044f_" ma:index="17" nillable="true" ma:displayName="Дата создания" ma:default="[today]" ma:format="DateTime" ma:internalName="_x0414__x0430__x0442__x0430__x0020__x0441__x043e__x0437__x0434__x0430__x043d__x0438__x044f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_x041f__x0435__x0440__x0438__x043e__x0434_ xmlns="d0ed0f3c-df7e-43f2-874f-f25e946d671a">годовой</_x041f__x0435__x0440__x0438__x043e__x0434_>
    <_x0422__x0438__x043f__x0020__x043e__x0442__x0447__x0435__x0442__x0430_ xmlns="d0ed0f3c-df7e-43f2-874f-f25e946d671a">мэрия</_x0422__x0438__x043f__x0020__x043e__x0442__x0447__x0435__x0442__x0430_>
    <_x0413__x043e__x0434_ xmlns="d0ed0f3c-df7e-43f2-874f-f25e946d671a">2015</_x0413__x043e__x0434_>
    <_x0412__x0438__x0434_ xmlns="d0ed0f3c-df7e-43f2-874f-f25e946d671a">отчет</_x0412__x0438__x0434_>
    <Структурные_x0020_подразделения xmlns="746016b1-ecc9-410e-95eb-a13f7eb3881b">364</Структурные_x0020_подразделения>
    <_dlc_DocId xmlns="746016b1-ecc9-410e-95eb-a13f7eb3881b">6KDV5W64NSFS-284-381</_dlc_DocId>
    <_dlc_DocIdUrl xmlns="746016b1-ecc9-410e-95eb-a13f7eb3881b">
      <Url>http://port.admnsk.ru/sites/main/dsii/_layouts/DocIdRedir.aspx?ID=6KDV5W64NSFS-284-381</Url>
      <Description>6KDV5W64NSFS-284-381</Description>
    </_dlc_DocIdUrl>
    <_x041f__x043e__x0434__x0440__x0430__x0437__x0434__x0435__x043b__x0435__x043d__x0438__x0435__x002d__x0430__x0432__x0442__x043e__x0440_ xmlns="24e49e4a-5d30-4f36-a772-1c75680c5bcc">29</_x041f__x043e__x0434__x0440__x0430__x0437__x0434__x0435__x043b__x0435__x043d__x0438__x0435__x002d__x0430__x0432__x0442__x043e__x0440_>
    <_x0414__x0430__x0442__x0430__x0020__x0441__x043e__x0437__x0434__x0430__x043d__x0438__x044f_ xmlns="24e49e4a-5d30-4f36-a772-1c75680c5bcc">2016-02-01T04:15:00+00:00</_x0414__x0430__x0442__x0430__x0020__x0441__x043e__x0437__x0434__x0430__x043d__x0438__x044f_>
  </documentManagement>
</p:properties>
</file>

<file path=customXml/itemProps1.xml><?xml version="1.0" encoding="utf-8"?>
<ds:datastoreItem xmlns:ds="http://schemas.openxmlformats.org/officeDocument/2006/customXml" ds:itemID="{9C28983C-573A-48F9-8CB4-08C387D1D2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AEAB9-BCB7-44D6-B984-EBC7590BC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016b1-ecc9-410e-95eb-a13f7eb3881b"/>
    <ds:schemaRef ds:uri="d0ed0f3c-df7e-43f2-874f-f25e946d671a"/>
    <ds:schemaRef ds:uri="24e49e4a-5d30-4f36-a772-1c75680c5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0CFF34-CEDA-4FB0-89F0-1E3E24E31D2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B0CBE1F-695B-477C-9DD4-557F7021FCA5}">
  <ds:schemaRefs>
    <ds:schemaRef ds:uri="http://schemas.microsoft.com/office/2006/documentManagement/types"/>
    <ds:schemaRef ds:uri="d0ed0f3c-df7e-43f2-874f-f25e946d671a"/>
    <ds:schemaRef ds:uri="http://purl.org/dc/elements/1.1/"/>
    <ds:schemaRef ds:uri="http://purl.org/dc/dcmitype/"/>
    <ds:schemaRef ds:uri="746016b1-ecc9-410e-95eb-a13f7eb3881b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4e49e4a-5d30-4f36-a772-1c75680c5b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13142</TotalTime>
  <Words>295</Words>
  <Application>Microsoft Office PowerPoint</Application>
  <PresentationFormat>Экран (4:3)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Franklin Gothic Book</vt:lpstr>
      <vt:lpstr>Franklin Gothic Demi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отчета по итогам деятельности ДСиИ за 2015 год</dc:title>
  <dc:creator>Зайцев С.В.</dc:creator>
  <cp:keywords>Управление связи</cp:keywords>
  <cp:lastModifiedBy>Alexander Gornshteyn</cp:lastModifiedBy>
  <cp:revision>1140</cp:revision>
  <dcterms:created xsi:type="dcterms:W3CDTF">2002-12-05T09:27:58Z</dcterms:created>
  <dcterms:modified xsi:type="dcterms:W3CDTF">2019-02-07T12:00:58Z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0x010100538920B80828FF4B9842E426E3DB8B34</vt:lpwstr>
  </property>
  <property fmtid="{D5CDD505-2E9C-101B-9397-08002B2CF9AE}" pid="3" name="Order">
    <vt:r8>39100</vt:r8>
  </property>
  <property fmtid="{D5CDD505-2E9C-101B-9397-08002B2CF9AE}" pid="4" name="_dlc_DocIdItemGuid">
    <vt:lpwstr>a349f9b2-e508-4388-b280-2e961b49f64b</vt:lpwstr>
  </property>
</Properties>
</file>