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5"/>
  </p:sldMasterIdLst>
  <p:notesMasterIdLst>
    <p:notesMasterId r:id="rId34"/>
  </p:notesMasterIdLst>
  <p:handoutMasterIdLst>
    <p:handoutMasterId r:id="rId35"/>
  </p:handoutMasterIdLst>
  <p:sldIdLst>
    <p:sldId id="448" r:id="rId6"/>
    <p:sldId id="480" r:id="rId7"/>
    <p:sldId id="455" r:id="rId8"/>
    <p:sldId id="489" r:id="rId9"/>
    <p:sldId id="450" r:id="rId10"/>
    <p:sldId id="462" r:id="rId11"/>
    <p:sldId id="465" r:id="rId12"/>
    <p:sldId id="467" r:id="rId13"/>
    <p:sldId id="466" r:id="rId14"/>
    <p:sldId id="469" r:id="rId15"/>
    <p:sldId id="468" r:id="rId16"/>
    <p:sldId id="470" r:id="rId17"/>
    <p:sldId id="471" r:id="rId18"/>
    <p:sldId id="486" r:id="rId19"/>
    <p:sldId id="482" r:id="rId20"/>
    <p:sldId id="483" r:id="rId21"/>
    <p:sldId id="487" r:id="rId22"/>
    <p:sldId id="475" r:id="rId23"/>
    <p:sldId id="479" r:id="rId24"/>
    <p:sldId id="488" r:id="rId25"/>
    <p:sldId id="491" r:id="rId26"/>
    <p:sldId id="492" r:id="rId27"/>
    <p:sldId id="484" r:id="rId28"/>
    <p:sldId id="485" r:id="rId29"/>
    <p:sldId id="481" r:id="rId30"/>
    <p:sldId id="474" r:id="rId31"/>
    <p:sldId id="493" r:id="rId32"/>
    <p:sldId id="393" r:id="rId33"/>
  </p:sldIdLst>
  <p:sldSz cx="12168188" cy="6840538"/>
  <p:notesSz cx="6797675" cy="9928225"/>
  <p:defaultTextStyle>
    <a:defPPr>
      <a:defRPr lang="en-US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3" userDrawn="1">
          <p15:clr>
            <a:srgbClr val="A4A3A4"/>
          </p15:clr>
        </p15:guide>
        <p15:guide id="2" orient="horz" pos="4055" userDrawn="1">
          <p15:clr>
            <a:srgbClr val="A4A3A4"/>
          </p15:clr>
        </p15:guide>
        <p15:guide id="3" orient="horz" pos="4145" userDrawn="1">
          <p15:clr>
            <a:srgbClr val="A4A3A4"/>
          </p15:clr>
        </p15:guide>
        <p15:guide id="4" orient="horz" pos="571" userDrawn="1">
          <p15:clr>
            <a:srgbClr val="A4A3A4"/>
          </p15:clr>
        </p15:guide>
        <p15:guide id="5" orient="horz" pos="1477" userDrawn="1">
          <p15:clr>
            <a:srgbClr val="A4A3A4"/>
          </p15:clr>
        </p15:guide>
        <p15:guide id="6" orient="horz" pos="1318" userDrawn="1">
          <p15:clr>
            <a:srgbClr val="A4A3A4"/>
          </p15:clr>
        </p15:guide>
        <p15:guide id="7" orient="horz" pos="1974" userDrawn="1">
          <p15:clr>
            <a:srgbClr val="A4A3A4"/>
          </p15:clr>
        </p15:guide>
        <p15:guide id="8" orient="horz" pos="2064" userDrawn="1">
          <p15:clr>
            <a:srgbClr val="A4A3A4"/>
          </p15:clr>
        </p15:guide>
        <p15:guide id="9" orient="horz" pos="2646" userDrawn="1">
          <p15:clr>
            <a:srgbClr val="A4A3A4"/>
          </p15:clr>
        </p15:guide>
        <p15:guide id="10" orient="horz" pos="2743" userDrawn="1">
          <p15:clr>
            <a:srgbClr val="A4A3A4"/>
          </p15:clr>
        </p15:guide>
        <p15:guide id="11" orient="horz" pos="3330" userDrawn="1">
          <p15:clr>
            <a:srgbClr val="A4A3A4"/>
          </p15:clr>
        </p15:guide>
        <p15:guide id="12" orient="horz" pos="3421" userDrawn="1">
          <p15:clr>
            <a:srgbClr val="A4A3A4"/>
          </p15:clr>
        </p15:guide>
        <p15:guide id="13" orient="horz" pos="3754" userDrawn="1">
          <p15:clr>
            <a:srgbClr val="A4A3A4"/>
          </p15:clr>
        </p15:guide>
        <p15:guide id="14" pos="271" userDrawn="1">
          <p15:clr>
            <a:srgbClr val="A4A3A4"/>
          </p15:clr>
        </p15:guide>
        <p15:guide id="15" pos="7394" userDrawn="1">
          <p15:clr>
            <a:srgbClr val="A4A3A4"/>
          </p15:clr>
        </p15:guide>
        <p15:guide id="16" pos="3773" userDrawn="1">
          <p15:clr>
            <a:srgbClr val="A4A3A4"/>
          </p15:clr>
        </p15:guide>
        <p15:guide id="17" pos="3892" userDrawn="1">
          <p15:clr>
            <a:srgbClr val="A4A3A4"/>
          </p15:clr>
        </p15:guide>
        <p15:guide id="18" pos="4979" userDrawn="1">
          <p15:clr>
            <a:srgbClr val="A4A3A4"/>
          </p15:clr>
        </p15:guide>
        <p15:guide id="19" pos="5101" userDrawn="1">
          <p15:clr>
            <a:srgbClr val="A4A3A4"/>
          </p15:clr>
        </p15:guide>
        <p15:guide id="20" pos="6187" userDrawn="1">
          <p15:clr>
            <a:srgbClr val="A4A3A4"/>
          </p15:clr>
        </p15:guide>
        <p15:guide id="21" pos="6308" userDrawn="1">
          <p15:clr>
            <a:srgbClr val="A4A3A4"/>
          </p15:clr>
        </p15:guide>
        <p15:guide id="22" pos="2686" userDrawn="1">
          <p15:clr>
            <a:srgbClr val="A4A3A4"/>
          </p15:clr>
        </p15:guide>
        <p15:guide id="23" pos="2564" userDrawn="1">
          <p15:clr>
            <a:srgbClr val="A4A3A4"/>
          </p15:clr>
        </p15:guide>
        <p15:guide id="24" pos="1478" userDrawn="1">
          <p15:clr>
            <a:srgbClr val="A4A3A4"/>
          </p15:clr>
        </p15:guide>
        <p15:guide id="25" pos="1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5939">
          <p15:clr>
            <a:srgbClr val="A4A3A4"/>
          </p15:clr>
        </p15:guide>
        <p15:guide id="2" orient="horz" pos="517">
          <p15:clr>
            <a:srgbClr val="A4A3A4"/>
          </p15:clr>
        </p15:guide>
        <p15:guide id="3" pos="282">
          <p15:clr>
            <a:srgbClr val="A4A3A4"/>
          </p15:clr>
        </p15:guide>
        <p15:guide id="4" pos="40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80A1"/>
    <a:srgbClr val="FFFFFF"/>
    <a:srgbClr val="00704A"/>
    <a:srgbClr val="F9B200"/>
    <a:srgbClr val="FFD6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54" autoAdjust="0"/>
    <p:restoredTop sz="82739" autoAdjust="0"/>
  </p:normalViewPr>
  <p:slideViewPr>
    <p:cSldViewPr snapToGrid="0" showGuides="1">
      <p:cViewPr varScale="1">
        <p:scale>
          <a:sx n="96" d="100"/>
          <a:sy n="96" d="100"/>
        </p:scale>
        <p:origin x="678" y="210"/>
      </p:cViewPr>
      <p:guideLst>
        <p:guide orient="horz" pos="713"/>
        <p:guide orient="horz" pos="4055"/>
        <p:guide orient="horz" pos="4145"/>
        <p:guide orient="horz" pos="571"/>
        <p:guide orient="horz" pos="1477"/>
        <p:guide orient="horz" pos="1318"/>
        <p:guide orient="horz" pos="1974"/>
        <p:guide orient="horz" pos="2064"/>
        <p:guide orient="horz" pos="2646"/>
        <p:guide orient="horz" pos="2743"/>
        <p:guide orient="horz" pos="3330"/>
        <p:guide orient="horz" pos="3421"/>
        <p:guide orient="horz" pos="3754"/>
        <p:guide pos="271"/>
        <p:guide pos="7394"/>
        <p:guide pos="3773"/>
        <p:guide pos="3892"/>
        <p:guide pos="4979"/>
        <p:guide pos="5101"/>
        <p:guide pos="6187"/>
        <p:guide pos="6308"/>
        <p:guide pos="2686"/>
        <p:guide pos="2564"/>
        <p:guide pos="1478"/>
        <p:guide pos="1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howGuides="1">
      <p:cViewPr>
        <p:scale>
          <a:sx n="140" d="100"/>
          <a:sy n="140" d="100"/>
        </p:scale>
        <p:origin x="2724" y="-1800"/>
      </p:cViewPr>
      <p:guideLst>
        <p:guide orient="horz" pos="5939"/>
        <p:guide orient="horz" pos="517"/>
        <p:guide pos="282"/>
        <p:guide pos="40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6E9B3-178D-4A7E-8DA7-2D60376A74A3}" type="doc">
      <dgm:prSet loTypeId="urn:microsoft.com/office/officeart/2008/layout/IncreasingCircleProcess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61DA9C8-8AAC-4F26-BB0A-7575D8E19F4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32 970 </a:t>
          </a:r>
          <a:r>
            <a: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человек в отрасли образования:</a:t>
          </a:r>
          <a:endParaRPr lang="ru-RU" sz="16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3BA33BFA-F9AC-4015-A902-4FA62BDAB72A}" type="parTrans" cxnId="{1815D8B8-CA4D-4548-884A-31CDA6D956B1}">
      <dgm:prSet/>
      <dgm:spPr/>
      <dgm:t>
        <a:bodyPr/>
        <a:lstStyle/>
        <a:p>
          <a:endParaRPr lang="ru-RU" sz="16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BCA66FEE-A3F1-4D8D-BE36-82E2BBCDA9B1}" type="sibTrans" cxnId="{1815D8B8-CA4D-4548-884A-31CDA6D956B1}">
      <dgm:prSet/>
      <dgm:spPr/>
      <dgm:t>
        <a:bodyPr/>
        <a:lstStyle/>
        <a:p>
          <a:endParaRPr lang="ru-RU" sz="16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06B4B739-2109-43E2-AFCC-A97FA1083F08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из них</a:t>
          </a:r>
          <a:r>
            <a: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 1 608 руководителей </a:t>
          </a:r>
          <a:endParaRPr lang="ru-RU" sz="16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2A715032-6919-497A-BD99-0E81D64C82EA}" type="parTrans" cxnId="{2E74DFFB-E0EB-4E99-ABD0-C4EC77324B60}">
      <dgm:prSet/>
      <dgm:spPr/>
      <dgm:t>
        <a:bodyPr/>
        <a:lstStyle/>
        <a:p>
          <a:endParaRPr lang="ru-RU" sz="16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5B9BBA57-6D42-4C43-8B08-9AA1ED057857}" type="sibTrans" cxnId="{2E74DFFB-E0EB-4E99-ABD0-C4EC77324B60}">
      <dgm:prSet/>
      <dgm:spPr/>
      <dgm:t>
        <a:bodyPr/>
        <a:lstStyle/>
        <a:p>
          <a:endParaRPr lang="ru-RU" sz="16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0920BF49-47E1-48CB-B71C-B764F02CE221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из них </a:t>
          </a:r>
          <a:r>
            <a: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18 361  </a:t>
          </a:r>
          <a:r>
            <a: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педагогических и руководящих работников </a:t>
          </a:r>
          <a:endParaRPr lang="ru-RU" sz="16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5F92F2F7-1B88-4805-8BCC-FA857063C831}" type="parTrans" cxnId="{843B4814-FEB4-4287-9099-9D6E7CED9DD9}">
      <dgm:prSet/>
      <dgm:spPr/>
      <dgm:t>
        <a:bodyPr/>
        <a:lstStyle/>
        <a:p>
          <a:endParaRPr lang="ru-RU" sz="16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904222DA-2709-47C9-8B3C-7155EEC03573}" type="sibTrans" cxnId="{843B4814-FEB4-4287-9099-9D6E7CED9DD9}">
      <dgm:prSet/>
      <dgm:spPr/>
      <dgm:t>
        <a:bodyPr/>
        <a:lstStyle/>
        <a:p>
          <a:endParaRPr lang="ru-RU" sz="16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ABD15500-89C4-4D41-9747-F8750C0DDA8E}">
      <dgm:prSet phldrT="[Текст]" custT="1"/>
      <dgm:spPr/>
      <dgm:t>
        <a:bodyPr/>
        <a:lstStyle/>
        <a:p>
          <a:r>
            <a:rPr lang="ru-RU" sz="1600" i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511 директоров, заведующих, </a:t>
          </a:r>
          <a:endParaRPr lang="ru-RU" sz="16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1BFA8CC5-8F5A-4AFF-A22E-14C0AA6BDA2A}" type="parTrans" cxnId="{5186BD87-A9ED-4294-9D56-AF6DD17E3B50}">
      <dgm:prSet/>
      <dgm:spPr/>
      <dgm:t>
        <a:bodyPr/>
        <a:lstStyle/>
        <a:p>
          <a:endParaRPr lang="ru-RU" sz="16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D71D9766-4F67-4773-A581-E056B623C001}" type="sibTrans" cxnId="{5186BD87-A9ED-4294-9D56-AF6DD17E3B50}">
      <dgm:prSet/>
      <dgm:spPr/>
      <dgm:t>
        <a:bodyPr/>
        <a:lstStyle/>
        <a:p>
          <a:endParaRPr lang="ru-RU" sz="16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2662BB8E-329C-423B-B52C-8FC8D36BDD55}">
      <dgm:prSet phldrT="[Текст]" custT="1"/>
      <dgm:spPr/>
      <dgm:t>
        <a:bodyPr/>
        <a:lstStyle/>
        <a:p>
          <a:r>
            <a:rPr lang="ru-RU" sz="1600" i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803 заместителя руководителя, </a:t>
          </a:r>
          <a:endParaRPr lang="ru-RU" sz="16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75D4246A-585C-4CCB-B5CE-EA3C09D4B5E4}" type="parTrans" cxnId="{437EE7CD-320E-4866-B755-258A324152C6}">
      <dgm:prSet/>
      <dgm:spPr/>
      <dgm:t>
        <a:bodyPr/>
        <a:lstStyle/>
        <a:p>
          <a:endParaRPr lang="ru-RU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166D034-0AC9-46C9-B399-3A3BA3C0D762}" type="sibTrans" cxnId="{437EE7CD-320E-4866-B755-258A324152C6}">
      <dgm:prSet/>
      <dgm:spPr/>
      <dgm:t>
        <a:bodyPr/>
        <a:lstStyle/>
        <a:p>
          <a:endParaRPr lang="ru-RU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13D83CD-657B-4DC0-A3DF-97571F288F0F}">
      <dgm:prSet phldrT="[Текст]" custT="1"/>
      <dgm:spPr/>
      <dgm:t>
        <a:bodyPr/>
        <a:lstStyle/>
        <a:p>
          <a:r>
            <a:rPr lang="ru-RU" sz="1600" i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294 руководителя структурных подразделений</a:t>
          </a:r>
          <a:endParaRPr lang="ru-RU" sz="16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498329D4-31AF-4C6B-A15A-35CB68A4EC22}" type="parTrans" cxnId="{03FA6958-1964-4AD1-AA4F-78601145392B}">
      <dgm:prSet/>
      <dgm:spPr/>
      <dgm:t>
        <a:bodyPr/>
        <a:lstStyle/>
        <a:p>
          <a:endParaRPr lang="ru-RU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B50CDB3-A02C-4ACD-8292-3C7EA389ED19}" type="sibTrans" cxnId="{03FA6958-1964-4AD1-AA4F-78601145392B}">
      <dgm:prSet/>
      <dgm:spPr/>
      <dgm:t>
        <a:bodyPr/>
        <a:lstStyle/>
        <a:p>
          <a:endParaRPr lang="ru-RU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DA2253F-4371-4543-AD32-B6022E5499AB}" type="pres">
      <dgm:prSet presAssocID="{7D56E9B3-178D-4A7E-8DA7-2D60376A74A3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5DB11D4-436C-43C2-A072-6C67AA2D28CF}" type="pres">
      <dgm:prSet presAssocID="{B61DA9C8-8AAC-4F26-BB0A-7575D8E19F4F}" presName="composite" presStyleCnt="0"/>
      <dgm:spPr/>
    </dgm:pt>
    <dgm:pt modelId="{934567D8-951C-4914-8D4C-64046A696DB4}" type="pres">
      <dgm:prSet presAssocID="{B61DA9C8-8AAC-4F26-BB0A-7575D8E19F4F}" presName="BackAccent" presStyleLbl="bgShp" presStyleIdx="0" presStyleCnt="1"/>
      <dgm:spPr/>
    </dgm:pt>
    <dgm:pt modelId="{F2FE82C3-00DC-4C0A-B957-0856CB89D89C}" type="pres">
      <dgm:prSet presAssocID="{B61DA9C8-8AAC-4F26-BB0A-7575D8E19F4F}" presName="Accent" presStyleLbl="alignNode1" presStyleIdx="0" presStyleCnt="1"/>
      <dgm:spPr/>
    </dgm:pt>
    <dgm:pt modelId="{58A84FDD-75DA-44C4-8B9D-CA094F4388D3}" type="pres">
      <dgm:prSet presAssocID="{B61DA9C8-8AAC-4F26-BB0A-7575D8E19F4F}" presName="Child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E3E114-5CBE-439F-A946-C9C3CC90F6E6}" type="pres">
      <dgm:prSet presAssocID="{B61DA9C8-8AAC-4F26-BB0A-7575D8E19F4F}" presName="Parent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3CCC74-A341-48F8-BDBF-1DD2281AECF5}" type="presOf" srcId="{06B4B739-2109-43E2-AFCC-A97FA1083F08}" destId="{58A84FDD-75DA-44C4-8B9D-CA094F4388D3}" srcOrd="0" destOrd="1" presId="urn:microsoft.com/office/officeart/2008/layout/IncreasingCircleProcess"/>
    <dgm:cxn modelId="{437EE7CD-320E-4866-B755-258A324152C6}" srcId="{06B4B739-2109-43E2-AFCC-A97FA1083F08}" destId="{2662BB8E-329C-423B-B52C-8FC8D36BDD55}" srcOrd="1" destOrd="0" parTransId="{75D4246A-585C-4CCB-B5CE-EA3C09D4B5E4}" sibTransId="{C166D034-0AC9-46C9-B399-3A3BA3C0D762}"/>
    <dgm:cxn modelId="{843B4814-FEB4-4287-9099-9D6E7CED9DD9}" srcId="{B61DA9C8-8AAC-4F26-BB0A-7575D8E19F4F}" destId="{0920BF49-47E1-48CB-B71C-B764F02CE221}" srcOrd="0" destOrd="0" parTransId="{5F92F2F7-1B88-4805-8BCC-FA857063C831}" sibTransId="{904222DA-2709-47C9-8B3C-7155EEC03573}"/>
    <dgm:cxn modelId="{B4CB1619-165B-49D0-84AE-DAABB090A43C}" type="presOf" srcId="{B61DA9C8-8AAC-4F26-BB0A-7575D8E19F4F}" destId="{BBE3E114-5CBE-439F-A946-C9C3CC90F6E6}" srcOrd="0" destOrd="0" presId="urn:microsoft.com/office/officeart/2008/layout/IncreasingCircleProcess"/>
    <dgm:cxn modelId="{D873E9F6-4A84-4AB7-87C0-C16350EF8D3B}" type="presOf" srcId="{ABD15500-89C4-4D41-9747-F8750C0DDA8E}" destId="{58A84FDD-75DA-44C4-8B9D-CA094F4388D3}" srcOrd="0" destOrd="2" presId="urn:microsoft.com/office/officeart/2008/layout/IncreasingCircleProcess"/>
    <dgm:cxn modelId="{5186BD87-A9ED-4294-9D56-AF6DD17E3B50}" srcId="{06B4B739-2109-43E2-AFCC-A97FA1083F08}" destId="{ABD15500-89C4-4D41-9747-F8750C0DDA8E}" srcOrd="0" destOrd="0" parTransId="{1BFA8CC5-8F5A-4AFF-A22E-14C0AA6BDA2A}" sibTransId="{D71D9766-4F67-4773-A581-E056B623C001}"/>
    <dgm:cxn modelId="{03FA6958-1964-4AD1-AA4F-78601145392B}" srcId="{06B4B739-2109-43E2-AFCC-A97FA1083F08}" destId="{813D83CD-657B-4DC0-A3DF-97571F288F0F}" srcOrd="2" destOrd="0" parTransId="{498329D4-31AF-4C6B-A15A-35CB68A4EC22}" sibTransId="{CB50CDB3-A02C-4ACD-8292-3C7EA389ED19}"/>
    <dgm:cxn modelId="{AC140943-A256-4F31-B4A1-14B965356746}" type="presOf" srcId="{2662BB8E-329C-423B-B52C-8FC8D36BDD55}" destId="{58A84FDD-75DA-44C4-8B9D-CA094F4388D3}" srcOrd="0" destOrd="3" presId="urn:microsoft.com/office/officeart/2008/layout/IncreasingCircleProcess"/>
    <dgm:cxn modelId="{F6FC23A8-C612-4C62-A7C0-5706FB0D8BD7}" type="presOf" srcId="{813D83CD-657B-4DC0-A3DF-97571F288F0F}" destId="{58A84FDD-75DA-44C4-8B9D-CA094F4388D3}" srcOrd="0" destOrd="4" presId="urn:microsoft.com/office/officeart/2008/layout/IncreasingCircleProcess"/>
    <dgm:cxn modelId="{1815D8B8-CA4D-4548-884A-31CDA6D956B1}" srcId="{7D56E9B3-178D-4A7E-8DA7-2D60376A74A3}" destId="{B61DA9C8-8AAC-4F26-BB0A-7575D8E19F4F}" srcOrd="0" destOrd="0" parTransId="{3BA33BFA-F9AC-4015-A902-4FA62BDAB72A}" sibTransId="{BCA66FEE-A3F1-4D8D-BE36-82E2BBCDA9B1}"/>
    <dgm:cxn modelId="{58244004-4560-4872-AB1D-DBE7046022B6}" type="presOf" srcId="{7D56E9B3-178D-4A7E-8DA7-2D60376A74A3}" destId="{EDA2253F-4371-4543-AD32-B6022E5499AB}" srcOrd="0" destOrd="0" presId="urn:microsoft.com/office/officeart/2008/layout/IncreasingCircleProcess"/>
    <dgm:cxn modelId="{2E74DFFB-E0EB-4E99-ABD0-C4EC77324B60}" srcId="{0920BF49-47E1-48CB-B71C-B764F02CE221}" destId="{06B4B739-2109-43E2-AFCC-A97FA1083F08}" srcOrd="0" destOrd="0" parTransId="{2A715032-6919-497A-BD99-0E81D64C82EA}" sibTransId="{5B9BBA57-6D42-4C43-8B08-9AA1ED057857}"/>
    <dgm:cxn modelId="{CD64A13D-0B90-465C-B641-9D792DCA9915}" type="presOf" srcId="{0920BF49-47E1-48CB-B71C-B764F02CE221}" destId="{58A84FDD-75DA-44C4-8B9D-CA094F4388D3}" srcOrd="0" destOrd="0" presId="urn:microsoft.com/office/officeart/2008/layout/IncreasingCircleProcess"/>
    <dgm:cxn modelId="{BF1ABB9A-6DF7-428A-9862-E0C7B38DB6D8}" type="presParOf" srcId="{EDA2253F-4371-4543-AD32-B6022E5499AB}" destId="{95DB11D4-436C-43C2-A072-6C67AA2D28CF}" srcOrd="0" destOrd="0" presId="urn:microsoft.com/office/officeart/2008/layout/IncreasingCircleProcess"/>
    <dgm:cxn modelId="{E6D9A9E3-E92B-4D43-9F79-7B13FCF1DEB6}" type="presParOf" srcId="{95DB11D4-436C-43C2-A072-6C67AA2D28CF}" destId="{934567D8-951C-4914-8D4C-64046A696DB4}" srcOrd="0" destOrd="0" presId="urn:microsoft.com/office/officeart/2008/layout/IncreasingCircleProcess"/>
    <dgm:cxn modelId="{FD86D0C7-B49E-4215-A549-E6EF3466AD21}" type="presParOf" srcId="{95DB11D4-436C-43C2-A072-6C67AA2D28CF}" destId="{F2FE82C3-00DC-4C0A-B957-0856CB89D89C}" srcOrd="1" destOrd="0" presId="urn:microsoft.com/office/officeart/2008/layout/IncreasingCircleProcess"/>
    <dgm:cxn modelId="{E8D3C828-573A-4E45-92B3-8E939B2F33E7}" type="presParOf" srcId="{95DB11D4-436C-43C2-A072-6C67AA2D28CF}" destId="{58A84FDD-75DA-44C4-8B9D-CA094F4388D3}" srcOrd="2" destOrd="0" presId="urn:microsoft.com/office/officeart/2008/layout/IncreasingCircleProcess"/>
    <dgm:cxn modelId="{2F377F7F-3CBD-4C44-8A3E-B2EA27F2186A}" type="presParOf" srcId="{95DB11D4-436C-43C2-A072-6C67AA2D28CF}" destId="{BBE3E114-5CBE-439F-A946-C9C3CC90F6E6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list1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7D2D232-8371-4796-9A93-7D7316FF36D3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Распоряжение Правительства Российской Федерации от 29 декабря 2014 г. № 2769-р г. Москва «Концепции региональной информатизации»</a:t>
          </a:r>
          <a:endParaRPr lang="ru-RU" sz="14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4B8A508-0E33-4597-AD20-23E6CD342510}" type="parTrans" cxnId="{84AE2F77-E675-4C9E-B250-FF1A82FBB9DE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5A2FB1F-18A2-4066-BE7D-637AA84D7D89}" type="sibTrans" cxnId="{84AE2F77-E675-4C9E-B250-FF1A82FBB9DE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CA809C1-65C7-4D3C-B2C7-36469A256DF7}">
      <dgm:prSet phldrT="[Текст]" custT="1"/>
      <dgm:spPr/>
      <dgm:t>
        <a:bodyPr/>
        <a:lstStyle/>
        <a:p>
          <a:r>
            <a:rPr lang="ru-RU" alt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Федеральный закон от 08.05.2010г. № 83-ФЗ  в части: повышение эффективности деятельности  государственных учреждений.</a:t>
          </a:r>
          <a:endParaRPr lang="ru-RU" sz="14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E8A2416-346B-4A31-9A5D-AF8D84E7E25F}" type="parTrans" cxnId="{449BD3AE-9E84-4C9B-AC9F-A871EE80B2C3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86FB39D-ACBB-4024-BFBC-81D434A8D3D5}" type="sibTrans" cxnId="{449BD3AE-9E84-4C9B-AC9F-A871EE80B2C3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EEB522F-7AFD-4504-8E01-E0C18C8CCD37}">
      <dgm:prSet phldrT="[Текст]" custT="1"/>
      <dgm:spPr/>
      <dgm:t>
        <a:bodyPr/>
        <a:lstStyle/>
        <a:p>
          <a:r>
            <a:rPr lang="ru-RU" altLang="ru-RU" sz="1400" smtClean="0">
              <a:solidFill>
                <a:schemeClr val="tx1"/>
              </a:solidFill>
              <a:latin typeface="Calibri" panose="020F0502020204030204" pitchFamily="34" charset="0"/>
            </a:rPr>
            <a:t>Распоряжение Правительства Российской Федерации от 20 июля 2011 № 1275-р «О Концепции создания и развития государственной интегрированной информационной системы управления общественными финансами «Электронный бюджет». </a:t>
          </a:r>
          <a:endParaRPr lang="ru-RU" sz="14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0BA7F6F-6F6E-455A-A2FB-13A57937CA00}" type="parTrans" cxnId="{00F17C4D-C040-439E-ACD6-DC1879E9DEB5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5519873-A4A2-4E91-A7D1-B0C94E75D499}" type="sibTrans" cxnId="{00F17C4D-C040-439E-ACD6-DC1879E9DEB5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392DF75-8817-4BDF-8DD3-0832644222E5}">
      <dgm:prSet phldrT="[Текст]"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  <a:latin typeface="Calibri" panose="020F0502020204030204" pitchFamily="34" charset="0"/>
            </a:rPr>
            <a:t>Распоряжение Правительства Российской Федерации от 20 октября 2010 г. № 1815-р г. Москва «О государственной программе Российской Федерации "Информационное общество (2011-2020 годы)»</a:t>
          </a:r>
          <a:endParaRPr lang="ru-RU" sz="14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DD11DCA-5CB8-4A6D-ADA6-27A21DA79CAE}" type="parTrans" cxnId="{FA8C9D78-1161-4AE9-9C95-E7EDC2799386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2506847-3534-4E1C-B00C-A431EC9B2CA1}" type="sibTrans" cxnId="{FA8C9D78-1161-4AE9-9C95-E7EDC2799386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0563DF5-07C9-41D2-BC1A-8259C36A02C9}">
      <dgm:prSet phldrT="[Текст]"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  <a:latin typeface="Calibri" panose="020F0502020204030204" pitchFamily="34" charset="0"/>
            </a:rPr>
            <a:t>Федеральный закон РФ «О персональных данных» (152-ФЗ)</a:t>
          </a:r>
          <a:endParaRPr lang="ru-RU" sz="14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CE2FDE5-6112-4AE8-BE2A-BC99E7CF4EC4}" type="parTrans" cxnId="{8727FABA-0498-490C-8201-868B87F0B6F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7E5D45D-7D4C-4B63-8B3C-11F2CC2C6F82}" type="sibTrans" cxnId="{8727FABA-0498-490C-8201-868B87F0B6F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77DB3FE-EF66-4F0F-A5FB-C05BCA1B053A}" type="pres">
      <dgm:prSet presAssocID="{C782AF31-AA3E-4A01-B2EF-1CAEB09F8EF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B0F2C-A672-4DD9-A781-0AE96FDBA402}" type="pres">
      <dgm:prSet presAssocID="{87D2D232-8371-4796-9A93-7D7316FF36D3}" presName="parentLin" presStyleCnt="0"/>
      <dgm:spPr/>
      <dgm:t>
        <a:bodyPr/>
        <a:lstStyle/>
        <a:p>
          <a:endParaRPr lang="ru-RU"/>
        </a:p>
      </dgm:t>
    </dgm:pt>
    <dgm:pt modelId="{6941FF95-90C9-4207-A14F-C1EEA7A1E3C0}" type="pres">
      <dgm:prSet presAssocID="{87D2D232-8371-4796-9A93-7D7316FF36D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4E63186-E58F-43FC-A219-5FAF5F5BD601}" type="pres">
      <dgm:prSet presAssocID="{87D2D232-8371-4796-9A93-7D7316FF36D3}" presName="parentText" presStyleLbl="node1" presStyleIdx="0" presStyleCnt="5" custScaleX="1320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15889-858E-4155-8892-88C17FB79E08}" type="pres">
      <dgm:prSet presAssocID="{87D2D232-8371-4796-9A93-7D7316FF36D3}" presName="negativeSpace" presStyleCnt="0"/>
      <dgm:spPr/>
      <dgm:t>
        <a:bodyPr/>
        <a:lstStyle/>
        <a:p>
          <a:endParaRPr lang="ru-RU"/>
        </a:p>
      </dgm:t>
    </dgm:pt>
    <dgm:pt modelId="{78CBEDE3-C84F-4583-80CD-FC6292E45359}" type="pres">
      <dgm:prSet presAssocID="{87D2D232-8371-4796-9A93-7D7316FF36D3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4413D-7038-4A62-A9E6-65016249DC65}" type="pres">
      <dgm:prSet presAssocID="{35A2FB1F-18A2-4066-BE7D-637AA84D7D89}" presName="spaceBetweenRectangles" presStyleCnt="0"/>
      <dgm:spPr/>
      <dgm:t>
        <a:bodyPr/>
        <a:lstStyle/>
        <a:p>
          <a:endParaRPr lang="ru-RU"/>
        </a:p>
      </dgm:t>
    </dgm:pt>
    <dgm:pt modelId="{536AC002-D772-45D8-BE9B-078E1A71CC28}" type="pres">
      <dgm:prSet presAssocID="{3CA809C1-65C7-4D3C-B2C7-36469A256DF7}" presName="parentLin" presStyleCnt="0"/>
      <dgm:spPr/>
      <dgm:t>
        <a:bodyPr/>
        <a:lstStyle/>
        <a:p>
          <a:endParaRPr lang="ru-RU"/>
        </a:p>
      </dgm:t>
    </dgm:pt>
    <dgm:pt modelId="{F77E7A79-16F0-4D22-A119-A95F8CA4F33C}" type="pres">
      <dgm:prSet presAssocID="{3CA809C1-65C7-4D3C-B2C7-36469A256DF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42C4B38-35EE-46AD-8720-749E5BDF9122}" type="pres">
      <dgm:prSet presAssocID="{3CA809C1-65C7-4D3C-B2C7-36469A256DF7}" presName="parentText" presStyleLbl="node1" presStyleIdx="1" presStyleCnt="5" custScaleX="1320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005F6-3302-45EB-AD0C-6B8C9DD5E6E8}" type="pres">
      <dgm:prSet presAssocID="{3CA809C1-65C7-4D3C-B2C7-36469A256DF7}" presName="negativeSpace" presStyleCnt="0"/>
      <dgm:spPr/>
      <dgm:t>
        <a:bodyPr/>
        <a:lstStyle/>
        <a:p>
          <a:endParaRPr lang="ru-RU"/>
        </a:p>
      </dgm:t>
    </dgm:pt>
    <dgm:pt modelId="{7653726B-E393-45BB-A20E-DD1494426BC1}" type="pres">
      <dgm:prSet presAssocID="{3CA809C1-65C7-4D3C-B2C7-36469A256DF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BB010-7839-4E1D-A51C-7B28FDF11282}" type="pres">
      <dgm:prSet presAssocID="{586FB39D-ACBB-4024-BFBC-81D434A8D3D5}" presName="spaceBetweenRectangles" presStyleCnt="0"/>
      <dgm:spPr/>
      <dgm:t>
        <a:bodyPr/>
        <a:lstStyle/>
        <a:p>
          <a:endParaRPr lang="ru-RU"/>
        </a:p>
      </dgm:t>
    </dgm:pt>
    <dgm:pt modelId="{0FE7AC67-BC08-4D85-BFB7-AF724A223CAD}" type="pres">
      <dgm:prSet presAssocID="{1EEB522F-7AFD-4504-8E01-E0C18C8CCD37}" presName="parentLin" presStyleCnt="0"/>
      <dgm:spPr/>
      <dgm:t>
        <a:bodyPr/>
        <a:lstStyle/>
        <a:p>
          <a:endParaRPr lang="ru-RU"/>
        </a:p>
      </dgm:t>
    </dgm:pt>
    <dgm:pt modelId="{82CC61A1-AB1A-4FE1-8495-CB50A2BBCF89}" type="pres">
      <dgm:prSet presAssocID="{1EEB522F-7AFD-4504-8E01-E0C18C8CCD3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34BCE09-BFE1-4DB7-9707-B3BC5E882B63}" type="pres">
      <dgm:prSet presAssocID="{1EEB522F-7AFD-4504-8E01-E0C18C8CCD37}" presName="parentText" presStyleLbl="node1" presStyleIdx="2" presStyleCnt="5" custScaleX="1320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05AD5-586A-45FA-9BEB-413B1A9748EE}" type="pres">
      <dgm:prSet presAssocID="{1EEB522F-7AFD-4504-8E01-E0C18C8CCD37}" presName="negativeSpace" presStyleCnt="0"/>
      <dgm:spPr/>
      <dgm:t>
        <a:bodyPr/>
        <a:lstStyle/>
        <a:p>
          <a:endParaRPr lang="ru-RU"/>
        </a:p>
      </dgm:t>
    </dgm:pt>
    <dgm:pt modelId="{0FFD357D-5596-4A06-840B-5363FAA1D042}" type="pres">
      <dgm:prSet presAssocID="{1EEB522F-7AFD-4504-8E01-E0C18C8CCD37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81F94-839B-4B20-9CCA-DCD0D69E5B66}" type="pres">
      <dgm:prSet presAssocID="{F5519873-A4A2-4E91-A7D1-B0C94E75D499}" presName="spaceBetweenRectangles" presStyleCnt="0"/>
      <dgm:spPr/>
      <dgm:t>
        <a:bodyPr/>
        <a:lstStyle/>
        <a:p>
          <a:endParaRPr lang="ru-RU"/>
        </a:p>
      </dgm:t>
    </dgm:pt>
    <dgm:pt modelId="{CCF81E28-9DC9-4D25-AEF9-4DB3420CB71A}" type="pres">
      <dgm:prSet presAssocID="{A392DF75-8817-4BDF-8DD3-0832644222E5}" presName="parentLin" presStyleCnt="0"/>
      <dgm:spPr/>
      <dgm:t>
        <a:bodyPr/>
        <a:lstStyle/>
        <a:p>
          <a:endParaRPr lang="ru-RU"/>
        </a:p>
      </dgm:t>
    </dgm:pt>
    <dgm:pt modelId="{054AE862-4D54-4146-8BB1-C0867AD385CB}" type="pres">
      <dgm:prSet presAssocID="{A392DF75-8817-4BDF-8DD3-0832644222E5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13B847A2-CDD7-4173-88EB-5EFF6F322906}" type="pres">
      <dgm:prSet presAssocID="{A392DF75-8817-4BDF-8DD3-0832644222E5}" presName="parentText" presStyleLbl="node1" presStyleIdx="3" presStyleCnt="5" custScaleX="1320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6C2A5-D96E-4CE0-9E05-ADD28474BBC3}" type="pres">
      <dgm:prSet presAssocID="{A392DF75-8817-4BDF-8DD3-0832644222E5}" presName="negativeSpace" presStyleCnt="0"/>
      <dgm:spPr/>
      <dgm:t>
        <a:bodyPr/>
        <a:lstStyle/>
        <a:p>
          <a:endParaRPr lang="ru-RU"/>
        </a:p>
      </dgm:t>
    </dgm:pt>
    <dgm:pt modelId="{B8DF73F4-1F63-445F-AA10-B23755B567C6}" type="pres">
      <dgm:prSet presAssocID="{A392DF75-8817-4BDF-8DD3-0832644222E5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057888-CD77-431A-9C94-C51FD0E5A6E8}" type="pres">
      <dgm:prSet presAssocID="{52506847-3534-4E1C-B00C-A431EC9B2CA1}" presName="spaceBetweenRectangles" presStyleCnt="0"/>
      <dgm:spPr/>
      <dgm:t>
        <a:bodyPr/>
        <a:lstStyle/>
        <a:p>
          <a:endParaRPr lang="ru-RU"/>
        </a:p>
      </dgm:t>
    </dgm:pt>
    <dgm:pt modelId="{85BEFFBF-5861-4BB0-A47C-E418F2B5081C}" type="pres">
      <dgm:prSet presAssocID="{80563DF5-07C9-41D2-BC1A-8259C36A02C9}" presName="parentLin" presStyleCnt="0"/>
      <dgm:spPr/>
      <dgm:t>
        <a:bodyPr/>
        <a:lstStyle/>
        <a:p>
          <a:endParaRPr lang="ru-RU"/>
        </a:p>
      </dgm:t>
    </dgm:pt>
    <dgm:pt modelId="{7E13E170-1A80-4362-BA83-9BB82D3C1218}" type="pres">
      <dgm:prSet presAssocID="{80563DF5-07C9-41D2-BC1A-8259C36A02C9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AB40B739-2F44-408A-A6F7-433C72224FC4}" type="pres">
      <dgm:prSet presAssocID="{80563DF5-07C9-41D2-BC1A-8259C36A02C9}" presName="parentText" presStyleLbl="node1" presStyleIdx="4" presStyleCnt="5" custScaleX="1320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B53AA-BCFF-405E-BD9D-E3735D6BA9FD}" type="pres">
      <dgm:prSet presAssocID="{80563DF5-07C9-41D2-BC1A-8259C36A02C9}" presName="negativeSpace" presStyleCnt="0"/>
      <dgm:spPr/>
      <dgm:t>
        <a:bodyPr/>
        <a:lstStyle/>
        <a:p>
          <a:endParaRPr lang="ru-RU"/>
        </a:p>
      </dgm:t>
    </dgm:pt>
    <dgm:pt modelId="{6B1603D2-72AB-4DF5-B948-DBEF6A967EE4}" type="pres">
      <dgm:prSet presAssocID="{80563DF5-07C9-41D2-BC1A-8259C36A02C9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AA1EA9-8524-4675-A946-2570259D48C6}" type="presOf" srcId="{80563DF5-07C9-41D2-BC1A-8259C36A02C9}" destId="{7E13E170-1A80-4362-BA83-9BB82D3C1218}" srcOrd="0" destOrd="0" presId="urn:microsoft.com/office/officeart/2005/8/layout/list1"/>
    <dgm:cxn modelId="{00F17C4D-C040-439E-ACD6-DC1879E9DEB5}" srcId="{C782AF31-AA3E-4A01-B2EF-1CAEB09F8EF7}" destId="{1EEB522F-7AFD-4504-8E01-E0C18C8CCD37}" srcOrd="2" destOrd="0" parTransId="{70BA7F6F-6F6E-455A-A2FB-13A57937CA00}" sibTransId="{F5519873-A4A2-4E91-A7D1-B0C94E75D499}"/>
    <dgm:cxn modelId="{521583AB-0162-421E-B1AD-57231721ABA2}" type="presOf" srcId="{C782AF31-AA3E-4A01-B2EF-1CAEB09F8EF7}" destId="{B77DB3FE-EF66-4F0F-A5FB-C05BCA1B053A}" srcOrd="0" destOrd="0" presId="urn:microsoft.com/office/officeart/2005/8/layout/list1"/>
    <dgm:cxn modelId="{0AA5FEE3-91D8-427F-92F1-3AB68636EF9C}" type="presOf" srcId="{A392DF75-8817-4BDF-8DD3-0832644222E5}" destId="{13B847A2-CDD7-4173-88EB-5EFF6F322906}" srcOrd="1" destOrd="0" presId="urn:microsoft.com/office/officeart/2005/8/layout/list1"/>
    <dgm:cxn modelId="{449BD3AE-9E84-4C9B-AC9F-A871EE80B2C3}" srcId="{C782AF31-AA3E-4A01-B2EF-1CAEB09F8EF7}" destId="{3CA809C1-65C7-4D3C-B2C7-36469A256DF7}" srcOrd="1" destOrd="0" parTransId="{2E8A2416-346B-4A31-9A5D-AF8D84E7E25F}" sibTransId="{586FB39D-ACBB-4024-BFBC-81D434A8D3D5}"/>
    <dgm:cxn modelId="{CD752F8A-B228-4BA1-854A-D0F1539006F1}" type="presOf" srcId="{3CA809C1-65C7-4D3C-B2C7-36469A256DF7}" destId="{E42C4B38-35EE-46AD-8720-749E5BDF9122}" srcOrd="1" destOrd="0" presId="urn:microsoft.com/office/officeart/2005/8/layout/list1"/>
    <dgm:cxn modelId="{5415A6C4-A3DB-4B8D-A533-608E76F3F6B8}" type="presOf" srcId="{87D2D232-8371-4796-9A93-7D7316FF36D3}" destId="{F4E63186-E58F-43FC-A219-5FAF5F5BD601}" srcOrd="1" destOrd="0" presId="urn:microsoft.com/office/officeart/2005/8/layout/list1"/>
    <dgm:cxn modelId="{12049A1D-55D9-443B-B11E-32A33FA1CC6A}" type="presOf" srcId="{1EEB522F-7AFD-4504-8E01-E0C18C8CCD37}" destId="{82CC61A1-AB1A-4FE1-8495-CB50A2BBCF89}" srcOrd="0" destOrd="0" presId="urn:microsoft.com/office/officeart/2005/8/layout/list1"/>
    <dgm:cxn modelId="{84AE2F77-E675-4C9E-B250-FF1A82FBB9DE}" srcId="{C782AF31-AA3E-4A01-B2EF-1CAEB09F8EF7}" destId="{87D2D232-8371-4796-9A93-7D7316FF36D3}" srcOrd="0" destOrd="0" parTransId="{B4B8A508-0E33-4597-AD20-23E6CD342510}" sibTransId="{35A2FB1F-18A2-4066-BE7D-637AA84D7D89}"/>
    <dgm:cxn modelId="{B7C60A3D-18D9-44C2-8221-6189547E84FE}" type="presOf" srcId="{80563DF5-07C9-41D2-BC1A-8259C36A02C9}" destId="{AB40B739-2F44-408A-A6F7-433C72224FC4}" srcOrd="1" destOrd="0" presId="urn:microsoft.com/office/officeart/2005/8/layout/list1"/>
    <dgm:cxn modelId="{FA8C9D78-1161-4AE9-9C95-E7EDC2799386}" srcId="{C782AF31-AA3E-4A01-B2EF-1CAEB09F8EF7}" destId="{A392DF75-8817-4BDF-8DD3-0832644222E5}" srcOrd="3" destOrd="0" parTransId="{BDD11DCA-5CB8-4A6D-ADA6-27A21DA79CAE}" sibTransId="{52506847-3534-4E1C-B00C-A431EC9B2CA1}"/>
    <dgm:cxn modelId="{8727FABA-0498-490C-8201-868B87F0B6F1}" srcId="{C782AF31-AA3E-4A01-B2EF-1CAEB09F8EF7}" destId="{80563DF5-07C9-41D2-BC1A-8259C36A02C9}" srcOrd="4" destOrd="0" parTransId="{DCE2FDE5-6112-4AE8-BE2A-BC99E7CF4EC4}" sibTransId="{17E5D45D-7D4C-4B63-8B3C-11F2CC2C6F82}"/>
    <dgm:cxn modelId="{EEE7C68E-2F4F-448D-BE24-6449B89BC99C}" type="presOf" srcId="{87D2D232-8371-4796-9A93-7D7316FF36D3}" destId="{6941FF95-90C9-4207-A14F-C1EEA7A1E3C0}" srcOrd="0" destOrd="0" presId="urn:microsoft.com/office/officeart/2005/8/layout/list1"/>
    <dgm:cxn modelId="{8B0AAEEF-1E4F-473F-8B04-2AA1081F8381}" type="presOf" srcId="{3CA809C1-65C7-4D3C-B2C7-36469A256DF7}" destId="{F77E7A79-16F0-4D22-A119-A95F8CA4F33C}" srcOrd="0" destOrd="0" presId="urn:microsoft.com/office/officeart/2005/8/layout/list1"/>
    <dgm:cxn modelId="{9142C9D8-276F-41A4-9B41-304AE592B9E9}" type="presOf" srcId="{A392DF75-8817-4BDF-8DD3-0832644222E5}" destId="{054AE862-4D54-4146-8BB1-C0867AD385CB}" srcOrd="0" destOrd="0" presId="urn:microsoft.com/office/officeart/2005/8/layout/list1"/>
    <dgm:cxn modelId="{50530BFF-C71A-405A-9D61-CBBE8FB83DCB}" type="presOf" srcId="{1EEB522F-7AFD-4504-8E01-E0C18C8CCD37}" destId="{B34BCE09-BFE1-4DB7-9707-B3BC5E882B63}" srcOrd="1" destOrd="0" presId="urn:microsoft.com/office/officeart/2005/8/layout/list1"/>
    <dgm:cxn modelId="{ABAB36D2-FE23-41B3-9969-9DAC3761B325}" type="presParOf" srcId="{B77DB3FE-EF66-4F0F-A5FB-C05BCA1B053A}" destId="{889B0F2C-A672-4DD9-A781-0AE96FDBA402}" srcOrd="0" destOrd="0" presId="urn:microsoft.com/office/officeart/2005/8/layout/list1"/>
    <dgm:cxn modelId="{BAD38054-320B-4F26-BCFD-CD4119AD61A6}" type="presParOf" srcId="{889B0F2C-A672-4DD9-A781-0AE96FDBA402}" destId="{6941FF95-90C9-4207-A14F-C1EEA7A1E3C0}" srcOrd="0" destOrd="0" presId="urn:microsoft.com/office/officeart/2005/8/layout/list1"/>
    <dgm:cxn modelId="{16A7A4D8-CC11-498B-9F33-183CCEE38F79}" type="presParOf" srcId="{889B0F2C-A672-4DD9-A781-0AE96FDBA402}" destId="{F4E63186-E58F-43FC-A219-5FAF5F5BD601}" srcOrd="1" destOrd="0" presId="urn:microsoft.com/office/officeart/2005/8/layout/list1"/>
    <dgm:cxn modelId="{2CBFC208-4A28-4C9C-B898-B88CBF032D3D}" type="presParOf" srcId="{B77DB3FE-EF66-4F0F-A5FB-C05BCA1B053A}" destId="{25615889-858E-4155-8892-88C17FB79E08}" srcOrd="1" destOrd="0" presId="urn:microsoft.com/office/officeart/2005/8/layout/list1"/>
    <dgm:cxn modelId="{72246552-4288-4E3E-8B49-4EB85BF71985}" type="presParOf" srcId="{B77DB3FE-EF66-4F0F-A5FB-C05BCA1B053A}" destId="{78CBEDE3-C84F-4583-80CD-FC6292E45359}" srcOrd="2" destOrd="0" presId="urn:microsoft.com/office/officeart/2005/8/layout/list1"/>
    <dgm:cxn modelId="{8A845863-DA06-4ECB-91EA-DFF6AEB3E1E3}" type="presParOf" srcId="{B77DB3FE-EF66-4F0F-A5FB-C05BCA1B053A}" destId="{C6A4413D-7038-4A62-A9E6-65016249DC65}" srcOrd="3" destOrd="0" presId="urn:microsoft.com/office/officeart/2005/8/layout/list1"/>
    <dgm:cxn modelId="{E359B846-DF55-4AAF-8D2D-8D7FA8C9ED58}" type="presParOf" srcId="{B77DB3FE-EF66-4F0F-A5FB-C05BCA1B053A}" destId="{536AC002-D772-45D8-BE9B-078E1A71CC28}" srcOrd="4" destOrd="0" presId="urn:microsoft.com/office/officeart/2005/8/layout/list1"/>
    <dgm:cxn modelId="{37375D7F-CEC6-48A7-9B3F-BCBC20F04D72}" type="presParOf" srcId="{536AC002-D772-45D8-BE9B-078E1A71CC28}" destId="{F77E7A79-16F0-4D22-A119-A95F8CA4F33C}" srcOrd="0" destOrd="0" presId="urn:microsoft.com/office/officeart/2005/8/layout/list1"/>
    <dgm:cxn modelId="{7FC30154-4A71-48B8-B2E6-1F2BB20422E9}" type="presParOf" srcId="{536AC002-D772-45D8-BE9B-078E1A71CC28}" destId="{E42C4B38-35EE-46AD-8720-749E5BDF9122}" srcOrd="1" destOrd="0" presId="urn:microsoft.com/office/officeart/2005/8/layout/list1"/>
    <dgm:cxn modelId="{1764FCFB-C26F-4EA7-ACFB-29283F3B74D8}" type="presParOf" srcId="{B77DB3FE-EF66-4F0F-A5FB-C05BCA1B053A}" destId="{C48005F6-3302-45EB-AD0C-6B8C9DD5E6E8}" srcOrd="5" destOrd="0" presId="urn:microsoft.com/office/officeart/2005/8/layout/list1"/>
    <dgm:cxn modelId="{2C0FE2AA-A7A4-4B29-AB35-63578B98F651}" type="presParOf" srcId="{B77DB3FE-EF66-4F0F-A5FB-C05BCA1B053A}" destId="{7653726B-E393-45BB-A20E-DD1494426BC1}" srcOrd="6" destOrd="0" presId="urn:microsoft.com/office/officeart/2005/8/layout/list1"/>
    <dgm:cxn modelId="{816E4F67-5D67-47B2-A0E8-E140C81538B9}" type="presParOf" srcId="{B77DB3FE-EF66-4F0F-A5FB-C05BCA1B053A}" destId="{099BB010-7839-4E1D-A51C-7B28FDF11282}" srcOrd="7" destOrd="0" presId="urn:microsoft.com/office/officeart/2005/8/layout/list1"/>
    <dgm:cxn modelId="{92B59B9C-F986-4F63-8DC3-6CE15E6D8411}" type="presParOf" srcId="{B77DB3FE-EF66-4F0F-A5FB-C05BCA1B053A}" destId="{0FE7AC67-BC08-4D85-BFB7-AF724A223CAD}" srcOrd="8" destOrd="0" presId="urn:microsoft.com/office/officeart/2005/8/layout/list1"/>
    <dgm:cxn modelId="{59202DAF-A251-46BC-8E3E-2B56BCDA736A}" type="presParOf" srcId="{0FE7AC67-BC08-4D85-BFB7-AF724A223CAD}" destId="{82CC61A1-AB1A-4FE1-8495-CB50A2BBCF89}" srcOrd="0" destOrd="0" presId="urn:microsoft.com/office/officeart/2005/8/layout/list1"/>
    <dgm:cxn modelId="{EF36C17F-25A2-42DA-86DF-7904848250A6}" type="presParOf" srcId="{0FE7AC67-BC08-4D85-BFB7-AF724A223CAD}" destId="{B34BCE09-BFE1-4DB7-9707-B3BC5E882B63}" srcOrd="1" destOrd="0" presId="urn:microsoft.com/office/officeart/2005/8/layout/list1"/>
    <dgm:cxn modelId="{B6302A26-FB39-4D61-B567-2550302D4F02}" type="presParOf" srcId="{B77DB3FE-EF66-4F0F-A5FB-C05BCA1B053A}" destId="{47105AD5-586A-45FA-9BEB-413B1A9748EE}" srcOrd="9" destOrd="0" presId="urn:microsoft.com/office/officeart/2005/8/layout/list1"/>
    <dgm:cxn modelId="{0BA138DC-9945-42B8-8A54-C422AB8CECCD}" type="presParOf" srcId="{B77DB3FE-EF66-4F0F-A5FB-C05BCA1B053A}" destId="{0FFD357D-5596-4A06-840B-5363FAA1D042}" srcOrd="10" destOrd="0" presId="urn:microsoft.com/office/officeart/2005/8/layout/list1"/>
    <dgm:cxn modelId="{CBB91705-7534-4BDD-B54A-BB48CD195214}" type="presParOf" srcId="{B77DB3FE-EF66-4F0F-A5FB-C05BCA1B053A}" destId="{90F81F94-839B-4B20-9CCA-DCD0D69E5B66}" srcOrd="11" destOrd="0" presId="urn:microsoft.com/office/officeart/2005/8/layout/list1"/>
    <dgm:cxn modelId="{9524C53E-CBF9-4723-894B-7B736C581E71}" type="presParOf" srcId="{B77DB3FE-EF66-4F0F-A5FB-C05BCA1B053A}" destId="{CCF81E28-9DC9-4D25-AEF9-4DB3420CB71A}" srcOrd="12" destOrd="0" presId="urn:microsoft.com/office/officeart/2005/8/layout/list1"/>
    <dgm:cxn modelId="{2FC2BFBE-8EBA-43A3-9D1C-85A555BC9CE0}" type="presParOf" srcId="{CCF81E28-9DC9-4D25-AEF9-4DB3420CB71A}" destId="{054AE862-4D54-4146-8BB1-C0867AD385CB}" srcOrd="0" destOrd="0" presId="urn:microsoft.com/office/officeart/2005/8/layout/list1"/>
    <dgm:cxn modelId="{46DAB25E-3E67-44F2-94FB-0033C10F04B4}" type="presParOf" srcId="{CCF81E28-9DC9-4D25-AEF9-4DB3420CB71A}" destId="{13B847A2-CDD7-4173-88EB-5EFF6F322906}" srcOrd="1" destOrd="0" presId="urn:microsoft.com/office/officeart/2005/8/layout/list1"/>
    <dgm:cxn modelId="{83339384-F9B8-4577-8F3A-68D5F335F290}" type="presParOf" srcId="{B77DB3FE-EF66-4F0F-A5FB-C05BCA1B053A}" destId="{0276C2A5-D96E-4CE0-9E05-ADD28474BBC3}" srcOrd="13" destOrd="0" presId="urn:microsoft.com/office/officeart/2005/8/layout/list1"/>
    <dgm:cxn modelId="{2AC096AB-B472-4413-8064-CF3DC0C97F63}" type="presParOf" srcId="{B77DB3FE-EF66-4F0F-A5FB-C05BCA1B053A}" destId="{B8DF73F4-1F63-445F-AA10-B23755B567C6}" srcOrd="14" destOrd="0" presId="urn:microsoft.com/office/officeart/2005/8/layout/list1"/>
    <dgm:cxn modelId="{353677B5-050E-4BBB-82BF-BC48686EC8EA}" type="presParOf" srcId="{B77DB3FE-EF66-4F0F-A5FB-C05BCA1B053A}" destId="{F7057888-CD77-431A-9C94-C51FD0E5A6E8}" srcOrd="15" destOrd="0" presId="urn:microsoft.com/office/officeart/2005/8/layout/list1"/>
    <dgm:cxn modelId="{572BB89C-2A85-4BFF-B8E7-7F805CCEE624}" type="presParOf" srcId="{B77DB3FE-EF66-4F0F-A5FB-C05BCA1B053A}" destId="{85BEFFBF-5861-4BB0-A47C-E418F2B5081C}" srcOrd="16" destOrd="0" presId="urn:microsoft.com/office/officeart/2005/8/layout/list1"/>
    <dgm:cxn modelId="{E0D66E2E-C4F9-4CE1-91D4-57D4B3D2A785}" type="presParOf" srcId="{85BEFFBF-5861-4BB0-A47C-E418F2B5081C}" destId="{7E13E170-1A80-4362-BA83-9BB82D3C1218}" srcOrd="0" destOrd="0" presId="urn:microsoft.com/office/officeart/2005/8/layout/list1"/>
    <dgm:cxn modelId="{CF3110DA-5513-4A81-870B-C7C200895743}" type="presParOf" srcId="{85BEFFBF-5861-4BB0-A47C-E418F2B5081C}" destId="{AB40B739-2F44-408A-A6F7-433C72224FC4}" srcOrd="1" destOrd="0" presId="urn:microsoft.com/office/officeart/2005/8/layout/list1"/>
    <dgm:cxn modelId="{26F9F05E-0390-46F5-9B0B-F96A1214B170}" type="presParOf" srcId="{B77DB3FE-EF66-4F0F-A5FB-C05BCA1B053A}" destId="{30CB53AA-BCFF-405E-BD9D-E3735D6BA9FD}" srcOrd="17" destOrd="0" presId="urn:microsoft.com/office/officeart/2005/8/layout/list1"/>
    <dgm:cxn modelId="{9840259F-571D-490F-8974-884F61C1E70E}" type="presParOf" srcId="{B77DB3FE-EF66-4F0F-A5FB-C05BCA1B053A}" destId="{6B1603D2-72AB-4DF5-B948-DBEF6A967EE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list1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E1CFB12-22DA-4104-B5D6-06FF9B520A64}">
      <dgm:prSet custT="1"/>
      <dgm:spPr/>
      <dgm:t>
        <a:bodyPr/>
        <a:lstStyle/>
        <a:p>
          <a:r>
            <a:rPr lang="ru-RU" sz="1500" dirty="0" smtClean="0">
              <a:solidFill>
                <a:schemeClr val="tx1"/>
              </a:solidFill>
              <a:latin typeface="Calibri" panose="020F0502020204030204" pitchFamily="34" charset="0"/>
            </a:rPr>
            <a:t>Предоставление данных в электронной форме гражданам</a:t>
          </a:r>
        </a:p>
      </dgm:t>
    </dgm:pt>
    <dgm:pt modelId="{5B08DD47-E2D8-4645-B395-70B10A5D1B10}" type="parTrans" cxnId="{346AFAD9-9391-4172-A8C1-D9B4CF348E24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303B909-F500-4F48-8019-ABB1C1299D0E}" type="sibTrans" cxnId="{346AFAD9-9391-4172-A8C1-D9B4CF348E24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A9F7F62-11E3-4B88-B44D-12866F56BD0A}">
      <dgm:prSet custT="1"/>
      <dgm:spPr/>
      <dgm:t>
        <a:bodyPr/>
        <a:lstStyle/>
        <a:p>
          <a:r>
            <a:rPr lang="ru-RU" sz="1500" dirty="0" smtClean="0">
              <a:solidFill>
                <a:schemeClr val="tx1"/>
              </a:solidFill>
              <a:latin typeface="Calibri" panose="020F0502020204030204" pitchFamily="34" charset="0"/>
            </a:rPr>
            <a:t>Межведомственный и межуровневый электронный документооборот</a:t>
          </a:r>
        </a:p>
      </dgm:t>
    </dgm:pt>
    <dgm:pt modelId="{869CBDB5-527F-47A4-8C17-136905D5E31E}" type="parTrans" cxnId="{24640117-9F04-4B0D-A164-8C0AA6DB6134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61D1539-4AAF-49BB-9F8D-003DCB014645}" type="sibTrans" cxnId="{24640117-9F04-4B0D-A164-8C0AA6DB6134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FC37058-184B-492A-9DA0-0D0D160CEA67}">
      <dgm:prSet custT="1"/>
      <dgm:spPr/>
      <dgm:t>
        <a:bodyPr/>
        <a:lstStyle/>
        <a:p>
          <a:r>
            <a:rPr lang="ru-RU" sz="1500" smtClean="0">
              <a:solidFill>
                <a:schemeClr val="tx1"/>
              </a:solidFill>
              <a:latin typeface="Calibri" panose="020F0502020204030204" pitchFamily="34" charset="0"/>
            </a:rPr>
            <a:t>Сокращение временных и финансовых расходов граждан и организаций на взаимодействие с органами государственной власти и местного самоуправления</a:t>
          </a:r>
          <a:endParaRPr lang="ru-RU" sz="1500" dirty="0" smtClean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9978F02-F817-470C-A64F-AC8C968FB651}" type="parTrans" cxnId="{0CD39788-4053-4ACC-85A6-217B8B3E6F63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1C56E4B-7757-44B2-A363-AEEC63004A15}" type="sibTrans" cxnId="{0CD39788-4053-4ACC-85A6-217B8B3E6F63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5AF4A98-815A-4255-A71B-ED2CD528B5E0}">
      <dgm:prSet custT="1"/>
      <dgm:spPr/>
      <dgm:t>
        <a:bodyPr/>
        <a:lstStyle/>
        <a:p>
          <a:r>
            <a:rPr lang="ru-RU" sz="1500" smtClean="0">
              <a:solidFill>
                <a:schemeClr val="tx1"/>
              </a:solidFill>
              <a:latin typeface="Calibri" panose="020F0502020204030204" pitchFamily="34" charset="0"/>
            </a:rPr>
            <a:t>Повышение производительности труда государственных и муниципальных служащих и работников бюджетной сферы </a:t>
          </a:r>
          <a:endParaRPr lang="ru-RU" sz="1500" dirty="0" smtClean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B0A1E02-1D1B-4BBD-BD06-FE2DB7C58230}" type="parTrans" cxnId="{A08ED475-9DD5-4C72-8978-252837E9A922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B41D8A1-BD0E-4432-A780-A15476C3E65B}" type="sibTrans" cxnId="{A08ED475-9DD5-4C72-8978-252837E9A922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77DB3FE-EF66-4F0F-A5FB-C05BCA1B053A}" type="pres">
      <dgm:prSet presAssocID="{C782AF31-AA3E-4A01-B2EF-1CAEB09F8EF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5CA14B-8AE8-48F6-9D17-15FF3AE83F28}" type="pres">
      <dgm:prSet presAssocID="{1E1CFB12-22DA-4104-B5D6-06FF9B520A64}" presName="parentLin" presStyleCnt="0"/>
      <dgm:spPr/>
      <dgm:t>
        <a:bodyPr/>
        <a:lstStyle/>
        <a:p>
          <a:endParaRPr lang="ru-RU"/>
        </a:p>
      </dgm:t>
    </dgm:pt>
    <dgm:pt modelId="{3B3E91C5-1261-4848-A5D0-F2E11E2E47DB}" type="pres">
      <dgm:prSet presAssocID="{1E1CFB12-22DA-4104-B5D6-06FF9B520A6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96DC8485-395A-4EAF-A3E5-2B774F7F613C}" type="pres">
      <dgm:prSet presAssocID="{1E1CFB12-22DA-4104-B5D6-06FF9B520A6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A37C4-2996-433C-861A-23A3B3FCDD79}" type="pres">
      <dgm:prSet presAssocID="{1E1CFB12-22DA-4104-B5D6-06FF9B520A64}" presName="negativeSpace" presStyleCnt="0"/>
      <dgm:spPr/>
      <dgm:t>
        <a:bodyPr/>
        <a:lstStyle/>
        <a:p>
          <a:endParaRPr lang="ru-RU"/>
        </a:p>
      </dgm:t>
    </dgm:pt>
    <dgm:pt modelId="{1FC2975D-1A02-4A1F-B68A-D8B62DABA7CC}" type="pres">
      <dgm:prSet presAssocID="{1E1CFB12-22DA-4104-B5D6-06FF9B520A64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DD6356-9E55-40D0-9481-284D7C254364}" type="pres">
      <dgm:prSet presAssocID="{D303B909-F500-4F48-8019-ABB1C1299D0E}" presName="spaceBetweenRectangles" presStyleCnt="0"/>
      <dgm:spPr/>
      <dgm:t>
        <a:bodyPr/>
        <a:lstStyle/>
        <a:p>
          <a:endParaRPr lang="ru-RU"/>
        </a:p>
      </dgm:t>
    </dgm:pt>
    <dgm:pt modelId="{7EC32D9B-7653-4C20-8A1E-324127AAB64A}" type="pres">
      <dgm:prSet presAssocID="{8A9F7F62-11E3-4B88-B44D-12866F56BD0A}" presName="parentLin" presStyleCnt="0"/>
      <dgm:spPr/>
      <dgm:t>
        <a:bodyPr/>
        <a:lstStyle/>
        <a:p>
          <a:endParaRPr lang="ru-RU"/>
        </a:p>
      </dgm:t>
    </dgm:pt>
    <dgm:pt modelId="{3684C507-4102-4CAF-B9C5-24F515C24251}" type="pres">
      <dgm:prSet presAssocID="{8A9F7F62-11E3-4B88-B44D-12866F56BD0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58F201B-9F4B-4012-B381-E35109562578}" type="pres">
      <dgm:prSet presAssocID="{8A9F7F62-11E3-4B88-B44D-12866F56BD0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8303D-7157-4C8E-8763-120D6EDDAA12}" type="pres">
      <dgm:prSet presAssocID="{8A9F7F62-11E3-4B88-B44D-12866F56BD0A}" presName="negativeSpace" presStyleCnt="0"/>
      <dgm:spPr/>
      <dgm:t>
        <a:bodyPr/>
        <a:lstStyle/>
        <a:p>
          <a:endParaRPr lang="ru-RU"/>
        </a:p>
      </dgm:t>
    </dgm:pt>
    <dgm:pt modelId="{E44FCC03-E315-4172-895A-09E3906ECFDF}" type="pres">
      <dgm:prSet presAssocID="{8A9F7F62-11E3-4B88-B44D-12866F56BD0A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2866B2-BBEA-45B7-9AD4-B11E5BB78A6C}" type="pres">
      <dgm:prSet presAssocID="{D61D1539-4AAF-49BB-9F8D-003DCB014645}" presName="spaceBetweenRectangles" presStyleCnt="0"/>
      <dgm:spPr/>
      <dgm:t>
        <a:bodyPr/>
        <a:lstStyle/>
        <a:p>
          <a:endParaRPr lang="ru-RU"/>
        </a:p>
      </dgm:t>
    </dgm:pt>
    <dgm:pt modelId="{0658D4B7-1927-44E4-932D-276D9F103E01}" type="pres">
      <dgm:prSet presAssocID="{FFC37058-184B-492A-9DA0-0D0D160CEA67}" presName="parentLin" presStyleCnt="0"/>
      <dgm:spPr/>
      <dgm:t>
        <a:bodyPr/>
        <a:lstStyle/>
        <a:p>
          <a:endParaRPr lang="ru-RU"/>
        </a:p>
      </dgm:t>
    </dgm:pt>
    <dgm:pt modelId="{C9711256-9DB3-4178-A7E6-9D73A517552B}" type="pres">
      <dgm:prSet presAssocID="{FFC37058-184B-492A-9DA0-0D0D160CEA6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8A9B08E1-C274-46F9-BCCB-AF64ACF49BB9}" type="pres">
      <dgm:prSet presAssocID="{FFC37058-184B-492A-9DA0-0D0D160CEA6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CDFF7-462D-48EA-93DB-CD17062F8B97}" type="pres">
      <dgm:prSet presAssocID="{FFC37058-184B-492A-9DA0-0D0D160CEA67}" presName="negativeSpace" presStyleCnt="0"/>
      <dgm:spPr/>
      <dgm:t>
        <a:bodyPr/>
        <a:lstStyle/>
        <a:p>
          <a:endParaRPr lang="ru-RU"/>
        </a:p>
      </dgm:t>
    </dgm:pt>
    <dgm:pt modelId="{61706B97-55AF-408F-BDE5-335D8B76A0AB}" type="pres">
      <dgm:prSet presAssocID="{FFC37058-184B-492A-9DA0-0D0D160CEA67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9CFB0-6769-4201-847E-F7486E23F10A}" type="pres">
      <dgm:prSet presAssocID="{71C56E4B-7757-44B2-A363-AEEC63004A15}" presName="spaceBetweenRectangles" presStyleCnt="0"/>
      <dgm:spPr/>
      <dgm:t>
        <a:bodyPr/>
        <a:lstStyle/>
        <a:p>
          <a:endParaRPr lang="ru-RU"/>
        </a:p>
      </dgm:t>
    </dgm:pt>
    <dgm:pt modelId="{C6A0E094-767F-4618-8662-BCF58A3BD916}" type="pres">
      <dgm:prSet presAssocID="{45AF4A98-815A-4255-A71B-ED2CD528B5E0}" presName="parentLin" presStyleCnt="0"/>
      <dgm:spPr/>
      <dgm:t>
        <a:bodyPr/>
        <a:lstStyle/>
        <a:p>
          <a:endParaRPr lang="ru-RU"/>
        </a:p>
      </dgm:t>
    </dgm:pt>
    <dgm:pt modelId="{9AA988E2-3297-437E-BC08-3821E2CE5CB4}" type="pres">
      <dgm:prSet presAssocID="{45AF4A98-815A-4255-A71B-ED2CD528B5E0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F3008340-D634-4AFC-9FF7-46B3A9508088}" type="pres">
      <dgm:prSet presAssocID="{45AF4A98-815A-4255-A71B-ED2CD528B5E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ABC60-E5D7-49F6-A6D5-C82CED42BFB9}" type="pres">
      <dgm:prSet presAssocID="{45AF4A98-815A-4255-A71B-ED2CD528B5E0}" presName="negativeSpace" presStyleCnt="0"/>
      <dgm:spPr/>
      <dgm:t>
        <a:bodyPr/>
        <a:lstStyle/>
        <a:p>
          <a:endParaRPr lang="ru-RU"/>
        </a:p>
      </dgm:t>
    </dgm:pt>
    <dgm:pt modelId="{01D8D683-6E08-4C70-BDFD-325646C5425F}" type="pres">
      <dgm:prSet presAssocID="{45AF4A98-815A-4255-A71B-ED2CD528B5E0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07BD21-4966-4552-80E1-8F3AB92A01FA}" type="presOf" srcId="{C782AF31-AA3E-4A01-B2EF-1CAEB09F8EF7}" destId="{B77DB3FE-EF66-4F0F-A5FB-C05BCA1B053A}" srcOrd="0" destOrd="0" presId="urn:microsoft.com/office/officeart/2005/8/layout/list1"/>
    <dgm:cxn modelId="{8D60D230-DC9E-4AB0-876A-736923879386}" type="presOf" srcId="{8A9F7F62-11E3-4B88-B44D-12866F56BD0A}" destId="{E58F201B-9F4B-4012-B381-E35109562578}" srcOrd="1" destOrd="0" presId="urn:microsoft.com/office/officeart/2005/8/layout/list1"/>
    <dgm:cxn modelId="{C784E5C0-E6B6-4D8D-8935-60164C4C94A3}" type="presOf" srcId="{FFC37058-184B-492A-9DA0-0D0D160CEA67}" destId="{C9711256-9DB3-4178-A7E6-9D73A517552B}" srcOrd="0" destOrd="0" presId="urn:microsoft.com/office/officeart/2005/8/layout/list1"/>
    <dgm:cxn modelId="{24640117-9F04-4B0D-A164-8C0AA6DB6134}" srcId="{C782AF31-AA3E-4A01-B2EF-1CAEB09F8EF7}" destId="{8A9F7F62-11E3-4B88-B44D-12866F56BD0A}" srcOrd="1" destOrd="0" parTransId="{869CBDB5-527F-47A4-8C17-136905D5E31E}" sibTransId="{D61D1539-4AAF-49BB-9F8D-003DCB014645}"/>
    <dgm:cxn modelId="{E42017F3-E4AF-4166-B890-F156CEC9889E}" type="presOf" srcId="{8A9F7F62-11E3-4B88-B44D-12866F56BD0A}" destId="{3684C507-4102-4CAF-B9C5-24F515C24251}" srcOrd="0" destOrd="0" presId="urn:microsoft.com/office/officeart/2005/8/layout/list1"/>
    <dgm:cxn modelId="{C5B00014-42E9-4984-8F28-7F07B602DB10}" type="presOf" srcId="{FFC37058-184B-492A-9DA0-0D0D160CEA67}" destId="{8A9B08E1-C274-46F9-BCCB-AF64ACF49BB9}" srcOrd="1" destOrd="0" presId="urn:microsoft.com/office/officeart/2005/8/layout/list1"/>
    <dgm:cxn modelId="{81A0BF8B-7B81-40A0-8C61-2F2F647ACF25}" type="presOf" srcId="{1E1CFB12-22DA-4104-B5D6-06FF9B520A64}" destId="{96DC8485-395A-4EAF-A3E5-2B774F7F613C}" srcOrd="1" destOrd="0" presId="urn:microsoft.com/office/officeart/2005/8/layout/list1"/>
    <dgm:cxn modelId="{A08ED475-9DD5-4C72-8978-252837E9A922}" srcId="{C782AF31-AA3E-4A01-B2EF-1CAEB09F8EF7}" destId="{45AF4A98-815A-4255-A71B-ED2CD528B5E0}" srcOrd="3" destOrd="0" parTransId="{2B0A1E02-1D1B-4BBD-BD06-FE2DB7C58230}" sibTransId="{FB41D8A1-BD0E-4432-A780-A15476C3E65B}"/>
    <dgm:cxn modelId="{3B7C75E6-8312-40C0-B133-F1C3A4F1CFE2}" type="presOf" srcId="{1E1CFB12-22DA-4104-B5D6-06FF9B520A64}" destId="{3B3E91C5-1261-4848-A5D0-F2E11E2E47DB}" srcOrd="0" destOrd="0" presId="urn:microsoft.com/office/officeart/2005/8/layout/list1"/>
    <dgm:cxn modelId="{0CD39788-4053-4ACC-85A6-217B8B3E6F63}" srcId="{C782AF31-AA3E-4A01-B2EF-1CAEB09F8EF7}" destId="{FFC37058-184B-492A-9DA0-0D0D160CEA67}" srcOrd="2" destOrd="0" parTransId="{19978F02-F817-470C-A64F-AC8C968FB651}" sibTransId="{71C56E4B-7757-44B2-A363-AEEC63004A15}"/>
    <dgm:cxn modelId="{0957267E-33E1-45A3-8136-A0BDF62B96BB}" type="presOf" srcId="{45AF4A98-815A-4255-A71B-ED2CD528B5E0}" destId="{F3008340-D634-4AFC-9FF7-46B3A9508088}" srcOrd="1" destOrd="0" presId="urn:microsoft.com/office/officeart/2005/8/layout/list1"/>
    <dgm:cxn modelId="{346AFAD9-9391-4172-A8C1-D9B4CF348E24}" srcId="{C782AF31-AA3E-4A01-B2EF-1CAEB09F8EF7}" destId="{1E1CFB12-22DA-4104-B5D6-06FF9B520A64}" srcOrd="0" destOrd="0" parTransId="{5B08DD47-E2D8-4645-B395-70B10A5D1B10}" sibTransId="{D303B909-F500-4F48-8019-ABB1C1299D0E}"/>
    <dgm:cxn modelId="{45B955E3-8EF5-4645-ABB1-48C46D4FDB24}" type="presOf" srcId="{45AF4A98-815A-4255-A71B-ED2CD528B5E0}" destId="{9AA988E2-3297-437E-BC08-3821E2CE5CB4}" srcOrd="0" destOrd="0" presId="urn:microsoft.com/office/officeart/2005/8/layout/list1"/>
    <dgm:cxn modelId="{5B8076E2-D052-4FE4-8C62-A9B7F2F8579C}" type="presParOf" srcId="{B77DB3FE-EF66-4F0F-A5FB-C05BCA1B053A}" destId="{DE5CA14B-8AE8-48F6-9D17-15FF3AE83F28}" srcOrd="0" destOrd="0" presId="urn:microsoft.com/office/officeart/2005/8/layout/list1"/>
    <dgm:cxn modelId="{C5BB2BA5-01E5-46B5-985C-CC043B677432}" type="presParOf" srcId="{DE5CA14B-8AE8-48F6-9D17-15FF3AE83F28}" destId="{3B3E91C5-1261-4848-A5D0-F2E11E2E47DB}" srcOrd="0" destOrd="0" presId="urn:microsoft.com/office/officeart/2005/8/layout/list1"/>
    <dgm:cxn modelId="{D57D6519-E6BF-453D-AED4-EE3B23609194}" type="presParOf" srcId="{DE5CA14B-8AE8-48F6-9D17-15FF3AE83F28}" destId="{96DC8485-395A-4EAF-A3E5-2B774F7F613C}" srcOrd="1" destOrd="0" presId="urn:microsoft.com/office/officeart/2005/8/layout/list1"/>
    <dgm:cxn modelId="{625B55FC-E8DA-41F0-A560-33744F921A9B}" type="presParOf" srcId="{B77DB3FE-EF66-4F0F-A5FB-C05BCA1B053A}" destId="{A92A37C4-2996-433C-861A-23A3B3FCDD79}" srcOrd="1" destOrd="0" presId="urn:microsoft.com/office/officeart/2005/8/layout/list1"/>
    <dgm:cxn modelId="{5290CD8A-F3EC-4BAA-B715-FA538B16391D}" type="presParOf" srcId="{B77DB3FE-EF66-4F0F-A5FB-C05BCA1B053A}" destId="{1FC2975D-1A02-4A1F-B68A-D8B62DABA7CC}" srcOrd="2" destOrd="0" presId="urn:microsoft.com/office/officeart/2005/8/layout/list1"/>
    <dgm:cxn modelId="{F6971D8B-AA3C-44F9-8C6A-8BBCE99A03E8}" type="presParOf" srcId="{B77DB3FE-EF66-4F0F-A5FB-C05BCA1B053A}" destId="{87DD6356-9E55-40D0-9481-284D7C254364}" srcOrd="3" destOrd="0" presId="urn:microsoft.com/office/officeart/2005/8/layout/list1"/>
    <dgm:cxn modelId="{21A85239-1679-45E2-A3DB-FFEFC587073A}" type="presParOf" srcId="{B77DB3FE-EF66-4F0F-A5FB-C05BCA1B053A}" destId="{7EC32D9B-7653-4C20-8A1E-324127AAB64A}" srcOrd="4" destOrd="0" presId="urn:microsoft.com/office/officeart/2005/8/layout/list1"/>
    <dgm:cxn modelId="{6B901993-F3E1-4673-BF27-3005F4F4B3BE}" type="presParOf" srcId="{7EC32D9B-7653-4C20-8A1E-324127AAB64A}" destId="{3684C507-4102-4CAF-B9C5-24F515C24251}" srcOrd="0" destOrd="0" presId="urn:microsoft.com/office/officeart/2005/8/layout/list1"/>
    <dgm:cxn modelId="{E6981CCB-CBDE-4DE5-8DB2-FC96DCE7EEC9}" type="presParOf" srcId="{7EC32D9B-7653-4C20-8A1E-324127AAB64A}" destId="{E58F201B-9F4B-4012-B381-E35109562578}" srcOrd="1" destOrd="0" presId="urn:microsoft.com/office/officeart/2005/8/layout/list1"/>
    <dgm:cxn modelId="{FF1E652A-F76A-4DC0-89ED-5BE0B1627272}" type="presParOf" srcId="{B77DB3FE-EF66-4F0F-A5FB-C05BCA1B053A}" destId="{F878303D-7157-4C8E-8763-120D6EDDAA12}" srcOrd="5" destOrd="0" presId="urn:microsoft.com/office/officeart/2005/8/layout/list1"/>
    <dgm:cxn modelId="{04EDAE9A-1728-4F23-AAE4-0A7FA278ED75}" type="presParOf" srcId="{B77DB3FE-EF66-4F0F-A5FB-C05BCA1B053A}" destId="{E44FCC03-E315-4172-895A-09E3906ECFDF}" srcOrd="6" destOrd="0" presId="urn:microsoft.com/office/officeart/2005/8/layout/list1"/>
    <dgm:cxn modelId="{C9D0F382-271B-4346-9253-1AB8699CA633}" type="presParOf" srcId="{B77DB3FE-EF66-4F0F-A5FB-C05BCA1B053A}" destId="{A52866B2-BBEA-45B7-9AD4-B11E5BB78A6C}" srcOrd="7" destOrd="0" presId="urn:microsoft.com/office/officeart/2005/8/layout/list1"/>
    <dgm:cxn modelId="{31E5630D-BB1A-4C5F-831D-851F665C039F}" type="presParOf" srcId="{B77DB3FE-EF66-4F0F-A5FB-C05BCA1B053A}" destId="{0658D4B7-1927-44E4-932D-276D9F103E01}" srcOrd="8" destOrd="0" presId="urn:microsoft.com/office/officeart/2005/8/layout/list1"/>
    <dgm:cxn modelId="{00F237A2-B41D-440C-9D09-14D23DC7A1FB}" type="presParOf" srcId="{0658D4B7-1927-44E4-932D-276D9F103E01}" destId="{C9711256-9DB3-4178-A7E6-9D73A517552B}" srcOrd="0" destOrd="0" presId="urn:microsoft.com/office/officeart/2005/8/layout/list1"/>
    <dgm:cxn modelId="{AFA39D13-AA22-4993-A4C9-B32BEF4DB1CA}" type="presParOf" srcId="{0658D4B7-1927-44E4-932D-276D9F103E01}" destId="{8A9B08E1-C274-46F9-BCCB-AF64ACF49BB9}" srcOrd="1" destOrd="0" presId="urn:microsoft.com/office/officeart/2005/8/layout/list1"/>
    <dgm:cxn modelId="{33CE3DA4-C857-434E-9349-0C914D653B78}" type="presParOf" srcId="{B77DB3FE-EF66-4F0F-A5FB-C05BCA1B053A}" destId="{9AECDFF7-462D-48EA-93DB-CD17062F8B97}" srcOrd="9" destOrd="0" presId="urn:microsoft.com/office/officeart/2005/8/layout/list1"/>
    <dgm:cxn modelId="{57848DBF-20E1-4C0E-963F-1DFB2427CAC0}" type="presParOf" srcId="{B77DB3FE-EF66-4F0F-A5FB-C05BCA1B053A}" destId="{61706B97-55AF-408F-BDE5-335D8B76A0AB}" srcOrd="10" destOrd="0" presId="urn:microsoft.com/office/officeart/2005/8/layout/list1"/>
    <dgm:cxn modelId="{23AD94E8-FC12-4FDA-8DDF-06D9D132B226}" type="presParOf" srcId="{B77DB3FE-EF66-4F0F-A5FB-C05BCA1B053A}" destId="{BD69CFB0-6769-4201-847E-F7486E23F10A}" srcOrd="11" destOrd="0" presId="urn:microsoft.com/office/officeart/2005/8/layout/list1"/>
    <dgm:cxn modelId="{10CFE882-4E62-42C1-9CA7-079FF26E22BB}" type="presParOf" srcId="{B77DB3FE-EF66-4F0F-A5FB-C05BCA1B053A}" destId="{C6A0E094-767F-4618-8662-BCF58A3BD916}" srcOrd="12" destOrd="0" presId="urn:microsoft.com/office/officeart/2005/8/layout/list1"/>
    <dgm:cxn modelId="{BEB0356F-425D-4859-87AB-CE28805B319F}" type="presParOf" srcId="{C6A0E094-767F-4618-8662-BCF58A3BD916}" destId="{9AA988E2-3297-437E-BC08-3821E2CE5CB4}" srcOrd="0" destOrd="0" presId="urn:microsoft.com/office/officeart/2005/8/layout/list1"/>
    <dgm:cxn modelId="{0F88A398-F713-42FC-941F-7C4EF17492F2}" type="presParOf" srcId="{C6A0E094-767F-4618-8662-BCF58A3BD916}" destId="{F3008340-D634-4AFC-9FF7-46B3A9508088}" srcOrd="1" destOrd="0" presId="urn:microsoft.com/office/officeart/2005/8/layout/list1"/>
    <dgm:cxn modelId="{7EE68437-E939-4D9A-9681-FFB80F2D5B2E}" type="presParOf" srcId="{B77DB3FE-EF66-4F0F-A5FB-C05BCA1B053A}" destId="{582ABC60-E5D7-49F6-A6D5-C82CED42BFB9}" srcOrd="13" destOrd="0" presId="urn:microsoft.com/office/officeart/2005/8/layout/list1"/>
    <dgm:cxn modelId="{CAAE704D-49FF-49B0-84F9-8005F3C54CE3}" type="presParOf" srcId="{B77DB3FE-EF66-4F0F-A5FB-C05BCA1B053A}" destId="{01D8D683-6E08-4C70-BDFD-325646C5425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list1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7D2D232-8371-4796-9A93-7D7316FF36D3}">
      <dgm:prSet phldrT="[Текст]" custT="1"/>
      <dgm:spPr/>
      <dgm:t>
        <a:bodyPr/>
        <a:lstStyle/>
        <a:p>
          <a:r>
            <a:rPr lang="ru-RU" sz="1500" dirty="0" smtClean="0">
              <a:solidFill>
                <a:schemeClr val="tx1"/>
              </a:solidFill>
              <a:latin typeface="Calibri" panose="020F0502020204030204" pitchFamily="34" charset="0"/>
            </a:rPr>
            <a:t>Повышение качества ведения учета финансово-хозяйственной деятельности учреждений, оперативности предоставления информации</a:t>
          </a:r>
          <a:endParaRPr lang="ru-RU" sz="15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4B8A508-0E33-4597-AD20-23E6CD342510}" type="parTrans" cxnId="{84AE2F77-E675-4C9E-B250-FF1A82FBB9DE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5A2FB1F-18A2-4066-BE7D-637AA84D7D89}" type="sibTrans" cxnId="{84AE2F77-E675-4C9E-B250-FF1A82FBB9DE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6CE503B-5A6A-4962-8938-8036DBDCEC04}">
      <dgm:prSet phldrT="[Текст]" custT="1"/>
      <dgm:spPr/>
      <dgm:t>
        <a:bodyPr/>
        <a:lstStyle/>
        <a:p>
          <a:r>
            <a:rPr lang="ru-RU" sz="1500" smtClean="0">
              <a:solidFill>
                <a:schemeClr val="tx1"/>
              </a:solidFill>
              <a:latin typeface="Calibri" panose="020F0502020204030204" pitchFamily="34" charset="0"/>
            </a:rPr>
            <a:t>Качественный автоматизированный сбор регламентированной бухгалтерской (бюджетной) отчетности муниципальных учреждений системы образования</a:t>
          </a:r>
          <a:endParaRPr lang="ru-RU" sz="15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1039A29-3018-4ACA-8F8A-D991F8732D77}" type="parTrans" cxnId="{533DF7E4-02D9-4BDB-BBDC-46DE4803EF3D}">
      <dgm:prSet/>
      <dgm:spPr/>
      <dgm:t>
        <a:bodyPr/>
        <a:lstStyle/>
        <a:p>
          <a:endParaRPr lang="ru-RU" sz="1500">
            <a:solidFill>
              <a:schemeClr val="tx1"/>
            </a:solidFill>
          </a:endParaRPr>
        </a:p>
      </dgm:t>
    </dgm:pt>
    <dgm:pt modelId="{5A180258-60C4-4CAF-94B1-273982B31D86}" type="sibTrans" cxnId="{533DF7E4-02D9-4BDB-BBDC-46DE4803EF3D}">
      <dgm:prSet/>
      <dgm:spPr/>
      <dgm:t>
        <a:bodyPr/>
        <a:lstStyle/>
        <a:p>
          <a:endParaRPr lang="ru-RU" sz="1500">
            <a:solidFill>
              <a:schemeClr val="tx1"/>
            </a:solidFill>
          </a:endParaRPr>
        </a:p>
      </dgm:t>
    </dgm:pt>
    <dgm:pt modelId="{2AA80F2C-4F8F-4986-8C5A-FFD8BFF79AD5}">
      <dgm:prSet phldrT="[Текст]" custT="1"/>
      <dgm:spPr/>
      <dgm:t>
        <a:bodyPr/>
        <a:lstStyle/>
        <a:p>
          <a:r>
            <a:rPr lang="ru-RU" sz="1500" smtClean="0">
              <a:solidFill>
                <a:schemeClr val="tx1"/>
              </a:solidFill>
              <a:latin typeface="Calibri" panose="020F0502020204030204" pitchFamily="34" charset="0"/>
            </a:rPr>
            <a:t>Мониторинг и контроль ведения учета ФХД  и работы учреждений системы образования в режиме «онлайн»</a:t>
          </a:r>
          <a:endParaRPr lang="ru-RU" sz="15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9C34900-8E62-4DE2-9C99-2422D9E9F82E}" type="parTrans" cxnId="{213B0559-4CA5-4DC4-BDDB-5DD2E4B6FD27}">
      <dgm:prSet/>
      <dgm:spPr/>
      <dgm:t>
        <a:bodyPr/>
        <a:lstStyle/>
        <a:p>
          <a:endParaRPr lang="ru-RU" sz="1500">
            <a:solidFill>
              <a:schemeClr val="tx1"/>
            </a:solidFill>
          </a:endParaRPr>
        </a:p>
      </dgm:t>
    </dgm:pt>
    <dgm:pt modelId="{2BAD0067-3630-4693-B4BD-D25A450E117A}" type="sibTrans" cxnId="{213B0559-4CA5-4DC4-BDDB-5DD2E4B6FD27}">
      <dgm:prSet/>
      <dgm:spPr/>
      <dgm:t>
        <a:bodyPr/>
        <a:lstStyle/>
        <a:p>
          <a:endParaRPr lang="ru-RU" sz="1500">
            <a:solidFill>
              <a:schemeClr val="tx1"/>
            </a:solidFill>
          </a:endParaRPr>
        </a:p>
      </dgm:t>
    </dgm:pt>
    <dgm:pt modelId="{B77DB3FE-EF66-4F0F-A5FB-C05BCA1B053A}" type="pres">
      <dgm:prSet presAssocID="{C782AF31-AA3E-4A01-B2EF-1CAEB09F8EF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B0F2C-A672-4DD9-A781-0AE96FDBA402}" type="pres">
      <dgm:prSet presAssocID="{87D2D232-8371-4796-9A93-7D7316FF36D3}" presName="parentLin" presStyleCnt="0"/>
      <dgm:spPr/>
      <dgm:t>
        <a:bodyPr/>
        <a:lstStyle/>
        <a:p>
          <a:endParaRPr lang="ru-RU"/>
        </a:p>
      </dgm:t>
    </dgm:pt>
    <dgm:pt modelId="{6941FF95-90C9-4207-A14F-C1EEA7A1E3C0}" type="pres">
      <dgm:prSet presAssocID="{87D2D232-8371-4796-9A93-7D7316FF36D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4E63186-E58F-43FC-A219-5FAF5F5BD601}" type="pres">
      <dgm:prSet presAssocID="{87D2D232-8371-4796-9A93-7D7316FF36D3}" presName="parentText" presStyleLbl="node1" presStyleIdx="0" presStyleCnt="3" custScaleX="1320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15889-858E-4155-8892-88C17FB79E08}" type="pres">
      <dgm:prSet presAssocID="{87D2D232-8371-4796-9A93-7D7316FF36D3}" presName="negativeSpace" presStyleCnt="0"/>
      <dgm:spPr/>
      <dgm:t>
        <a:bodyPr/>
        <a:lstStyle/>
        <a:p>
          <a:endParaRPr lang="ru-RU"/>
        </a:p>
      </dgm:t>
    </dgm:pt>
    <dgm:pt modelId="{78CBEDE3-C84F-4583-80CD-FC6292E45359}" type="pres">
      <dgm:prSet presAssocID="{87D2D232-8371-4796-9A93-7D7316FF36D3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4413D-7038-4A62-A9E6-65016249DC65}" type="pres">
      <dgm:prSet presAssocID="{35A2FB1F-18A2-4066-BE7D-637AA84D7D89}" presName="spaceBetweenRectangles" presStyleCnt="0"/>
      <dgm:spPr/>
      <dgm:t>
        <a:bodyPr/>
        <a:lstStyle/>
        <a:p>
          <a:endParaRPr lang="ru-RU"/>
        </a:p>
      </dgm:t>
    </dgm:pt>
    <dgm:pt modelId="{9A53B1B2-967C-4D35-B6AA-D14BD3CC6B8A}" type="pres">
      <dgm:prSet presAssocID="{26CE503B-5A6A-4962-8938-8036DBDCEC04}" presName="parentLin" presStyleCnt="0"/>
      <dgm:spPr/>
      <dgm:t>
        <a:bodyPr/>
        <a:lstStyle/>
        <a:p>
          <a:endParaRPr lang="ru-RU"/>
        </a:p>
      </dgm:t>
    </dgm:pt>
    <dgm:pt modelId="{B6F64095-96F5-4EFD-A9D4-C029D9480C30}" type="pres">
      <dgm:prSet presAssocID="{26CE503B-5A6A-4962-8938-8036DBDCEC0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697104C-BA08-4D17-9C8C-4FC112FA5407}" type="pres">
      <dgm:prSet presAssocID="{26CE503B-5A6A-4962-8938-8036DBDCEC0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357E2B-EA5B-477D-B9EE-CE7071DBBD3B}" type="pres">
      <dgm:prSet presAssocID="{26CE503B-5A6A-4962-8938-8036DBDCEC04}" presName="negativeSpace" presStyleCnt="0"/>
      <dgm:spPr/>
      <dgm:t>
        <a:bodyPr/>
        <a:lstStyle/>
        <a:p>
          <a:endParaRPr lang="ru-RU"/>
        </a:p>
      </dgm:t>
    </dgm:pt>
    <dgm:pt modelId="{6E987B5D-BA4B-40BD-9EEC-6D1CE596D040}" type="pres">
      <dgm:prSet presAssocID="{26CE503B-5A6A-4962-8938-8036DBDCEC04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42BDA-7235-4800-8764-0400003BF70F}" type="pres">
      <dgm:prSet presAssocID="{5A180258-60C4-4CAF-94B1-273982B31D86}" presName="spaceBetweenRectangles" presStyleCnt="0"/>
      <dgm:spPr/>
      <dgm:t>
        <a:bodyPr/>
        <a:lstStyle/>
        <a:p>
          <a:endParaRPr lang="ru-RU"/>
        </a:p>
      </dgm:t>
    </dgm:pt>
    <dgm:pt modelId="{BF5F9AAA-BB43-4AAD-B886-956637E5FFE3}" type="pres">
      <dgm:prSet presAssocID="{2AA80F2C-4F8F-4986-8C5A-FFD8BFF79AD5}" presName="parentLin" presStyleCnt="0"/>
      <dgm:spPr/>
      <dgm:t>
        <a:bodyPr/>
        <a:lstStyle/>
        <a:p>
          <a:endParaRPr lang="ru-RU"/>
        </a:p>
      </dgm:t>
    </dgm:pt>
    <dgm:pt modelId="{010569FE-D480-4464-805A-5E28CD8D07C1}" type="pres">
      <dgm:prSet presAssocID="{2AA80F2C-4F8F-4986-8C5A-FFD8BFF79AD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E00DBA5C-5782-4281-86FB-198C16A8FC88}" type="pres">
      <dgm:prSet presAssocID="{2AA80F2C-4F8F-4986-8C5A-FFD8BFF79AD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D67A8-0AA4-4478-B98B-F228B3446C3B}" type="pres">
      <dgm:prSet presAssocID="{2AA80F2C-4F8F-4986-8C5A-FFD8BFF79AD5}" presName="negativeSpace" presStyleCnt="0"/>
      <dgm:spPr/>
      <dgm:t>
        <a:bodyPr/>
        <a:lstStyle/>
        <a:p>
          <a:endParaRPr lang="ru-RU"/>
        </a:p>
      </dgm:t>
    </dgm:pt>
    <dgm:pt modelId="{B94BBD16-56C3-475A-BBB8-E8973EC2F2DB}" type="pres">
      <dgm:prSet presAssocID="{2AA80F2C-4F8F-4986-8C5A-FFD8BFF79AD5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B743A8-CF58-4F94-B01A-97B5C621DE76}" type="presOf" srcId="{87D2D232-8371-4796-9A93-7D7316FF36D3}" destId="{F4E63186-E58F-43FC-A219-5FAF5F5BD601}" srcOrd="1" destOrd="0" presId="urn:microsoft.com/office/officeart/2005/8/layout/list1"/>
    <dgm:cxn modelId="{533DF7E4-02D9-4BDB-BBDC-46DE4803EF3D}" srcId="{C782AF31-AA3E-4A01-B2EF-1CAEB09F8EF7}" destId="{26CE503B-5A6A-4962-8938-8036DBDCEC04}" srcOrd="1" destOrd="0" parTransId="{91039A29-3018-4ACA-8F8A-D991F8732D77}" sibTransId="{5A180258-60C4-4CAF-94B1-273982B31D86}"/>
    <dgm:cxn modelId="{5A823231-5F4B-407E-8C82-CC0BBC167252}" type="presOf" srcId="{87D2D232-8371-4796-9A93-7D7316FF36D3}" destId="{6941FF95-90C9-4207-A14F-C1EEA7A1E3C0}" srcOrd="0" destOrd="0" presId="urn:microsoft.com/office/officeart/2005/8/layout/list1"/>
    <dgm:cxn modelId="{213B0559-4CA5-4DC4-BDDB-5DD2E4B6FD27}" srcId="{C782AF31-AA3E-4A01-B2EF-1CAEB09F8EF7}" destId="{2AA80F2C-4F8F-4986-8C5A-FFD8BFF79AD5}" srcOrd="2" destOrd="0" parTransId="{39C34900-8E62-4DE2-9C99-2422D9E9F82E}" sibTransId="{2BAD0067-3630-4693-B4BD-D25A450E117A}"/>
    <dgm:cxn modelId="{84AE2F77-E675-4C9E-B250-FF1A82FBB9DE}" srcId="{C782AF31-AA3E-4A01-B2EF-1CAEB09F8EF7}" destId="{87D2D232-8371-4796-9A93-7D7316FF36D3}" srcOrd="0" destOrd="0" parTransId="{B4B8A508-0E33-4597-AD20-23E6CD342510}" sibTransId="{35A2FB1F-18A2-4066-BE7D-637AA84D7D89}"/>
    <dgm:cxn modelId="{BEE27ABD-5F3A-46CE-A8E3-72B61A5155E0}" type="presOf" srcId="{2AA80F2C-4F8F-4986-8C5A-FFD8BFF79AD5}" destId="{E00DBA5C-5782-4281-86FB-198C16A8FC88}" srcOrd="1" destOrd="0" presId="urn:microsoft.com/office/officeart/2005/8/layout/list1"/>
    <dgm:cxn modelId="{1F2ED75C-B91F-4FC7-A538-53CDB1C05C63}" type="presOf" srcId="{26CE503B-5A6A-4962-8938-8036DBDCEC04}" destId="{B6F64095-96F5-4EFD-A9D4-C029D9480C30}" srcOrd="0" destOrd="0" presId="urn:microsoft.com/office/officeart/2005/8/layout/list1"/>
    <dgm:cxn modelId="{9994D663-D2FB-4032-AA08-19BEECBED91F}" type="presOf" srcId="{2AA80F2C-4F8F-4986-8C5A-FFD8BFF79AD5}" destId="{010569FE-D480-4464-805A-5E28CD8D07C1}" srcOrd="0" destOrd="0" presId="urn:microsoft.com/office/officeart/2005/8/layout/list1"/>
    <dgm:cxn modelId="{5813AE3E-F510-40D7-AF1F-C7052DFEE778}" type="presOf" srcId="{26CE503B-5A6A-4962-8938-8036DBDCEC04}" destId="{E697104C-BA08-4D17-9C8C-4FC112FA5407}" srcOrd="1" destOrd="0" presId="urn:microsoft.com/office/officeart/2005/8/layout/list1"/>
    <dgm:cxn modelId="{8A2690A1-860E-473D-AC60-56896E832CB7}" type="presOf" srcId="{C782AF31-AA3E-4A01-B2EF-1CAEB09F8EF7}" destId="{B77DB3FE-EF66-4F0F-A5FB-C05BCA1B053A}" srcOrd="0" destOrd="0" presId="urn:microsoft.com/office/officeart/2005/8/layout/list1"/>
    <dgm:cxn modelId="{62A48C05-9E46-4DF0-8C8B-5FC8EB0D11A9}" type="presParOf" srcId="{B77DB3FE-EF66-4F0F-A5FB-C05BCA1B053A}" destId="{889B0F2C-A672-4DD9-A781-0AE96FDBA402}" srcOrd="0" destOrd="0" presId="urn:microsoft.com/office/officeart/2005/8/layout/list1"/>
    <dgm:cxn modelId="{85EAF294-7CB9-4DD1-AC34-61F075145628}" type="presParOf" srcId="{889B0F2C-A672-4DD9-A781-0AE96FDBA402}" destId="{6941FF95-90C9-4207-A14F-C1EEA7A1E3C0}" srcOrd="0" destOrd="0" presId="urn:microsoft.com/office/officeart/2005/8/layout/list1"/>
    <dgm:cxn modelId="{DF6B869F-D8C7-4C42-A93A-1BEDA3D276AC}" type="presParOf" srcId="{889B0F2C-A672-4DD9-A781-0AE96FDBA402}" destId="{F4E63186-E58F-43FC-A219-5FAF5F5BD601}" srcOrd="1" destOrd="0" presId="urn:microsoft.com/office/officeart/2005/8/layout/list1"/>
    <dgm:cxn modelId="{4EEFDEFE-FF44-4EAD-9B01-FE7FE56ED78E}" type="presParOf" srcId="{B77DB3FE-EF66-4F0F-A5FB-C05BCA1B053A}" destId="{25615889-858E-4155-8892-88C17FB79E08}" srcOrd="1" destOrd="0" presId="urn:microsoft.com/office/officeart/2005/8/layout/list1"/>
    <dgm:cxn modelId="{92A6DA9E-5F3F-4089-A362-C67038E0ACE2}" type="presParOf" srcId="{B77DB3FE-EF66-4F0F-A5FB-C05BCA1B053A}" destId="{78CBEDE3-C84F-4583-80CD-FC6292E45359}" srcOrd="2" destOrd="0" presId="urn:microsoft.com/office/officeart/2005/8/layout/list1"/>
    <dgm:cxn modelId="{3CD0AD28-0D6B-4DD9-9226-956EE52B5466}" type="presParOf" srcId="{B77DB3FE-EF66-4F0F-A5FB-C05BCA1B053A}" destId="{C6A4413D-7038-4A62-A9E6-65016249DC65}" srcOrd="3" destOrd="0" presId="urn:microsoft.com/office/officeart/2005/8/layout/list1"/>
    <dgm:cxn modelId="{042CD56D-4576-4986-8084-CC93D64D485A}" type="presParOf" srcId="{B77DB3FE-EF66-4F0F-A5FB-C05BCA1B053A}" destId="{9A53B1B2-967C-4D35-B6AA-D14BD3CC6B8A}" srcOrd="4" destOrd="0" presId="urn:microsoft.com/office/officeart/2005/8/layout/list1"/>
    <dgm:cxn modelId="{8B96A6D0-55B2-4AF6-8BA9-04C639EF9C7D}" type="presParOf" srcId="{9A53B1B2-967C-4D35-B6AA-D14BD3CC6B8A}" destId="{B6F64095-96F5-4EFD-A9D4-C029D9480C30}" srcOrd="0" destOrd="0" presId="urn:microsoft.com/office/officeart/2005/8/layout/list1"/>
    <dgm:cxn modelId="{6E78F8E7-FCF3-418C-9DBD-EC0567CC8077}" type="presParOf" srcId="{9A53B1B2-967C-4D35-B6AA-D14BD3CC6B8A}" destId="{E697104C-BA08-4D17-9C8C-4FC112FA5407}" srcOrd="1" destOrd="0" presId="urn:microsoft.com/office/officeart/2005/8/layout/list1"/>
    <dgm:cxn modelId="{7CB57EA5-E7D8-46B6-9AFB-C4AFC7F1DCB6}" type="presParOf" srcId="{B77DB3FE-EF66-4F0F-A5FB-C05BCA1B053A}" destId="{5E357E2B-EA5B-477D-B9EE-CE7071DBBD3B}" srcOrd="5" destOrd="0" presId="urn:microsoft.com/office/officeart/2005/8/layout/list1"/>
    <dgm:cxn modelId="{04DDE307-718F-4F75-AC57-B7163546709A}" type="presParOf" srcId="{B77DB3FE-EF66-4F0F-A5FB-C05BCA1B053A}" destId="{6E987B5D-BA4B-40BD-9EEC-6D1CE596D040}" srcOrd="6" destOrd="0" presId="urn:microsoft.com/office/officeart/2005/8/layout/list1"/>
    <dgm:cxn modelId="{99051F82-6F45-4E99-AEDB-FB82F8BC6025}" type="presParOf" srcId="{B77DB3FE-EF66-4F0F-A5FB-C05BCA1B053A}" destId="{8BF42BDA-7235-4800-8764-0400003BF70F}" srcOrd="7" destOrd="0" presId="urn:microsoft.com/office/officeart/2005/8/layout/list1"/>
    <dgm:cxn modelId="{99149EC9-7C74-461E-9EAB-70F8B1D354C4}" type="presParOf" srcId="{B77DB3FE-EF66-4F0F-A5FB-C05BCA1B053A}" destId="{BF5F9AAA-BB43-4AAD-B886-956637E5FFE3}" srcOrd="8" destOrd="0" presId="urn:microsoft.com/office/officeart/2005/8/layout/list1"/>
    <dgm:cxn modelId="{13086DB2-CEA5-4B6B-A8CB-E20D565B6EF3}" type="presParOf" srcId="{BF5F9AAA-BB43-4AAD-B886-956637E5FFE3}" destId="{010569FE-D480-4464-805A-5E28CD8D07C1}" srcOrd="0" destOrd="0" presId="urn:microsoft.com/office/officeart/2005/8/layout/list1"/>
    <dgm:cxn modelId="{81859388-73FC-4488-87EB-8E0C0797BAC1}" type="presParOf" srcId="{BF5F9AAA-BB43-4AAD-B886-956637E5FFE3}" destId="{E00DBA5C-5782-4281-86FB-198C16A8FC88}" srcOrd="1" destOrd="0" presId="urn:microsoft.com/office/officeart/2005/8/layout/list1"/>
    <dgm:cxn modelId="{BFCAC7DD-0901-4072-8506-9459709BD074}" type="presParOf" srcId="{B77DB3FE-EF66-4F0F-A5FB-C05BCA1B053A}" destId="{03CD67A8-0AA4-4478-B98B-F228B3446C3B}" srcOrd="9" destOrd="0" presId="urn:microsoft.com/office/officeart/2005/8/layout/list1"/>
    <dgm:cxn modelId="{758783BC-2E65-4452-9DBA-4A5ECB08464A}" type="presParOf" srcId="{B77DB3FE-EF66-4F0F-A5FB-C05BCA1B053A}" destId="{B94BBD16-56C3-475A-BBB8-E8973EC2F2D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67E183-0438-4AAC-A1E0-3B6C74B2F55B}" type="doc">
      <dgm:prSet loTypeId="urn:microsoft.com/office/officeart/2005/8/layout/arrow2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B428607-869A-4404-BF83-DA376405DE2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2"/>
              </a:solidFill>
              <a:latin typeface="Calibri" panose="020F0502020204030204" pitchFamily="34" charset="0"/>
            </a:rPr>
            <a:t>2005 г.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</a:rPr>
            <a:t>Реформа бюджетного учета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</a:rPr>
            <a:t>Перевод на платформу «1С:Предприятие 7.7»</a:t>
          </a:r>
        </a:p>
      </dgm:t>
    </dgm:pt>
    <dgm:pt modelId="{770B3B3B-80E5-4321-A96C-AF32A45784EC}" type="parTrans" cxnId="{98628ED2-ECE2-4612-AEC9-05A470B52729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D744B380-C613-440A-9D37-D3B454536BFA}" type="sibTrans" cxnId="{98628ED2-ECE2-4612-AEC9-05A470B52729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C1616F99-036B-47F1-A6F4-FCF7440AD1B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2"/>
              </a:solidFill>
              <a:latin typeface="Calibri" panose="020F0502020204030204" pitchFamily="34" charset="0"/>
            </a:rPr>
            <a:t>2014 г.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</a:rPr>
            <a:t>«Облачная» система учета ФХД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ru-RU" sz="2000" b="1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5D8F6662-5E0B-4925-ABAE-18F14F6C56C5}" type="parTrans" cxnId="{5944C24F-A0EC-45E5-8B4D-CFDB9F0175CC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C823268E-00B9-4B91-AA4C-87B191B5FEE9}" type="sibTrans" cxnId="{5944C24F-A0EC-45E5-8B4D-CFDB9F0175CC}">
      <dgm:prSet/>
      <dgm:spPr/>
      <dgm:t>
        <a:bodyPr/>
        <a:lstStyle/>
        <a:p>
          <a:endParaRPr lang="ru-RU" sz="2000">
            <a:latin typeface="Calibri" panose="020F0502020204030204" pitchFamily="34" charset="0"/>
          </a:endParaRPr>
        </a:p>
      </dgm:t>
    </dgm:pt>
    <dgm:pt modelId="{7F7146AB-D40F-462F-9210-F7B3BA98323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2"/>
              </a:solidFill>
              <a:latin typeface="Calibri" panose="020F0502020204030204" pitchFamily="34" charset="0"/>
            </a:rPr>
            <a:t>2010-2011 г.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</a:rPr>
            <a:t>Переход на «восьмерку»</a:t>
          </a:r>
          <a:endParaRPr lang="ru-RU" sz="1400" dirty="0">
            <a:latin typeface="Calibri" panose="020F0502020204030204" pitchFamily="34" charset="0"/>
          </a:endParaRPr>
        </a:p>
      </dgm:t>
    </dgm:pt>
    <dgm:pt modelId="{74D0D2B1-6BA4-4408-BAAE-68E97AE736EB}" type="parTrans" cxnId="{23205E67-9C5F-45C5-9F95-EA2531C65784}">
      <dgm:prSet/>
      <dgm:spPr/>
      <dgm:t>
        <a:bodyPr/>
        <a:lstStyle/>
        <a:p>
          <a:endParaRPr lang="ru-RU"/>
        </a:p>
      </dgm:t>
    </dgm:pt>
    <dgm:pt modelId="{7290E38A-019F-499D-92C5-B9515789E7B4}" type="sibTrans" cxnId="{23205E67-9C5F-45C5-9F95-EA2531C65784}">
      <dgm:prSet/>
      <dgm:spPr/>
      <dgm:t>
        <a:bodyPr/>
        <a:lstStyle/>
        <a:p>
          <a:endParaRPr lang="ru-RU"/>
        </a:p>
      </dgm:t>
    </dgm:pt>
    <dgm:pt modelId="{ECB30D8B-BE08-41EB-BCAA-B684B37FA1B4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2"/>
              </a:solidFill>
              <a:latin typeface="Calibri" panose="020F0502020204030204" pitchFamily="34" charset="0"/>
            </a:rPr>
            <a:t>2007 г.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</a:rPr>
            <a:t>Переход на расчет зарплаты согласно принципам подушевого финансирования</a:t>
          </a:r>
        </a:p>
      </dgm:t>
    </dgm:pt>
    <dgm:pt modelId="{6EB9AFB3-E913-4AC4-A864-F3BE672FA4A5}" type="parTrans" cxnId="{57E8298B-5A63-47FB-AA05-FD56F38DE150}">
      <dgm:prSet/>
      <dgm:spPr/>
      <dgm:t>
        <a:bodyPr/>
        <a:lstStyle/>
        <a:p>
          <a:endParaRPr lang="ru-RU"/>
        </a:p>
      </dgm:t>
    </dgm:pt>
    <dgm:pt modelId="{83D7924D-C3C9-4769-AA16-A22A74248AC8}" type="sibTrans" cxnId="{57E8298B-5A63-47FB-AA05-FD56F38DE150}">
      <dgm:prSet/>
      <dgm:spPr/>
      <dgm:t>
        <a:bodyPr/>
        <a:lstStyle/>
        <a:p>
          <a:endParaRPr lang="ru-RU"/>
        </a:p>
      </dgm:t>
    </dgm:pt>
    <dgm:pt modelId="{045CB5DC-110D-4B7A-BA91-3A5C4BD7905E}" type="pres">
      <dgm:prSet presAssocID="{5867E183-0438-4AAC-A1E0-3B6C74B2F55B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0D8578-8470-45A2-916C-6DF7269AD7FD}" type="pres">
      <dgm:prSet presAssocID="{5867E183-0438-4AAC-A1E0-3B6C74B2F55B}" presName="arrow" presStyleLbl="bgShp" presStyleIdx="0" presStyleCnt="1" custScaleX="121287" custLinFactNeighborX="-6705" custLinFactNeighborY="1457"/>
      <dgm:spPr/>
    </dgm:pt>
    <dgm:pt modelId="{7FFB2551-344C-4C45-8597-1DAF0C73D605}" type="pres">
      <dgm:prSet presAssocID="{5867E183-0438-4AAC-A1E0-3B6C74B2F55B}" presName="arrowDiagram4" presStyleCnt="0"/>
      <dgm:spPr/>
    </dgm:pt>
    <dgm:pt modelId="{1E439A3C-9458-429A-9959-A0C691D0ABAA}" type="pres">
      <dgm:prSet presAssocID="{8B428607-869A-4404-BF83-DA376405DE28}" presName="bullet4a" presStyleLbl="node1" presStyleIdx="0" presStyleCnt="4" custLinFactX="-300000" custLinFactY="39752" custLinFactNeighborX="-336646" custLinFactNeighborY="100000"/>
      <dgm:spPr/>
    </dgm:pt>
    <dgm:pt modelId="{8500ED70-AA49-4B95-90D4-36839255D3D4}" type="pres">
      <dgm:prSet presAssocID="{8B428607-869A-4404-BF83-DA376405DE28}" presName="textBox4a" presStyleLbl="revTx" presStyleIdx="0" presStyleCnt="4" custScaleX="169946" custScaleY="76792" custLinFactNeighborX="-44008" custLinFactNeighborY="6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4C08B0-FB07-4AC1-ACFF-099FD1D83983}" type="pres">
      <dgm:prSet presAssocID="{ECB30D8B-BE08-41EB-BCAA-B684B37FA1B4}" presName="bullet4b" presStyleLbl="node1" presStyleIdx="1" presStyleCnt="4" custLinFactX="-119976" custLinFactNeighborX="-200000" custLinFactNeighborY="79993"/>
      <dgm:spPr/>
    </dgm:pt>
    <dgm:pt modelId="{E640FDB1-43F4-4648-A62D-10839571D397}" type="pres">
      <dgm:prSet presAssocID="{ECB30D8B-BE08-41EB-BCAA-B684B37FA1B4}" presName="textBox4b" presStyleLbl="revTx" presStyleIdx="1" presStyleCnt="4" custScaleX="145450" custScaleY="49984" custLinFactNeighborX="-28699" custLinFactNeighborY="-17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1B26A1-7219-4F46-897D-40F029C24DF9}" type="pres">
      <dgm:prSet presAssocID="{7F7146AB-D40F-462F-9210-F7B3BA983237}" presName="bullet4c" presStyleLbl="node1" presStyleIdx="2" presStyleCnt="4" custLinFactX="-68152" custLinFactNeighborX="-100000" custLinFactNeighborY="29900"/>
      <dgm:spPr/>
      <dgm:t>
        <a:bodyPr/>
        <a:lstStyle/>
        <a:p>
          <a:endParaRPr lang="ru-RU"/>
        </a:p>
      </dgm:t>
    </dgm:pt>
    <dgm:pt modelId="{9A1F760E-59C5-4CDF-B015-4C868A059F11}" type="pres">
      <dgm:prSet presAssocID="{7F7146AB-D40F-462F-9210-F7B3BA983237}" presName="textBox4c" presStyleLbl="revTx" presStyleIdx="2" presStyleCnt="4" custScaleX="124788" custScaleY="23286" custLinFactNeighborX="-46485" custLinFactNeighborY="-27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8EC0C-B94C-4D08-9794-943418278D38}" type="pres">
      <dgm:prSet presAssocID="{C1616F99-036B-47F1-A6F4-FCF7440AD1B1}" presName="bullet4d" presStyleLbl="node1" presStyleIdx="3" presStyleCnt="4" custScaleX="127726" custScaleY="125146" custLinFactX="139998" custLinFactNeighborX="200000" custLinFactNeighborY="-50123"/>
      <dgm:spPr/>
    </dgm:pt>
    <dgm:pt modelId="{8D71D4DA-28CD-4D9F-8A56-074438D163B5}" type="pres">
      <dgm:prSet presAssocID="{C1616F99-036B-47F1-A6F4-FCF7440AD1B1}" presName="textBox4d" presStyleLbl="revTx" presStyleIdx="3" presStyleCnt="4" custScaleX="110292" custScaleY="21190" custLinFactNeighborX="-44976" custLinFactNeighborY="-29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205E67-9C5F-45C5-9F95-EA2531C65784}" srcId="{5867E183-0438-4AAC-A1E0-3B6C74B2F55B}" destId="{7F7146AB-D40F-462F-9210-F7B3BA983237}" srcOrd="2" destOrd="0" parTransId="{74D0D2B1-6BA4-4408-BAAE-68E97AE736EB}" sibTransId="{7290E38A-019F-499D-92C5-B9515789E7B4}"/>
    <dgm:cxn modelId="{98628ED2-ECE2-4612-AEC9-05A470B52729}" srcId="{5867E183-0438-4AAC-A1E0-3B6C74B2F55B}" destId="{8B428607-869A-4404-BF83-DA376405DE28}" srcOrd="0" destOrd="0" parTransId="{770B3B3B-80E5-4321-A96C-AF32A45784EC}" sibTransId="{D744B380-C613-440A-9D37-D3B454536BFA}"/>
    <dgm:cxn modelId="{5944C24F-A0EC-45E5-8B4D-CFDB9F0175CC}" srcId="{5867E183-0438-4AAC-A1E0-3B6C74B2F55B}" destId="{C1616F99-036B-47F1-A6F4-FCF7440AD1B1}" srcOrd="3" destOrd="0" parTransId="{5D8F6662-5E0B-4925-ABAE-18F14F6C56C5}" sibTransId="{C823268E-00B9-4B91-AA4C-87B191B5FEE9}"/>
    <dgm:cxn modelId="{5F2C401F-D86F-4265-BE82-6C9ABF9AE2DF}" type="presOf" srcId="{5867E183-0438-4AAC-A1E0-3B6C74B2F55B}" destId="{045CB5DC-110D-4B7A-BA91-3A5C4BD7905E}" srcOrd="0" destOrd="0" presId="urn:microsoft.com/office/officeart/2005/8/layout/arrow2"/>
    <dgm:cxn modelId="{57E8298B-5A63-47FB-AA05-FD56F38DE150}" srcId="{5867E183-0438-4AAC-A1E0-3B6C74B2F55B}" destId="{ECB30D8B-BE08-41EB-BCAA-B684B37FA1B4}" srcOrd="1" destOrd="0" parTransId="{6EB9AFB3-E913-4AC4-A864-F3BE672FA4A5}" sibTransId="{83D7924D-C3C9-4769-AA16-A22A74248AC8}"/>
    <dgm:cxn modelId="{A7695D78-E222-463F-885D-F3287F08F9E5}" type="presOf" srcId="{7F7146AB-D40F-462F-9210-F7B3BA983237}" destId="{9A1F760E-59C5-4CDF-B015-4C868A059F11}" srcOrd="0" destOrd="0" presId="urn:microsoft.com/office/officeart/2005/8/layout/arrow2"/>
    <dgm:cxn modelId="{CAB2EE3E-FFB3-4AD2-AF6C-8774AC750E67}" type="presOf" srcId="{ECB30D8B-BE08-41EB-BCAA-B684B37FA1B4}" destId="{E640FDB1-43F4-4648-A62D-10839571D397}" srcOrd="0" destOrd="0" presId="urn:microsoft.com/office/officeart/2005/8/layout/arrow2"/>
    <dgm:cxn modelId="{722FEB7C-5600-44B7-ACDA-572CE5C76649}" type="presOf" srcId="{8B428607-869A-4404-BF83-DA376405DE28}" destId="{8500ED70-AA49-4B95-90D4-36839255D3D4}" srcOrd="0" destOrd="0" presId="urn:microsoft.com/office/officeart/2005/8/layout/arrow2"/>
    <dgm:cxn modelId="{2421F8F4-9022-4FE9-AB1C-3EA05A31B48F}" type="presOf" srcId="{C1616F99-036B-47F1-A6F4-FCF7440AD1B1}" destId="{8D71D4DA-28CD-4D9F-8A56-074438D163B5}" srcOrd="0" destOrd="0" presId="urn:microsoft.com/office/officeart/2005/8/layout/arrow2"/>
    <dgm:cxn modelId="{E59E1B8B-4C3B-4DF1-851A-A23715AEEF98}" type="presParOf" srcId="{045CB5DC-110D-4B7A-BA91-3A5C4BD7905E}" destId="{530D8578-8470-45A2-916C-6DF7269AD7FD}" srcOrd="0" destOrd="0" presId="urn:microsoft.com/office/officeart/2005/8/layout/arrow2"/>
    <dgm:cxn modelId="{1902DC2A-B59E-4886-A166-E9A93C181803}" type="presParOf" srcId="{045CB5DC-110D-4B7A-BA91-3A5C4BD7905E}" destId="{7FFB2551-344C-4C45-8597-1DAF0C73D605}" srcOrd="1" destOrd="0" presId="urn:microsoft.com/office/officeart/2005/8/layout/arrow2"/>
    <dgm:cxn modelId="{ACA1C657-8F6C-4B11-AD32-0DD534EAF537}" type="presParOf" srcId="{7FFB2551-344C-4C45-8597-1DAF0C73D605}" destId="{1E439A3C-9458-429A-9959-A0C691D0ABAA}" srcOrd="0" destOrd="0" presId="urn:microsoft.com/office/officeart/2005/8/layout/arrow2"/>
    <dgm:cxn modelId="{8F4A210E-0E77-47EB-BC03-1C3EEAC20778}" type="presParOf" srcId="{7FFB2551-344C-4C45-8597-1DAF0C73D605}" destId="{8500ED70-AA49-4B95-90D4-36839255D3D4}" srcOrd="1" destOrd="0" presId="urn:microsoft.com/office/officeart/2005/8/layout/arrow2"/>
    <dgm:cxn modelId="{F99C277A-7928-47A0-9B26-2CB539ED7820}" type="presParOf" srcId="{7FFB2551-344C-4C45-8597-1DAF0C73D605}" destId="{D34C08B0-FB07-4AC1-ACFF-099FD1D83983}" srcOrd="2" destOrd="0" presId="urn:microsoft.com/office/officeart/2005/8/layout/arrow2"/>
    <dgm:cxn modelId="{5CE1F416-6EDC-48F9-9A01-6C7773AAD1C1}" type="presParOf" srcId="{7FFB2551-344C-4C45-8597-1DAF0C73D605}" destId="{E640FDB1-43F4-4648-A62D-10839571D397}" srcOrd="3" destOrd="0" presId="urn:microsoft.com/office/officeart/2005/8/layout/arrow2"/>
    <dgm:cxn modelId="{76829D45-6090-46FB-B362-C5D8225E9368}" type="presParOf" srcId="{7FFB2551-344C-4C45-8597-1DAF0C73D605}" destId="{9A1B26A1-7219-4F46-897D-40F029C24DF9}" srcOrd="4" destOrd="0" presId="urn:microsoft.com/office/officeart/2005/8/layout/arrow2"/>
    <dgm:cxn modelId="{B0E1FF9A-5DF2-402F-9079-7A0AA786256A}" type="presParOf" srcId="{7FFB2551-344C-4C45-8597-1DAF0C73D605}" destId="{9A1F760E-59C5-4CDF-B015-4C868A059F11}" srcOrd="5" destOrd="0" presId="urn:microsoft.com/office/officeart/2005/8/layout/arrow2"/>
    <dgm:cxn modelId="{8CD67FA6-EEDE-40AA-8A5F-0C54B2653847}" type="presParOf" srcId="{7FFB2551-344C-4C45-8597-1DAF0C73D605}" destId="{13D8EC0C-B94C-4D08-9794-943418278D38}" srcOrd="6" destOrd="0" presId="urn:microsoft.com/office/officeart/2005/8/layout/arrow2"/>
    <dgm:cxn modelId="{0E38A891-9F0D-41B1-BD3D-83387998DFDA}" type="presParOf" srcId="{7FFB2551-344C-4C45-8597-1DAF0C73D605}" destId="{8D71D4DA-28CD-4D9F-8A56-074438D163B5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pyramid2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F00B8F1-0675-457B-98BE-F3B4FA67F175}">
      <dgm:prSet custT="1"/>
      <dgm:spPr/>
      <dgm:t>
        <a:bodyPr/>
        <a:lstStyle/>
        <a:p>
          <a:pPr algn="l" rtl="0"/>
          <a:r>
            <a:rPr lang="ru" sz="120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ведение личного дела педработника</a:t>
          </a:r>
          <a:endParaRPr lang="ru" sz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0748F30D-3BA6-4F90-83B6-5B9ED17D9A7A}" type="parTrans" cxnId="{1E24D774-1438-4CD9-AE93-AF4A6F08234D}">
      <dgm:prSet/>
      <dgm:spPr/>
      <dgm:t>
        <a:bodyPr/>
        <a:lstStyle/>
        <a:p>
          <a:pPr algn="l"/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3B05C3B8-B2C2-409E-B9DB-F07DE6675B7F}" type="sibTrans" cxnId="{1E24D774-1438-4CD9-AE93-AF4A6F08234D}">
      <dgm:prSet/>
      <dgm:spPr/>
      <dgm:t>
        <a:bodyPr/>
        <a:lstStyle/>
        <a:p>
          <a:pPr algn="l"/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B0CFDFBC-1B83-42FD-A85D-1C0C470E8F93}">
      <dgm:prSet custT="1"/>
      <dgm:spPr/>
      <dgm:t>
        <a:bodyPr/>
        <a:lstStyle/>
        <a:p>
          <a:pPr algn="l" rtl="0"/>
          <a:r>
            <a:rPr lang="ru" sz="120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контроль состояния занятости ставок</a:t>
          </a:r>
          <a:endParaRPr lang="ru" sz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CBD2411E-B7C4-4B16-ABF5-9E31FC877FFF}" type="parTrans" cxnId="{B8E8C07E-7BE5-4992-8AC0-57A50FA7000D}">
      <dgm:prSet/>
      <dgm:spPr/>
      <dgm:t>
        <a:bodyPr/>
        <a:lstStyle/>
        <a:p>
          <a:pPr algn="l"/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24CF9F8B-4DFF-4371-AA63-8B89B76B7F0B}" type="sibTrans" cxnId="{B8E8C07E-7BE5-4992-8AC0-57A50FA7000D}">
      <dgm:prSet/>
      <dgm:spPr/>
      <dgm:t>
        <a:bodyPr/>
        <a:lstStyle/>
        <a:p>
          <a:pPr algn="l"/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AC5DE4B7-F249-4AC6-9A38-467141462FCF}">
      <dgm:prSet custT="1"/>
      <dgm:spPr/>
      <dgm:t>
        <a:bodyPr/>
        <a:lstStyle/>
        <a:p>
          <a:pPr algn="l" rtl="0"/>
          <a:r>
            <a:rPr lang="ru" sz="120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внутриведомственная отчётность </a:t>
          </a:r>
          <a:endParaRPr lang="ru" sz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624A141F-C8E6-4D7E-A019-A8870C8F67B6}" type="parTrans" cxnId="{33232304-D75B-482F-A17D-6AE1671B5E5E}">
      <dgm:prSet/>
      <dgm:spPr/>
      <dgm:t>
        <a:bodyPr/>
        <a:lstStyle/>
        <a:p>
          <a:pPr algn="l"/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9D54EA28-44BC-43C4-AE42-CA0C682833DF}" type="sibTrans" cxnId="{33232304-D75B-482F-A17D-6AE1671B5E5E}">
      <dgm:prSet/>
      <dgm:spPr/>
      <dgm:t>
        <a:bodyPr/>
        <a:lstStyle/>
        <a:p>
          <a:pPr algn="l"/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67A0242F-D9A9-44BA-933F-2E3D4A990D51}">
      <dgm:prSet custT="1"/>
      <dgm:spPr/>
      <dgm:t>
        <a:bodyPr/>
        <a:lstStyle/>
        <a:p>
          <a:pPr algn="l" rtl="0"/>
          <a:r>
            <a:rPr lang="ru" sz="120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коммуникация с педработниками</a:t>
          </a:r>
          <a:endParaRPr lang="ru" sz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26ED9DE6-997C-4098-98EF-B638D0F0F45B}" type="parTrans" cxnId="{0A04B4A6-C9EF-414F-B945-46895493382B}">
      <dgm:prSet/>
      <dgm:spPr/>
      <dgm:t>
        <a:bodyPr/>
        <a:lstStyle/>
        <a:p>
          <a:pPr algn="l"/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8A17D178-5DB9-4235-B1BF-DD5D27B0BE5F}" type="sibTrans" cxnId="{0A04B4A6-C9EF-414F-B945-46895493382B}">
      <dgm:prSet/>
      <dgm:spPr/>
      <dgm:t>
        <a:bodyPr/>
        <a:lstStyle/>
        <a:p>
          <a:pPr algn="l"/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07BAD4F6-AE71-4D7B-A7DF-42C88223C78D}">
      <dgm:prSet phldrT="[Текст]" custT="1"/>
      <dgm:spPr/>
      <dgm:t>
        <a:bodyPr/>
        <a:lstStyle/>
        <a:p>
          <a:pPr algn="l"/>
          <a:r>
            <a:rPr lang="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расчет средней заработной платы</a:t>
          </a:r>
          <a:endParaRPr lang="ru-RU" sz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78488653-B7FE-4F9C-BFC7-B74AC8516F55}" type="parTrans" cxnId="{62068419-22B0-425B-8ADF-ABD9F9E12D40}">
      <dgm:prSet/>
      <dgm:spPr/>
      <dgm:t>
        <a:bodyPr/>
        <a:lstStyle/>
        <a:p>
          <a:pPr algn="l"/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CE0ED07F-F4CC-40C7-80E4-632EFCF64F9D}" type="sibTrans" cxnId="{62068419-22B0-425B-8ADF-ABD9F9E12D40}">
      <dgm:prSet/>
      <dgm:spPr/>
      <dgm:t>
        <a:bodyPr/>
        <a:lstStyle/>
        <a:p>
          <a:pPr algn="l"/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34762BF1-1786-4C7A-B570-ADF23C07A533}" type="pres">
      <dgm:prSet presAssocID="{C782AF31-AA3E-4A01-B2EF-1CAEB09F8EF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74BFDF5-FE83-4525-AF70-F3BF87561820}" type="pres">
      <dgm:prSet presAssocID="{C782AF31-AA3E-4A01-B2EF-1CAEB09F8EF7}" presName="pyramid" presStyleLbl="node1" presStyleIdx="0" presStyleCn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B658576D-A630-49A9-A5C4-83F07B534F03}" type="pres">
      <dgm:prSet presAssocID="{C782AF31-AA3E-4A01-B2EF-1CAEB09F8EF7}" presName="theList" presStyleCnt="0"/>
      <dgm:spPr/>
      <dgm:t>
        <a:bodyPr/>
        <a:lstStyle/>
        <a:p>
          <a:endParaRPr lang="ru-RU"/>
        </a:p>
      </dgm:t>
    </dgm:pt>
    <dgm:pt modelId="{6F14FFBA-58F2-4753-9508-E7E7CC4A02AF}" type="pres">
      <dgm:prSet presAssocID="{07BAD4F6-AE71-4D7B-A7DF-42C88223C78D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F78AC-6305-4CD2-8B05-4E112E89F4A6}" type="pres">
      <dgm:prSet presAssocID="{07BAD4F6-AE71-4D7B-A7DF-42C88223C78D}" presName="aSpace" presStyleCnt="0"/>
      <dgm:spPr/>
      <dgm:t>
        <a:bodyPr/>
        <a:lstStyle/>
        <a:p>
          <a:endParaRPr lang="ru-RU"/>
        </a:p>
      </dgm:t>
    </dgm:pt>
    <dgm:pt modelId="{EC3A4500-81C7-422F-87EB-ECE1F14EEC08}" type="pres">
      <dgm:prSet presAssocID="{6F00B8F1-0675-457B-98BE-F3B4FA67F175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A9DCB-41AD-4EA1-9EA8-5E62ED4D95C5}" type="pres">
      <dgm:prSet presAssocID="{6F00B8F1-0675-457B-98BE-F3B4FA67F175}" presName="aSpace" presStyleCnt="0"/>
      <dgm:spPr/>
      <dgm:t>
        <a:bodyPr/>
        <a:lstStyle/>
        <a:p>
          <a:endParaRPr lang="ru-RU"/>
        </a:p>
      </dgm:t>
    </dgm:pt>
    <dgm:pt modelId="{B91B1E37-41B1-4B8B-AF33-A2B6C7D0DB22}" type="pres">
      <dgm:prSet presAssocID="{B0CFDFBC-1B83-42FD-A85D-1C0C470E8F93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2DF1-34BA-486C-8C36-CE379B307EBA}" type="pres">
      <dgm:prSet presAssocID="{B0CFDFBC-1B83-42FD-A85D-1C0C470E8F93}" presName="aSpace" presStyleCnt="0"/>
      <dgm:spPr/>
      <dgm:t>
        <a:bodyPr/>
        <a:lstStyle/>
        <a:p>
          <a:endParaRPr lang="ru-RU"/>
        </a:p>
      </dgm:t>
    </dgm:pt>
    <dgm:pt modelId="{AA764D0F-D7CB-4A99-BB86-7F468D3C8AA4}" type="pres">
      <dgm:prSet presAssocID="{AC5DE4B7-F249-4AC6-9A38-467141462FCF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7DAE1-D8F6-48C3-B8AF-190B52AFF85E}" type="pres">
      <dgm:prSet presAssocID="{AC5DE4B7-F249-4AC6-9A38-467141462FCF}" presName="aSpace" presStyleCnt="0"/>
      <dgm:spPr/>
      <dgm:t>
        <a:bodyPr/>
        <a:lstStyle/>
        <a:p>
          <a:endParaRPr lang="ru-RU"/>
        </a:p>
      </dgm:t>
    </dgm:pt>
    <dgm:pt modelId="{B0E54236-D37B-4799-B747-F22380C0BF49}" type="pres">
      <dgm:prSet presAssocID="{67A0242F-D9A9-44BA-933F-2E3D4A990D51}" presName="aNode" presStyleLbl="fgAcc1" presStyleIdx="4" presStyleCnt="5" custLinFactNeighborX="-215" custLinFactNeighborY="55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DBBE3-9135-4CC1-AA96-F6DA05DF5952}" type="pres">
      <dgm:prSet presAssocID="{67A0242F-D9A9-44BA-933F-2E3D4A990D51}" presName="aSpace" presStyleCnt="0"/>
      <dgm:spPr/>
      <dgm:t>
        <a:bodyPr/>
        <a:lstStyle/>
        <a:p>
          <a:endParaRPr lang="ru-RU"/>
        </a:p>
      </dgm:t>
    </dgm:pt>
  </dgm:ptLst>
  <dgm:cxnLst>
    <dgm:cxn modelId="{1E24D774-1438-4CD9-AE93-AF4A6F08234D}" srcId="{C782AF31-AA3E-4A01-B2EF-1CAEB09F8EF7}" destId="{6F00B8F1-0675-457B-98BE-F3B4FA67F175}" srcOrd="1" destOrd="0" parTransId="{0748F30D-3BA6-4F90-83B6-5B9ED17D9A7A}" sibTransId="{3B05C3B8-B2C2-409E-B9DB-F07DE6675B7F}"/>
    <dgm:cxn modelId="{25D107CA-8E04-4B5C-B86A-AC795F74FFF2}" type="presOf" srcId="{67A0242F-D9A9-44BA-933F-2E3D4A990D51}" destId="{B0E54236-D37B-4799-B747-F22380C0BF49}" srcOrd="0" destOrd="0" presId="urn:microsoft.com/office/officeart/2005/8/layout/pyramid2"/>
    <dgm:cxn modelId="{0A04B4A6-C9EF-414F-B945-46895493382B}" srcId="{C782AF31-AA3E-4A01-B2EF-1CAEB09F8EF7}" destId="{67A0242F-D9A9-44BA-933F-2E3D4A990D51}" srcOrd="4" destOrd="0" parTransId="{26ED9DE6-997C-4098-98EF-B638D0F0F45B}" sibTransId="{8A17D178-5DB9-4235-B1BF-DD5D27B0BE5F}"/>
    <dgm:cxn modelId="{6E316728-6C3B-4DBA-8B65-C1B35CAF6A80}" type="presOf" srcId="{C782AF31-AA3E-4A01-B2EF-1CAEB09F8EF7}" destId="{34762BF1-1786-4C7A-B570-ADF23C07A533}" srcOrd="0" destOrd="0" presId="urn:microsoft.com/office/officeart/2005/8/layout/pyramid2"/>
    <dgm:cxn modelId="{33232304-D75B-482F-A17D-6AE1671B5E5E}" srcId="{C782AF31-AA3E-4A01-B2EF-1CAEB09F8EF7}" destId="{AC5DE4B7-F249-4AC6-9A38-467141462FCF}" srcOrd="3" destOrd="0" parTransId="{624A141F-C8E6-4D7E-A019-A8870C8F67B6}" sibTransId="{9D54EA28-44BC-43C4-AE42-CA0C682833DF}"/>
    <dgm:cxn modelId="{5CC78D4C-972C-4A88-9033-034DABFB61FF}" type="presOf" srcId="{B0CFDFBC-1B83-42FD-A85D-1C0C470E8F93}" destId="{B91B1E37-41B1-4B8B-AF33-A2B6C7D0DB22}" srcOrd="0" destOrd="0" presId="urn:microsoft.com/office/officeart/2005/8/layout/pyramid2"/>
    <dgm:cxn modelId="{62068419-22B0-425B-8ADF-ABD9F9E12D40}" srcId="{C782AF31-AA3E-4A01-B2EF-1CAEB09F8EF7}" destId="{07BAD4F6-AE71-4D7B-A7DF-42C88223C78D}" srcOrd="0" destOrd="0" parTransId="{78488653-B7FE-4F9C-BFC7-B74AC8516F55}" sibTransId="{CE0ED07F-F4CC-40C7-80E4-632EFCF64F9D}"/>
    <dgm:cxn modelId="{B8E8C07E-7BE5-4992-8AC0-57A50FA7000D}" srcId="{C782AF31-AA3E-4A01-B2EF-1CAEB09F8EF7}" destId="{B0CFDFBC-1B83-42FD-A85D-1C0C470E8F93}" srcOrd="2" destOrd="0" parTransId="{CBD2411E-B7C4-4B16-ABF5-9E31FC877FFF}" sibTransId="{24CF9F8B-4DFF-4371-AA63-8B89B76B7F0B}"/>
    <dgm:cxn modelId="{C8A7F492-4421-4265-9AD2-C9150E867F93}" type="presOf" srcId="{07BAD4F6-AE71-4D7B-A7DF-42C88223C78D}" destId="{6F14FFBA-58F2-4753-9508-E7E7CC4A02AF}" srcOrd="0" destOrd="0" presId="urn:microsoft.com/office/officeart/2005/8/layout/pyramid2"/>
    <dgm:cxn modelId="{ECF0A152-A376-48C4-8447-BAF5C5AD2089}" type="presOf" srcId="{AC5DE4B7-F249-4AC6-9A38-467141462FCF}" destId="{AA764D0F-D7CB-4A99-BB86-7F468D3C8AA4}" srcOrd="0" destOrd="0" presId="urn:microsoft.com/office/officeart/2005/8/layout/pyramid2"/>
    <dgm:cxn modelId="{ECE63C92-5E7A-4BB1-8369-FCBD2E49BFE6}" type="presOf" srcId="{6F00B8F1-0675-457B-98BE-F3B4FA67F175}" destId="{EC3A4500-81C7-422F-87EB-ECE1F14EEC08}" srcOrd="0" destOrd="0" presId="urn:microsoft.com/office/officeart/2005/8/layout/pyramid2"/>
    <dgm:cxn modelId="{E63141B2-1627-46AA-AC50-11A9A89DDC6B}" type="presParOf" srcId="{34762BF1-1786-4C7A-B570-ADF23C07A533}" destId="{374BFDF5-FE83-4525-AF70-F3BF87561820}" srcOrd="0" destOrd="0" presId="urn:microsoft.com/office/officeart/2005/8/layout/pyramid2"/>
    <dgm:cxn modelId="{6637C42F-C6A8-4C5C-8BE2-8D3B1952F6F5}" type="presParOf" srcId="{34762BF1-1786-4C7A-B570-ADF23C07A533}" destId="{B658576D-A630-49A9-A5C4-83F07B534F03}" srcOrd="1" destOrd="0" presId="urn:microsoft.com/office/officeart/2005/8/layout/pyramid2"/>
    <dgm:cxn modelId="{E316DB23-5B26-4409-8B92-3DCFEA35C8F3}" type="presParOf" srcId="{B658576D-A630-49A9-A5C4-83F07B534F03}" destId="{6F14FFBA-58F2-4753-9508-E7E7CC4A02AF}" srcOrd="0" destOrd="0" presId="urn:microsoft.com/office/officeart/2005/8/layout/pyramid2"/>
    <dgm:cxn modelId="{93456517-365F-4276-92E3-56E1B3311571}" type="presParOf" srcId="{B658576D-A630-49A9-A5C4-83F07B534F03}" destId="{51AF78AC-6305-4CD2-8B05-4E112E89F4A6}" srcOrd="1" destOrd="0" presId="urn:microsoft.com/office/officeart/2005/8/layout/pyramid2"/>
    <dgm:cxn modelId="{5EC39E97-F9DF-439E-B382-02EDC720A316}" type="presParOf" srcId="{B658576D-A630-49A9-A5C4-83F07B534F03}" destId="{EC3A4500-81C7-422F-87EB-ECE1F14EEC08}" srcOrd="2" destOrd="0" presId="urn:microsoft.com/office/officeart/2005/8/layout/pyramid2"/>
    <dgm:cxn modelId="{6AD76F55-A4FE-4FA3-9BEA-77578DCD5E93}" type="presParOf" srcId="{B658576D-A630-49A9-A5C4-83F07B534F03}" destId="{140A9DCB-41AD-4EA1-9EA8-5E62ED4D95C5}" srcOrd="3" destOrd="0" presId="urn:microsoft.com/office/officeart/2005/8/layout/pyramid2"/>
    <dgm:cxn modelId="{D5E7D3F2-3EC3-4CC4-9976-3101D43D58BC}" type="presParOf" srcId="{B658576D-A630-49A9-A5C4-83F07B534F03}" destId="{B91B1E37-41B1-4B8B-AF33-A2B6C7D0DB22}" srcOrd="4" destOrd="0" presId="urn:microsoft.com/office/officeart/2005/8/layout/pyramid2"/>
    <dgm:cxn modelId="{E20996A7-8C44-495A-AC95-134FA2787351}" type="presParOf" srcId="{B658576D-A630-49A9-A5C4-83F07B534F03}" destId="{4C822DF1-34BA-486C-8C36-CE379B307EBA}" srcOrd="5" destOrd="0" presId="urn:microsoft.com/office/officeart/2005/8/layout/pyramid2"/>
    <dgm:cxn modelId="{B26D7DA5-0E03-4990-9FF0-067E5F61C4C6}" type="presParOf" srcId="{B658576D-A630-49A9-A5C4-83F07B534F03}" destId="{AA764D0F-D7CB-4A99-BB86-7F468D3C8AA4}" srcOrd="6" destOrd="0" presId="urn:microsoft.com/office/officeart/2005/8/layout/pyramid2"/>
    <dgm:cxn modelId="{DABAC82F-1681-4925-8D1D-85FAA01A944D}" type="presParOf" srcId="{B658576D-A630-49A9-A5C4-83F07B534F03}" destId="{FBA7DAE1-D8F6-48C3-B8AF-190B52AFF85E}" srcOrd="7" destOrd="0" presId="urn:microsoft.com/office/officeart/2005/8/layout/pyramid2"/>
    <dgm:cxn modelId="{427FAF71-E3E9-4F38-8C6E-EFB5D54DF7F6}" type="presParOf" srcId="{B658576D-A630-49A9-A5C4-83F07B534F03}" destId="{B0E54236-D37B-4799-B747-F22380C0BF49}" srcOrd="8" destOrd="0" presId="urn:microsoft.com/office/officeart/2005/8/layout/pyramid2"/>
    <dgm:cxn modelId="{C470A78B-F890-4069-8CD5-9D08E600DCCF}" type="presParOf" srcId="{B658576D-A630-49A9-A5C4-83F07B534F03}" destId="{500DBBE3-9135-4CC1-AA96-F6DA05DF595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list1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E1CFB12-22DA-4104-B5D6-06FF9B520A64}">
      <dgm:prSet custT="1"/>
      <dgm:spPr/>
      <dgm:t>
        <a:bodyPr/>
        <a:lstStyle/>
        <a:p>
          <a:r>
            <a:rPr lang="ru-RU" sz="1200" smtClean="0">
              <a:latin typeface="Calibri" panose="020F0502020204030204" pitchFamily="34" charset="0"/>
            </a:rPr>
            <a:t>Единая методология ведения учета</a:t>
          </a:r>
          <a:endParaRPr lang="ru-RU" sz="1200" dirty="0" smtClean="0">
            <a:latin typeface="Calibri" panose="020F0502020204030204" pitchFamily="34" charset="0"/>
          </a:endParaRPr>
        </a:p>
      </dgm:t>
    </dgm:pt>
    <dgm:pt modelId="{5B08DD47-E2D8-4645-B395-70B10A5D1B10}" type="parTrans" cxnId="{346AFAD9-9391-4172-A8C1-D9B4CF348E24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D303B909-F500-4F48-8019-ABB1C1299D0E}" type="sibTrans" cxnId="{346AFAD9-9391-4172-A8C1-D9B4CF348E24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9CBC8EC1-BDB6-456B-8977-D5A80D7D200A}">
      <dgm:prSet custT="1"/>
      <dgm:spPr/>
      <dgm:t>
        <a:bodyPr/>
        <a:lstStyle/>
        <a:p>
          <a:r>
            <a:rPr lang="ru-RU" sz="1200" smtClean="0">
              <a:latin typeface="Calibri" panose="020F0502020204030204" pitchFamily="34" charset="0"/>
            </a:rPr>
            <a:t>Обновление конфигурации, комплекта отчетности</a:t>
          </a:r>
          <a:endParaRPr lang="ru-RU" sz="1200" dirty="0">
            <a:latin typeface="Calibri" panose="020F0502020204030204" pitchFamily="34" charset="0"/>
          </a:endParaRPr>
        </a:p>
      </dgm:t>
    </dgm:pt>
    <dgm:pt modelId="{D54BE064-77BD-4DFF-B893-1768EF2167EC}" type="parTrans" cxnId="{80B98973-3562-48F4-93D7-351453F4BB99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0CFA7C4B-81FA-45F5-BA3A-7E2D82744A8A}" type="sibTrans" cxnId="{80B98973-3562-48F4-93D7-351453F4BB99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7D783690-6259-4659-BD0F-C6D66D4038FF}">
      <dgm:prSet custT="1"/>
      <dgm:spPr/>
      <dgm:t>
        <a:bodyPr/>
        <a:lstStyle/>
        <a:p>
          <a:r>
            <a:rPr lang="ru-RU" sz="1200" smtClean="0">
              <a:latin typeface="Calibri" panose="020F0502020204030204" pitchFamily="34" charset="0"/>
            </a:rPr>
            <a:t>Автоматическое резервное копирование информационных баз учреждений</a:t>
          </a:r>
          <a:endParaRPr lang="ru-RU" sz="1200" dirty="0">
            <a:latin typeface="Calibri" panose="020F0502020204030204" pitchFamily="34" charset="0"/>
          </a:endParaRPr>
        </a:p>
      </dgm:t>
    </dgm:pt>
    <dgm:pt modelId="{A7037D86-D157-499E-965E-88DAFD774B02}" type="parTrans" cxnId="{89ADAE97-E617-41FE-BC9D-2666A81E8EAF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18D6D708-C287-4BA6-9E0C-1725CDCBC8EE}" type="sibTrans" cxnId="{89ADAE97-E617-41FE-BC9D-2666A81E8EAF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8D59A004-3634-4460-8CE8-90E9B53D5D29}">
      <dgm:prSet custT="1"/>
      <dgm:spPr/>
      <dgm:t>
        <a:bodyPr/>
        <a:lstStyle/>
        <a:p>
          <a:r>
            <a:rPr lang="ru-RU" sz="1200" smtClean="0">
              <a:latin typeface="Calibri" panose="020F0502020204030204" pitchFamily="34" charset="0"/>
            </a:rPr>
            <a:t>Доступ к информационной базе бухгалтерии с любого компьютера через интернет</a:t>
          </a:r>
          <a:endParaRPr lang="ru-RU" sz="1200" dirty="0" smtClean="0">
            <a:latin typeface="Calibri" panose="020F0502020204030204" pitchFamily="34" charset="0"/>
          </a:endParaRPr>
        </a:p>
      </dgm:t>
    </dgm:pt>
    <dgm:pt modelId="{95453C63-5D49-4D56-A526-37753EFC9F5C}" type="parTrans" cxnId="{EFB78795-4495-43DA-94D1-F9A42ADFD88E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C29D109D-3370-4BBC-BCA2-C5303BFE70A8}" type="sibTrans" cxnId="{EFB78795-4495-43DA-94D1-F9A42ADFD88E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678A73BB-D756-4484-A71D-22F79DEB125B}">
      <dgm:prSet custT="1"/>
      <dgm:spPr/>
      <dgm:t>
        <a:bodyPr/>
        <a:lstStyle/>
        <a:p>
          <a:r>
            <a:rPr lang="ru-RU" sz="1200" smtClean="0">
              <a:latin typeface="Calibri" panose="020F0502020204030204" pitchFamily="34" charset="0"/>
            </a:rPr>
            <a:t>Обновление бюджетной классификации без участия бухгалтера</a:t>
          </a:r>
          <a:endParaRPr lang="ru-RU" sz="1200" dirty="0">
            <a:latin typeface="Calibri" panose="020F0502020204030204" pitchFamily="34" charset="0"/>
          </a:endParaRPr>
        </a:p>
      </dgm:t>
    </dgm:pt>
    <dgm:pt modelId="{6E614F1A-5392-4250-909F-EB76806432C2}" type="parTrans" cxnId="{3C56078E-1A30-4D86-88E9-4ABCAEBF6C5A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521DF2E3-BAFF-4EF5-83A0-D88C222EDD7D}" type="sibTrans" cxnId="{3C56078E-1A30-4D86-88E9-4ABCAEBF6C5A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AC63C82B-977E-4242-A3D4-7407581C5B2D}">
      <dgm:prSet custT="1"/>
      <dgm:spPr/>
      <dgm:t>
        <a:bodyPr/>
        <a:lstStyle/>
        <a:p>
          <a:r>
            <a:rPr lang="ru-RU" sz="1200" smtClean="0">
              <a:latin typeface="Calibri" panose="020F0502020204030204" pitchFamily="34" charset="0"/>
            </a:rPr>
            <a:t>Интеграция 1С:БГУ 2.0 с АИС «Бюджет» (УРМ), с Системой «Город» без дополнительных финансовых затрат или использования сторонних программных продуктов</a:t>
          </a:r>
          <a:endParaRPr lang="ru-RU" sz="1200" dirty="0">
            <a:latin typeface="Calibri" panose="020F0502020204030204" pitchFamily="34" charset="0"/>
          </a:endParaRPr>
        </a:p>
      </dgm:t>
    </dgm:pt>
    <dgm:pt modelId="{07B4ADB8-8504-464D-A852-690EC954F4D6}" type="parTrans" cxnId="{16B6343B-6D3C-42F8-AA27-E7650A6F50EA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A27205BF-AA5F-442B-B66F-8AF45E779C69}" type="sibTrans" cxnId="{16B6343B-6D3C-42F8-AA27-E7650A6F50EA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C4A9A40E-B59B-4845-8ECF-441D35230371}">
      <dgm:prSet custT="1"/>
      <dgm:spPr/>
      <dgm:t>
        <a:bodyPr/>
        <a:lstStyle/>
        <a:p>
          <a:r>
            <a:rPr lang="ru-RU" sz="1200" smtClean="0">
              <a:latin typeface="Calibri" panose="020F0502020204030204" pitchFamily="34" charset="0"/>
            </a:rPr>
            <a:t>Автоматическая выгрузка и загрузка регламентированной бухгалтерской отчётности, прямо из 1С:БГУ 2.0</a:t>
          </a:r>
          <a:endParaRPr lang="ru-RU" sz="1200">
            <a:latin typeface="Calibri" panose="020F0502020204030204" pitchFamily="34" charset="0"/>
          </a:endParaRPr>
        </a:p>
      </dgm:t>
    </dgm:pt>
    <dgm:pt modelId="{F20CC68B-71F9-490C-9D88-DCFEAC3C794D}" type="parTrans" cxnId="{D859A348-F1FF-4612-89B5-076880224026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63A58BFA-23F7-49CA-A193-FE5569DB58F3}" type="sibTrans" cxnId="{D859A348-F1FF-4612-89B5-076880224026}">
      <dgm:prSet/>
      <dgm:spPr/>
      <dgm:t>
        <a:bodyPr/>
        <a:lstStyle/>
        <a:p>
          <a:endParaRPr lang="ru-RU" sz="12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B77DB3FE-EF66-4F0F-A5FB-C05BCA1B053A}" type="pres">
      <dgm:prSet presAssocID="{C782AF31-AA3E-4A01-B2EF-1CAEB09F8EF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5CA14B-8AE8-48F6-9D17-15FF3AE83F28}" type="pres">
      <dgm:prSet presAssocID="{1E1CFB12-22DA-4104-B5D6-06FF9B520A64}" presName="parentLin" presStyleCnt="0"/>
      <dgm:spPr/>
      <dgm:t>
        <a:bodyPr/>
        <a:lstStyle/>
        <a:p>
          <a:endParaRPr lang="ru-RU"/>
        </a:p>
      </dgm:t>
    </dgm:pt>
    <dgm:pt modelId="{3B3E91C5-1261-4848-A5D0-F2E11E2E47DB}" type="pres">
      <dgm:prSet presAssocID="{1E1CFB12-22DA-4104-B5D6-06FF9B520A64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96DC8485-395A-4EAF-A3E5-2B774F7F613C}" type="pres">
      <dgm:prSet presAssocID="{1E1CFB12-22DA-4104-B5D6-06FF9B520A64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A37C4-2996-433C-861A-23A3B3FCDD79}" type="pres">
      <dgm:prSet presAssocID="{1E1CFB12-22DA-4104-B5D6-06FF9B520A64}" presName="negativeSpace" presStyleCnt="0"/>
      <dgm:spPr/>
      <dgm:t>
        <a:bodyPr/>
        <a:lstStyle/>
        <a:p>
          <a:endParaRPr lang="ru-RU"/>
        </a:p>
      </dgm:t>
    </dgm:pt>
    <dgm:pt modelId="{1FC2975D-1A02-4A1F-B68A-D8B62DABA7CC}" type="pres">
      <dgm:prSet presAssocID="{1E1CFB12-22DA-4104-B5D6-06FF9B520A64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DD6356-9E55-40D0-9481-284D7C254364}" type="pres">
      <dgm:prSet presAssocID="{D303B909-F500-4F48-8019-ABB1C1299D0E}" presName="spaceBetweenRectangles" presStyleCnt="0"/>
      <dgm:spPr/>
      <dgm:t>
        <a:bodyPr/>
        <a:lstStyle/>
        <a:p>
          <a:endParaRPr lang="ru-RU"/>
        </a:p>
      </dgm:t>
    </dgm:pt>
    <dgm:pt modelId="{7CAC075C-DED2-430E-92FB-295523A8A887}" type="pres">
      <dgm:prSet presAssocID="{8D59A004-3634-4460-8CE8-90E9B53D5D29}" presName="parentLin" presStyleCnt="0"/>
      <dgm:spPr/>
      <dgm:t>
        <a:bodyPr/>
        <a:lstStyle/>
        <a:p>
          <a:endParaRPr lang="ru-RU"/>
        </a:p>
      </dgm:t>
    </dgm:pt>
    <dgm:pt modelId="{DCEA51FF-F75E-44C3-AF8C-164EED7BA0A2}" type="pres">
      <dgm:prSet presAssocID="{8D59A004-3634-4460-8CE8-90E9B53D5D29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B1682E28-5DDC-4CD2-90EE-FCCE0B810054}" type="pres">
      <dgm:prSet presAssocID="{8D59A004-3634-4460-8CE8-90E9B53D5D29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2110F-1DEE-4F73-BBBE-31EE5E813FD6}" type="pres">
      <dgm:prSet presAssocID="{8D59A004-3634-4460-8CE8-90E9B53D5D29}" presName="negativeSpace" presStyleCnt="0"/>
      <dgm:spPr/>
      <dgm:t>
        <a:bodyPr/>
        <a:lstStyle/>
        <a:p>
          <a:endParaRPr lang="ru-RU"/>
        </a:p>
      </dgm:t>
    </dgm:pt>
    <dgm:pt modelId="{CC5FEE51-633F-4C3C-80CD-1719523F40C3}" type="pres">
      <dgm:prSet presAssocID="{8D59A004-3634-4460-8CE8-90E9B53D5D29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71984-C23B-49F6-9AAD-B92E8C961E89}" type="pres">
      <dgm:prSet presAssocID="{C29D109D-3370-4BBC-BCA2-C5303BFE70A8}" presName="spaceBetweenRectangles" presStyleCnt="0"/>
      <dgm:spPr/>
      <dgm:t>
        <a:bodyPr/>
        <a:lstStyle/>
        <a:p>
          <a:endParaRPr lang="ru-RU"/>
        </a:p>
      </dgm:t>
    </dgm:pt>
    <dgm:pt modelId="{06AEA535-211A-4C90-B911-510BC8C79247}" type="pres">
      <dgm:prSet presAssocID="{678A73BB-D756-4484-A71D-22F79DEB125B}" presName="parentLin" presStyleCnt="0"/>
      <dgm:spPr/>
      <dgm:t>
        <a:bodyPr/>
        <a:lstStyle/>
        <a:p>
          <a:endParaRPr lang="ru-RU"/>
        </a:p>
      </dgm:t>
    </dgm:pt>
    <dgm:pt modelId="{F5B2B14B-892C-4260-9189-9B403548B5E2}" type="pres">
      <dgm:prSet presAssocID="{678A73BB-D756-4484-A71D-22F79DEB125B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21539ECA-B462-49A6-9881-DC1E74E0B6EC}" type="pres">
      <dgm:prSet presAssocID="{678A73BB-D756-4484-A71D-22F79DEB125B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0177D5-6F3E-4E16-A6AD-6617B0C128BC}" type="pres">
      <dgm:prSet presAssocID="{678A73BB-D756-4484-A71D-22F79DEB125B}" presName="negativeSpace" presStyleCnt="0"/>
      <dgm:spPr/>
      <dgm:t>
        <a:bodyPr/>
        <a:lstStyle/>
        <a:p>
          <a:endParaRPr lang="ru-RU"/>
        </a:p>
      </dgm:t>
    </dgm:pt>
    <dgm:pt modelId="{3A4CEB9B-783D-45AF-9D64-C329A27AAEC5}" type="pres">
      <dgm:prSet presAssocID="{678A73BB-D756-4484-A71D-22F79DEB125B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25632-F4CE-4E78-9ADF-445EAACCB630}" type="pres">
      <dgm:prSet presAssocID="{521DF2E3-BAFF-4EF5-83A0-D88C222EDD7D}" presName="spaceBetweenRectangles" presStyleCnt="0"/>
      <dgm:spPr/>
      <dgm:t>
        <a:bodyPr/>
        <a:lstStyle/>
        <a:p>
          <a:endParaRPr lang="ru-RU"/>
        </a:p>
      </dgm:t>
    </dgm:pt>
    <dgm:pt modelId="{E1F7B616-E8BF-428C-8848-935B0CEC197A}" type="pres">
      <dgm:prSet presAssocID="{AC63C82B-977E-4242-A3D4-7407581C5B2D}" presName="parentLin" presStyleCnt="0"/>
      <dgm:spPr/>
      <dgm:t>
        <a:bodyPr/>
        <a:lstStyle/>
        <a:p>
          <a:endParaRPr lang="ru-RU"/>
        </a:p>
      </dgm:t>
    </dgm:pt>
    <dgm:pt modelId="{30958D5D-0260-47FA-A362-CDB6655997E4}" type="pres">
      <dgm:prSet presAssocID="{AC63C82B-977E-4242-A3D4-7407581C5B2D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A8F3C877-8551-4178-ACE5-7138B0BFF540}" type="pres">
      <dgm:prSet presAssocID="{AC63C82B-977E-4242-A3D4-7407581C5B2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04CC3-B252-4343-ADCA-390E2418AD0D}" type="pres">
      <dgm:prSet presAssocID="{AC63C82B-977E-4242-A3D4-7407581C5B2D}" presName="negativeSpace" presStyleCnt="0"/>
      <dgm:spPr/>
      <dgm:t>
        <a:bodyPr/>
        <a:lstStyle/>
        <a:p>
          <a:endParaRPr lang="ru-RU"/>
        </a:p>
      </dgm:t>
    </dgm:pt>
    <dgm:pt modelId="{141C3A63-8B02-43C8-A7E9-65256DB4F75F}" type="pres">
      <dgm:prSet presAssocID="{AC63C82B-977E-4242-A3D4-7407581C5B2D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A6B9D-7447-4536-B1FB-2EB4F492A0DA}" type="pres">
      <dgm:prSet presAssocID="{A27205BF-AA5F-442B-B66F-8AF45E779C69}" presName="spaceBetweenRectangles" presStyleCnt="0"/>
      <dgm:spPr/>
      <dgm:t>
        <a:bodyPr/>
        <a:lstStyle/>
        <a:p>
          <a:endParaRPr lang="ru-RU"/>
        </a:p>
      </dgm:t>
    </dgm:pt>
    <dgm:pt modelId="{0DE81C27-D8E5-4A60-8A8F-8F574E2FE1B9}" type="pres">
      <dgm:prSet presAssocID="{C4A9A40E-B59B-4845-8ECF-441D35230371}" presName="parentLin" presStyleCnt="0"/>
      <dgm:spPr/>
      <dgm:t>
        <a:bodyPr/>
        <a:lstStyle/>
        <a:p>
          <a:endParaRPr lang="ru-RU"/>
        </a:p>
      </dgm:t>
    </dgm:pt>
    <dgm:pt modelId="{D3053659-EFA0-4402-8740-1DA7D019B57D}" type="pres">
      <dgm:prSet presAssocID="{C4A9A40E-B59B-4845-8ECF-441D35230371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12E6D7A6-57E3-4351-872C-CE0EB531E3B9}" type="pres">
      <dgm:prSet presAssocID="{C4A9A40E-B59B-4845-8ECF-441D35230371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3CF7A4-B01F-4B96-8CB2-24B32FC2A711}" type="pres">
      <dgm:prSet presAssocID="{C4A9A40E-B59B-4845-8ECF-441D35230371}" presName="negativeSpace" presStyleCnt="0"/>
      <dgm:spPr/>
      <dgm:t>
        <a:bodyPr/>
        <a:lstStyle/>
        <a:p>
          <a:endParaRPr lang="ru-RU"/>
        </a:p>
      </dgm:t>
    </dgm:pt>
    <dgm:pt modelId="{70095A33-7F98-4F19-AE76-24345F7F08D4}" type="pres">
      <dgm:prSet presAssocID="{C4A9A40E-B59B-4845-8ECF-441D35230371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FABD8-A21E-4B24-BBE3-C033A60BA3FE}" type="pres">
      <dgm:prSet presAssocID="{63A58BFA-23F7-49CA-A193-FE5569DB58F3}" presName="spaceBetweenRectangles" presStyleCnt="0"/>
      <dgm:spPr/>
      <dgm:t>
        <a:bodyPr/>
        <a:lstStyle/>
        <a:p>
          <a:endParaRPr lang="ru-RU"/>
        </a:p>
      </dgm:t>
    </dgm:pt>
    <dgm:pt modelId="{329A2B9C-B2B9-4CA8-9B80-D6193A0E3063}" type="pres">
      <dgm:prSet presAssocID="{9CBC8EC1-BDB6-456B-8977-D5A80D7D200A}" presName="parentLin" presStyleCnt="0"/>
      <dgm:spPr/>
      <dgm:t>
        <a:bodyPr/>
        <a:lstStyle/>
        <a:p>
          <a:endParaRPr lang="ru-RU"/>
        </a:p>
      </dgm:t>
    </dgm:pt>
    <dgm:pt modelId="{9A8A924F-7D8B-4D4E-9761-C31D6C7846C2}" type="pres">
      <dgm:prSet presAssocID="{9CBC8EC1-BDB6-456B-8977-D5A80D7D200A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EDD7751D-571C-44BD-9534-4C3C2D942478}" type="pres">
      <dgm:prSet presAssocID="{9CBC8EC1-BDB6-456B-8977-D5A80D7D200A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2D414-5501-4BDB-9F6C-843CFA255014}" type="pres">
      <dgm:prSet presAssocID="{9CBC8EC1-BDB6-456B-8977-D5A80D7D200A}" presName="negativeSpace" presStyleCnt="0"/>
      <dgm:spPr/>
      <dgm:t>
        <a:bodyPr/>
        <a:lstStyle/>
        <a:p>
          <a:endParaRPr lang="ru-RU"/>
        </a:p>
      </dgm:t>
    </dgm:pt>
    <dgm:pt modelId="{0160D172-3E60-4BE6-BA58-FB61586CF9B2}" type="pres">
      <dgm:prSet presAssocID="{9CBC8EC1-BDB6-456B-8977-D5A80D7D200A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2F8665-9B07-46F1-8502-E0C36D2A6575}" type="pres">
      <dgm:prSet presAssocID="{0CFA7C4B-81FA-45F5-BA3A-7E2D82744A8A}" presName="spaceBetweenRectangles" presStyleCnt="0"/>
      <dgm:spPr/>
      <dgm:t>
        <a:bodyPr/>
        <a:lstStyle/>
        <a:p>
          <a:endParaRPr lang="ru-RU"/>
        </a:p>
      </dgm:t>
    </dgm:pt>
    <dgm:pt modelId="{5942DF72-B072-4B09-8071-562CF66BB7EE}" type="pres">
      <dgm:prSet presAssocID="{7D783690-6259-4659-BD0F-C6D66D4038FF}" presName="parentLin" presStyleCnt="0"/>
      <dgm:spPr/>
      <dgm:t>
        <a:bodyPr/>
        <a:lstStyle/>
        <a:p>
          <a:endParaRPr lang="ru-RU"/>
        </a:p>
      </dgm:t>
    </dgm:pt>
    <dgm:pt modelId="{CF510B25-8449-475B-BC2E-A5561CC0AB07}" type="pres">
      <dgm:prSet presAssocID="{7D783690-6259-4659-BD0F-C6D66D4038FF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F253D6FE-049A-4903-A77E-24655EBF6E0F}" type="pres">
      <dgm:prSet presAssocID="{7D783690-6259-4659-BD0F-C6D66D4038FF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B7330-281A-4312-9B35-B7F021679D6E}" type="pres">
      <dgm:prSet presAssocID="{7D783690-6259-4659-BD0F-C6D66D4038FF}" presName="negativeSpace" presStyleCnt="0"/>
      <dgm:spPr/>
      <dgm:t>
        <a:bodyPr/>
        <a:lstStyle/>
        <a:p>
          <a:endParaRPr lang="ru-RU"/>
        </a:p>
      </dgm:t>
    </dgm:pt>
    <dgm:pt modelId="{44A7423A-6AC2-4ED9-93FB-F325EF071371}" type="pres">
      <dgm:prSet presAssocID="{7D783690-6259-4659-BD0F-C6D66D4038FF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3CA839-EDCD-42DD-B6A9-8BD16C3DB25B}" type="presOf" srcId="{AC63C82B-977E-4242-A3D4-7407581C5B2D}" destId="{A8F3C877-8551-4178-ACE5-7138B0BFF540}" srcOrd="1" destOrd="0" presId="urn:microsoft.com/office/officeart/2005/8/layout/list1"/>
    <dgm:cxn modelId="{30E0D32F-5168-4429-8125-B0D035DF0B1C}" type="presOf" srcId="{8D59A004-3634-4460-8CE8-90E9B53D5D29}" destId="{DCEA51FF-F75E-44C3-AF8C-164EED7BA0A2}" srcOrd="0" destOrd="0" presId="urn:microsoft.com/office/officeart/2005/8/layout/list1"/>
    <dgm:cxn modelId="{324A323E-11F3-49CC-8A4F-06B33E9BDFFC}" type="presOf" srcId="{7D783690-6259-4659-BD0F-C6D66D4038FF}" destId="{F253D6FE-049A-4903-A77E-24655EBF6E0F}" srcOrd="1" destOrd="0" presId="urn:microsoft.com/office/officeart/2005/8/layout/list1"/>
    <dgm:cxn modelId="{A4FC3FF5-363C-4A3B-B016-259C916F34E7}" type="presOf" srcId="{678A73BB-D756-4484-A71D-22F79DEB125B}" destId="{21539ECA-B462-49A6-9881-DC1E74E0B6EC}" srcOrd="1" destOrd="0" presId="urn:microsoft.com/office/officeart/2005/8/layout/list1"/>
    <dgm:cxn modelId="{7707C79E-457F-4C2C-836E-DE7323009DB6}" type="presOf" srcId="{1E1CFB12-22DA-4104-B5D6-06FF9B520A64}" destId="{96DC8485-395A-4EAF-A3E5-2B774F7F613C}" srcOrd="1" destOrd="0" presId="urn:microsoft.com/office/officeart/2005/8/layout/list1"/>
    <dgm:cxn modelId="{326C48A1-DFEE-4450-9D29-CAC61D000ED4}" type="presOf" srcId="{7D783690-6259-4659-BD0F-C6D66D4038FF}" destId="{CF510B25-8449-475B-BC2E-A5561CC0AB07}" srcOrd="0" destOrd="0" presId="urn:microsoft.com/office/officeart/2005/8/layout/list1"/>
    <dgm:cxn modelId="{557304FD-5C83-47AB-9170-CEEDC5F1189A}" type="presOf" srcId="{AC63C82B-977E-4242-A3D4-7407581C5B2D}" destId="{30958D5D-0260-47FA-A362-CDB6655997E4}" srcOrd="0" destOrd="0" presId="urn:microsoft.com/office/officeart/2005/8/layout/list1"/>
    <dgm:cxn modelId="{BA6DC4DB-5CCA-4FFD-A219-21E17A170178}" type="presOf" srcId="{C4A9A40E-B59B-4845-8ECF-441D35230371}" destId="{12E6D7A6-57E3-4351-872C-CE0EB531E3B9}" srcOrd="1" destOrd="0" presId="urn:microsoft.com/office/officeart/2005/8/layout/list1"/>
    <dgm:cxn modelId="{FAFE1CF8-8D6B-4D91-A397-7E335D997DFC}" type="presOf" srcId="{1E1CFB12-22DA-4104-B5D6-06FF9B520A64}" destId="{3B3E91C5-1261-4848-A5D0-F2E11E2E47DB}" srcOrd="0" destOrd="0" presId="urn:microsoft.com/office/officeart/2005/8/layout/list1"/>
    <dgm:cxn modelId="{346AFAD9-9391-4172-A8C1-D9B4CF348E24}" srcId="{C782AF31-AA3E-4A01-B2EF-1CAEB09F8EF7}" destId="{1E1CFB12-22DA-4104-B5D6-06FF9B520A64}" srcOrd="0" destOrd="0" parTransId="{5B08DD47-E2D8-4645-B395-70B10A5D1B10}" sibTransId="{D303B909-F500-4F48-8019-ABB1C1299D0E}"/>
    <dgm:cxn modelId="{5F5E7F8A-D534-4387-A258-C23B786C9F9B}" type="presOf" srcId="{9CBC8EC1-BDB6-456B-8977-D5A80D7D200A}" destId="{EDD7751D-571C-44BD-9534-4C3C2D942478}" srcOrd="1" destOrd="0" presId="urn:microsoft.com/office/officeart/2005/8/layout/list1"/>
    <dgm:cxn modelId="{64A0C416-E9FD-46EF-B957-505AAC0FF71A}" type="presOf" srcId="{678A73BB-D756-4484-A71D-22F79DEB125B}" destId="{F5B2B14B-892C-4260-9189-9B403548B5E2}" srcOrd="0" destOrd="0" presId="urn:microsoft.com/office/officeart/2005/8/layout/list1"/>
    <dgm:cxn modelId="{205B95E9-F08C-4C4F-BC56-33AB13D4021E}" type="presOf" srcId="{C782AF31-AA3E-4A01-B2EF-1CAEB09F8EF7}" destId="{B77DB3FE-EF66-4F0F-A5FB-C05BCA1B053A}" srcOrd="0" destOrd="0" presId="urn:microsoft.com/office/officeart/2005/8/layout/list1"/>
    <dgm:cxn modelId="{ADBBD51F-2D95-4867-A6F2-1271B626C601}" type="presOf" srcId="{8D59A004-3634-4460-8CE8-90E9B53D5D29}" destId="{B1682E28-5DDC-4CD2-90EE-FCCE0B810054}" srcOrd="1" destOrd="0" presId="urn:microsoft.com/office/officeart/2005/8/layout/list1"/>
    <dgm:cxn modelId="{89ADAE97-E617-41FE-BC9D-2666A81E8EAF}" srcId="{C782AF31-AA3E-4A01-B2EF-1CAEB09F8EF7}" destId="{7D783690-6259-4659-BD0F-C6D66D4038FF}" srcOrd="6" destOrd="0" parTransId="{A7037D86-D157-499E-965E-88DAFD774B02}" sibTransId="{18D6D708-C287-4BA6-9E0C-1725CDCBC8EE}"/>
    <dgm:cxn modelId="{7ADFCDFF-BADC-46E7-A2B5-FD511CF2A6DD}" type="presOf" srcId="{9CBC8EC1-BDB6-456B-8977-D5A80D7D200A}" destId="{9A8A924F-7D8B-4D4E-9761-C31D6C7846C2}" srcOrd="0" destOrd="0" presId="urn:microsoft.com/office/officeart/2005/8/layout/list1"/>
    <dgm:cxn modelId="{EFB78795-4495-43DA-94D1-F9A42ADFD88E}" srcId="{C782AF31-AA3E-4A01-B2EF-1CAEB09F8EF7}" destId="{8D59A004-3634-4460-8CE8-90E9B53D5D29}" srcOrd="1" destOrd="0" parTransId="{95453C63-5D49-4D56-A526-37753EFC9F5C}" sibTransId="{C29D109D-3370-4BBC-BCA2-C5303BFE70A8}"/>
    <dgm:cxn modelId="{3C56078E-1A30-4D86-88E9-4ABCAEBF6C5A}" srcId="{C782AF31-AA3E-4A01-B2EF-1CAEB09F8EF7}" destId="{678A73BB-D756-4484-A71D-22F79DEB125B}" srcOrd="2" destOrd="0" parTransId="{6E614F1A-5392-4250-909F-EB76806432C2}" sibTransId="{521DF2E3-BAFF-4EF5-83A0-D88C222EDD7D}"/>
    <dgm:cxn modelId="{D0E4036F-00AF-49B2-9F41-5EAAA38399C7}" type="presOf" srcId="{C4A9A40E-B59B-4845-8ECF-441D35230371}" destId="{D3053659-EFA0-4402-8740-1DA7D019B57D}" srcOrd="0" destOrd="0" presId="urn:microsoft.com/office/officeart/2005/8/layout/list1"/>
    <dgm:cxn modelId="{D859A348-F1FF-4612-89B5-076880224026}" srcId="{C782AF31-AA3E-4A01-B2EF-1CAEB09F8EF7}" destId="{C4A9A40E-B59B-4845-8ECF-441D35230371}" srcOrd="4" destOrd="0" parTransId="{F20CC68B-71F9-490C-9D88-DCFEAC3C794D}" sibTransId="{63A58BFA-23F7-49CA-A193-FE5569DB58F3}"/>
    <dgm:cxn modelId="{80B98973-3562-48F4-93D7-351453F4BB99}" srcId="{C782AF31-AA3E-4A01-B2EF-1CAEB09F8EF7}" destId="{9CBC8EC1-BDB6-456B-8977-D5A80D7D200A}" srcOrd="5" destOrd="0" parTransId="{D54BE064-77BD-4DFF-B893-1768EF2167EC}" sibTransId="{0CFA7C4B-81FA-45F5-BA3A-7E2D82744A8A}"/>
    <dgm:cxn modelId="{16B6343B-6D3C-42F8-AA27-E7650A6F50EA}" srcId="{C782AF31-AA3E-4A01-B2EF-1CAEB09F8EF7}" destId="{AC63C82B-977E-4242-A3D4-7407581C5B2D}" srcOrd="3" destOrd="0" parTransId="{07B4ADB8-8504-464D-A852-690EC954F4D6}" sibTransId="{A27205BF-AA5F-442B-B66F-8AF45E779C69}"/>
    <dgm:cxn modelId="{76E0E1F5-55BE-4E0E-A107-ECED86D0BEAB}" type="presParOf" srcId="{B77DB3FE-EF66-4F0F-A5FB-C05BCA1B053A}" destId="{DE5CA14B-8AE8-48F6-9D17-15FF3AE83F28}" srcOrd="0" destOrd="0" presId="urn:microsoft.com/office/officeart/2005/8/layout/list1"/>
    <dgm:cxn modelId="{8093F570-73CA-4C1F-9E69-B29E893BBBB9}" type="presParOf" srcId="{DE5CA14B-8AE8-48F6-9D17-15FF3AE83F28}" destId="{3B3E91C5-1261-4848-A5D0-F2E11E2E47DB}" srcOrd="0" destOrd="0" presId="urn:microsoft.com/office/officeart/2005/8/layout/list1"/>
    <dgm:cxn modelId="{BFBF64EF-EC94-450C-8680-FB34B61374D3}" type="presParOf" srcId="{DE5CA14B-8AE8-48F6-9D17-15FF3AE83F28}" destId="{96DC8485-395A-4EAF-A3E5-2B774F7F613C}" srcOrd="1" destOrd="0" presId="urn:microsoft.com/office/officeart/2005/8/layout/list1"/>
    <dgm:cxn modelId="{FA7AD3A2-EC53-4639-8EF7-1C51601CB2D0}" type="presParOf" srcId="{B77DB3FE-EF66-4F0F-A5FB-C05BCA1B053A}" destId="{A92A37C4-2996-433C-861A-23A3B3FCDD79}" srcOrd="1" destOrd="0" presId="urn:microsoft.com/office/officeart/2005/8/layout/list1"/>
    <dgm:cxn modelId="{E881C0FE-208D-4695-A000-7BB24D8ED4CF}" type="presParOf" srcId="{B77DB3FE-EF66-4F0F-A5FB-C05BCA1B053A}" destId="{1FC2975D-1A02-4A1F-B68A-D8B62DABA7CC}" srcOrd="2" destOrd="0" presId="urn:microsoft.com/office/officeart/2005/8/layout/list1"/>
    <dgm:cxn modelId="{0B0201F4-67CF-41AA-BED7-CAB83256490E}" type="presParOf" srcId="{B77DB3FE-EF66-4F0F-A5FB-C05BCA1B053A}" destId="{87DD6356-9E55-40D0-9481-284D7C254364}" srcOrd="3" destOrd="0" presId="urn:microsoft.com/office/officeart/2005/8/layout/list1"/>
    <dgm:cxn modelId="{DE597B06-AAA3-4014-8CDF-1A6ED6F673F6}" type="presParOf" srcId="{B77DB3FE-EF66-4F0F-A5FB-C05BCA1B053A}" destId="{7CAC075C-DED2-430E-92FB-295523A8A887}" srcOrd="4" destOrd="0" presId="urn:microsoft.com/office/officeart/2005/8/layout/list1"/>
    <dgm:cxn modelId="{06C9A510-CFE1-44D7-A75C-57AB0D98A4B6}" type="presParOf" srcId="{7CAC075C-DED2-430E-92FB-295523A8A887}" destId="{DCEA51FF-F75E-44C3-AF8C-164EED7BA0A2}" srcOrd="0" destOrd="0" presId="urn:microsoft.com/office/officeart/2005/8/layout/list1"/>
    <dgm:cxn modelId="{45DC3E1F-6E40-4F2E-9B95-D72BA4B3B643}" type="presParOf" srcId="{7CAC075C-DED2-430E-92FB-295523A8A887}" destId="{B1682E28-5DDC-4CD2-90EE-FCCE0B810054}" srcOrd="1" destOrd="0" presId="urn:microsoft.com/office/officeart/2005/8/layout/list1"/>
    <dgm:cxn modelId="{8E134306-E065-499C-9F34-272ACDD00460}" type="presParOf" srcId="{B77DB3FE-EF66-4F0F-A5FB-C05BCA1B053A}" destId="{7372110F-1DEE-4F73-BBBE-31EE5E813FD6}" srcOrd="5" destOrd="0" presId="urn:microsoft.com/office/officeart/2005/8/layout/list1"/>
    <dgm:cxn modelId="{6199D801-39CC-4B1B-A08B-4FC8BE884653}" type="presParOf" srcId="{B77DB3FE-EF66-4F0F-A5FB-C05BCA1B053A}" destId="{CC5FEE51-633F-4C3C-80CD-1719523F40C3}" srcOrd="6" destOrd="0" presId="urn:microsoft.com/office/officeart/2005/8/layout/list1"/>
    <dgm:cxn modelId="{07174E0C-94EA-4A58-8FD4-D74F67F8376B}" type="presParOf" srcId="{B77DB3FE-EF66-4F0F-A5FB-C05BCA1B053A}" destId="{AF571984-C23B-49F6-9AAD-B92E8C961E89}" srcOrd="7" destOrd="0" presId="urn:microsoft.com/office/officeart/2005/8/layout/list1"/>
    <dgm:cxn modelId="{751D180B-0064-4146-A184-BDE0814B134E}" type="presParOf" srcId="{B77DB3FE-EF66-4F0F-A5FB-C05BCA1B053A}" destId="{06AEA535-211A-4C90-B911-510BC8C79247}" srcOrd="8" destOrd="0" presId="urn:microsoft.com/office/officeart/2005/8/layout/list1"/>
    <dgm:cxn modelId="{2C71B284-34F0-43B4-8241-278CEFF8C948}" type="presParOf" srcId="{06AEA535-211A-4C90-B911-510BC8C79247}" destId="{F5B2B14B-892C-4260-9189-9B403548B5E2}" srcOrd="0" destOrd="0" presId="urn:microsoft.com/office/officeart/2005/8/layout/list1"/>
    <dgm:cxn modelId="{03CA728B-5010-4EC4-9A2E-DD9F9C05E7D5}" type="presParOf" srcId="{06AEA535-211A-4C90-B911-510BC8C79247}" destId="{21539ECA-B462-49A6-9881-DC1E74E0B6EC}" srcOrd="1" destOrd="0" presId="urn:microsoft.com/office/officeart/2005/8/layout/list1"/>
    <dgm:cxn modelId="{EFB1566A-D17C-4095-98E4-E0242AFEDD3B}" type="presParOf" srcId="{B77DB3FE-EF66-4F0F-A5FB-C05BCA1B053A}" destId="{E30177D5-6F3E-4E16-A6AD-6617B0C128BC}" srcOrd="9" destOrd="0" presId="urn:microsoft.com/office/officeart/2005/8/layout/list1"/>
    <dgm:cxn modelId="{B9AF647B-76D4-4A9C-A774-AE655E7C8BD6}" type="presParOf" srcId="{B77DB3FE-EF66-4F0F-A5FB-C05BCA1B053A}" destId="{3A4CEB9B-783D-45AF-9D64-C329A27AAEC5}" srcOrd="10" destOrd="0" presId="urn:microsoft.com/office/officeart/2005/8/layout/list1"/>
    <dgm:cxn modelId="{2D4EBFCF-8DA9-4826-A167-E94A8940262A}" type="presParOf" srcId="{B77DB3FE-EF66-4F0F-A5FB-C05BCA1B053A}" destId="{A8625632-F4CE-4E78-9ADF-445EAACCB630}" srcOrd="11" destOrd="0" presId="urn:microsoft.com/office/officeart/2005/8/layout/list1"/>
    <dgm:cxn modelId="{B909C23F-1756-4469-944C-0DABB985DBF8}" type="presParOf" srcId="{B77DB3FE-EF66-4F0F-A5FB-C05BCA1B053A}" destId="{E1F7B616-E8BF-428C-8848-935B0CEC197A}" srcOrd="12" destOrd="0" presId="urn:microsoft.com/office/officeart/2005/8/layout/list1"/>
    <dgm:cxn modelId="{CAF5A5FF-C000-4A21-AB4B-8D26CB11DFDB}" type="presParOf" srcId="{E1F7B616-E8BF-428C-8848-935B0CEC197A}" destId="{30958D5D-0260-47FA-A362-CDB6655997E4}" srcOrd="0" destOrd="0" presId="urn:microsoft.com/office/officeart/2005/8/layout/list1"/>
    <dgm:cxn modelId="{3316CD29-CF50-49C2-B6CE-A858D0EAA43E}" type="presParOf" srcId="{E1F7B616-E8BF-428C-8848-935B0CEC197A}" destId="{A8F3C877-8551-4178-ACE5-7138B0BFF540}" srcOrd="1" destOrd="0" presId="urn:microsoft.com/office/officeart/2005/8/layout/list1"/>
    <dgm:cxn modelId="{6CD9D766-268A-4A6B-AE47-BC627AC9F1F6}" type="presParOf" srcId="{B77DB3FE-EF66-4F0F-A5FB-C05BCA1B053A}" destId="{40A04CC3-B252-4343-ADCA-390E2418AD0D}" srcOrd="13" destOrd="0" presId="urn:microsoft.com/office/officeart/2005/8/layout/list1"/>
    <dgm:cxn modelId="{9E161CA5-6BF5-4DCA-9D97-8F116CBB31F0}" type="presParOf" srcId="{B77DB3FE-EF66-4F0F-A5FB-C05BCA1B053A}" destId="{141C3A63-8B02-43C8-A7E9-65256DB4F75F}" srcOrd="14" destOrd="0" presId="urn:microsoft.com/office/officeart/2005/8/layout/list1"/>
    <dgm:cxn modelId="{B2D4EB01-2F1A-461F-B039-257C1E3EE236}" type="presParOf" srcId="{B77DB3FE-EF66-4F0F-A5FB-C05BCA1B053A}" destId="{489A6B9D-7447-4536-B1FB-2EB4F492A0DA}" srcOrd="15" destOrd="0" presId="urn:microsoft.com/office/officeart/2005/8/layout/list1"/>
    <dgm:cxn modelId="{2BA639FC-0BF3-45A3-BDA2-AA80AEBBB011}" type="presParOf" srcId="{B77DB3FE-EF66-4F0F-A5FB-C05BCA1B053A}" destId="{0DE81C27-D8E5-4A60-8A8F-8F574E2FE1B9}" srcOrd="16" destOrd="0" presId="urn:microsoft.com/office/officeart/2005/8/layout/list1"/>
    <dgm:cxn modelId="{149EA97D-A908-4094-B91F-B1A498BC92A5}" type="presParOf" srcId="{0DE81C27-D8E5-4A60-8A8F-8F574E2FE1B9}" destId="{D3053659-EFA0-4402-8740-1DA7D019B57D}" srcOrd="0" destOrd="0" presId="urn:microsoft.com/office/officeart/2005/8/layout/list1"/>
    <dgm:cxn modelId="{3771E0EA-96AD-42D6-B357-82EED1B0E676}" type="presParOf" srcId="{0DE81C27-D8E5-4A60-8A8F-8F574E2FE1B9}" destId="{12E6D7A6-57E3-4351-872C-CE0EB531E3B9}" srcOrd="1" destOrd="0" presId="urn:microsoft.com/office/officeart/2005/8/layout/list1"/>
    <dgm:cxn modelId="{CF0BCBEE-0D23-46C4-8F6D-E0CBADAF5D05}" type="presParOf" srcId="{B77DB3FE-EF66-4F0F-A5FB-C05BCA1B053A}" destId="{6B3CF7A4-B01F-4B96-8CB2-24B32FC2A711}" srcOrd="17" destOrd="0" presId="urn:microsoft.com/office/officeart/2005/8/layout/list1"/>
    <dgm:cxn modelId="{B81B3AE1-116A-417C-AA23-4CCDA924A5C8}" type="presParOf" srcId="{B77DB3FE-EF66-4F0F-A5FB-C05BCA1B053A}" destId="{70095A33-7F98-4F19-AE76-24345F7F08D4}" srcOrd="18" destOrd="0" presId="urn:microsoft.com/office/officeart/2005/8/layout/list1"/>
    <dgm:cxn modelId="{B0DBEF6C-FA7C-4469-8CB1-CF9CBCC06CDE}" type="presParOf" srcId="{B77DB3FE-EF66-4F0F-A5FB-C05BCA1B053A}" destId="{C70FABD8-A21E-4B24-BBE3-C033A60BA3FE}" srcOrd="19" destOrd="0" presId="urn:microsoft.com/office/officeart/2005/8/layout/list1"/>
    <dgm:cxn modelId="{71EE54B0-8658-4DE4-BB7C-DA6439BE8AF0}" type="presParOf" srcId="{B77DB3FE-EF66-4F0F-A5FB-C05BCA1B053A}" destId="{329A2B9C-B2B9-4CA8-9B80-D6193A0E3063}" srcOrd="20" destOrd="0" presId="urn:microsoft.com/office/officeart/2005/8/layout/list1"/>
    <dgm:cxn modelId="{F0A85BC4-3C04-4BF8-870F-51C072C01529}" type="presParOf" srcId="{329A2B9C-B2B9-4CA8-9B80-D6193A0E3063}" destId="{9A8A924F-7D8B-4D4E-9761-C31D6C7846C2}" srcOrd="0" destOrd="0" presId="urn:microsoft.com/office/officeart/2005/8/layout/list1"/>
    <dgm:cxn modelId="{43DFFB8B-24AC-413A-B73A-358B8A535038}" type="presParOf" srcId="{329A2B9C-B2B9-4CA8-9B80-D6193A0E3063}" destId="{EDD7751D-571C-44BD-9534-4C3C2D942478}" srcOrd="1" destOrd="0" presId="urn:microsoft.com/office/officeart/2005/8/layout/list1"/>
    <dgm:cxn modelId="{9BCD0D94-9B06-4833-944C-1E16373DA141}" type="presParOf" srcId="{B77DB3FE-EF66-4F0F-A5FB-C05BCA1B053A}" destId="{1E82D414-5501-4BDB-9F6C-843CFA255014}" srcOrd="21" destOrd="0" presId="urn:microsoft.com/office/officeart/2005/8/layout/list1"/>
    <dgm:cxn modelId="{43035C9F-0C2C-4865-89A4-58861404F347}" type="presParOf" srcId="{B77DB3FE-EF66-4F0F-A5FB-C05BCA1B053A}" destId="{0160D172-3E60-4BE6-BA58-FB61586CF9B2}" srcOrd="22" destOrd="0" presId="urn:microsoft.com/office/officeart/2005/8/layout/list1"/>
    <dgm:cxn modelId="{553654E9-84E9-47C8-B19D-7A40E185199A}" type="presParOf" srcId="{B77DB3FE-EF66-4F0F-A5FB-C05BCA1B053A}" destId="{B72F8665-9B07-46F1-8502-E0C36D2A6575}" srcOrd="23" destOrd="0" presId="urn:microsoft.com/office/officeart/2005/8/layout/list1"/>
    <dgm:cxn modelId="{BA073349-3F8B-4321-B5B3-9B910CAE3FE2}" type="presParOf" srcId="{B77DB3FE-EF66-4F0F-A5FB-C05BCA1B053A}" destId="{5942DF72-B072-4B09-8071-562CF66BB7EE}" srcOrd="24" destOrd="0" presId="urn:microsoft.com/office/officeart/2005/8/layout/list1"/>
    <dgm:cxn modelId="{EDDE4884-BEB8-46D4-8492-2F98359F8CBF}" type="presParOf" srcId="{5942DF72-B072-4B09-8071-562CF66BB7EE}" destId="{CF510B25-8449-475B-BC2E-A5561CC0AB07}" srcOrd="0" destOrd="0" presId="urn:microsoft.com/office/officeart/2005/8/layout/list1"/>
    <dgm:cxn modelId="{89C4A1FF-864A-4F2B-BF5D-F13E443CA623}" type="presParOf" srcId="{5942DF72-B072-4B09-8071-562CF66BB7EE}" destId="{F253D6FE-049A-4903-A77E-24655EBF6E0F}" srcOrd="1" destOrd="0" presId="urn:microsoft.com/office/officeart/2005/8/layout/list1"/>
    <dgm:cxn modelId="{E0ED5C47-ED97-4FE6-B6D3-B734D960C074}" type="presParOf" srcId="{B77DB3FE-EF66-4F0F-A5FB-C05BCA1B053A}" destId="{956B7330-281A-4312-9B35-B7F021679D6E}" srcOrd="25" destOrd="0" presId="urn:microsoft.com/office/officeart/2005/8/layout/list1"/>
    <dgm:cxn modelId="{80D6B72E-CB44-4F6E-A959-AB934E181501}" type="presParOf" srcId="{B77DB3FE-EF66-4F0F-A5FB-C05BCA1B053A}" destId="{44A7423A-6AC2-4ED9-93FB-F325EF071371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list1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468E599-6081-4243-B36E-8C372E469D44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</a:rPr>
            <a:t>Осуществление онлайн контроля за процессом проведения отчетной кампании</a:t>
          </a:r>
          <a:endParaRPr lang="ru-RU" sz="1400" dirty="0">
            <a:latin typeface="Calibri" panose="020F0502020204030204" pitchFamily="34" charset="0"/>
          </a:endParaRPr>
        </a:p>
      </dgm:t>
    </dgm:pt>
    <dgm:pt modelId="{3EB923C7-2238-4D7F-9560-815E503313EE}" type="parTrans" cxnId="{F8212B2E-EBCA-46A5-90EA-653FAD31E170}">
      <dgm:prSet/>
      <dgm:spPr/>
      <dgm:t>
        <a:bodyPr/>
        <a:lstStyle/>
        <a:p>
          <a:endParaRPr lang="ru-RU" sz="14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4A20209C-DDEF-4B6C-9F1E-633097ACEBA3}" type="sibTrans" cxnId="{F8212B2E-EBCA-46A5-90EA-653FAD31E170}">
      <dgm:prSet/>
      <dgm:spPr/>
      <dgm:t>
        <a:bodyPr/>
        <a:lstStyle/>
        <a:p>
          <a:endParaRPr lang="ru-RU" sz="14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B5FBC678-FA4F-4811-9AC2-92A286AFA98F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</a:rPr>
            <a:t>Сокращение времени на проведение отчетной кампании с нескольких недель до нескольких дней</a:t>
          </a:r>
          <a:endParaRPr lang="ru-RU" sz="1400" dirty="0">
            <a:latin typeface="Calibri" panose="020F0502020204030204" pitchFamily="34" charset="0"/>
          </a:endParaRPr>
        </a:p>
      </dgm:t>
    </dgm:pt>
    <dgm:pt modelId="{E00037F7-BA5B-4E2D-AE7C-FD483121917E}" type="parTrans" cxnId="{459D9B2E-334F-46AD-874E-500A903404D2}">
      <dgm:prSet/>
      <dgm:spPr/>
      <dgm:t>
        <a:bodyPr/>
        <a:lstStyle/>
        <a:p>
          <a:endParaRPr lang="ru-RU" sz="14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A50A9459-DE90-47E7-AD08-2F3444546BBA}" type="sibTrans" cxnId="{459D9B2E-334F-46AD-874E-500A903404D2}">
      <dgm:prSet/>
      <dgm:spPr/>
      <dgm:t>
        <a:bodyPr/>
        <a:lstStyle/>
        <a:p>
          <a:endParaRPr lang="ru-RU" sz="14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307E147D-C540-4CA6-9216-82A428AE2126}">
      <dgm:prSet custT="1"/>
      <dgm:spPr/>
      <dgm:t>
        <a:bodyPr/>
        <a:lstStyle/>
        <a:p>
          <a:r>
            <a:rPr lang="ru-RU" sz="1400" smtClean="0">
              <a:latin typeface="Calibri" panose="020F0502020204030204" pitchFamily="34" charset="0"/>
            </a:rPr>
            <a:t>Разработки произвольных форм отчетов для сбора управленческой информации </a:t>
          </a:r>
          <a:endParaRPr lang="ru-RU" sz="1400" dirty="0">
            <a:latin typeface="Calibri" panose="020F0502020204030204" pitchFamily="34" charset="0"/>
          </a:endParaRPr>
        </a:p>
      </dgm:t>
    </dgm:pt>
    <dgm:pt modelId="{41FFD6A8-DA3E-4111-B5FA-5575BF8F0F83}" type="parTrans" cxnId="{C4BB910F-2755-4492-9920-4C99FF08AD0C}">
      <dgm:prSet/>
      <dgm:spPr/>
      <dgm:t>
        <a:bodyPr/>
        <a:lstStyle/>
        <a:p>
          <a:endParaRPr lang="ru-RU" sz="14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B1F17B8E-57F4-48C7-BCE3-9A218DF947F1}" type="sibTrans" cxnId="{C4BB910F-2755-4492-9920-4C99FF08AD0C}">
      <dgm:prSet/>
      <dgm:spPr/>
      <dgm:t>
        <a:bodyPr/>
        <a:lstStyle/>
        <a:p>
          <a:endParaRPr lang="ru-RU" sz="14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28E812BE-339E-41EC-BF77-09B4C561344E}">
      <dgm:prSet custT="1"/>
      <dgm:spPr/>
      <dgm:t>
        <a:bodyPr/>
        <a:lstStyle/>
        <a:p>
          <a:r>
            <a:rPr lang="ru-RU" sz="1400" smtClean="0">
              <a:latin typeface="Calibri" panose="020F0502020204030204" pitchFamily="34" charset="0"/>
            </a:rPr>
            <a:t>Формирования произвольных аналитических отчетов по результатам финансово-хозяйственной деятельности учреждений системы образования</a:t>
          </a:r>
          <a:endParaRPr lang="ru-RU" sz="1400" dirty="0" smtClean="0">
            <a:latin typeface="Calibri" panose="020F0502020204030204" pitchFamily="34" charset="0"/>
          </a:endParaRPr>
        </a:p>
      </dgm:t>
    </dgm:pt>
    <dgm:pt modelId="{CD9DCB83-B658-4DD4-B042-5F55DA18BEE2}" type="parTrans" cxnId="{862474BD-B1A4-4307-852D-460D5449FC15}">
      <dgm:prSet/>
      <dgm:spPr/>
      <dgm:t>
        <a:bodyPr/>
        <a:lstStyle/>
        <a:p>
          <a:endParaRPr lang="ru-RU" sz="14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9AC9951D-F0FB-42C0-81FD-F9B14F0170E7}" type="sibTrans" cxnId="{862474BD-B1A4-4307-852D-460D5449FC15}">
      <dgm:prSet/>
      <dgm:spPr/>
      <dgm:t>
        <a:bodyPr/>
        <a:lstStyle/>
        <a:p>
          <a:endParaRPr lang="ru-RU" sz="14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26688C42-0102-478F-AA64-285C4555E138}">
      <dgm:prSet custT="1"/>
      <dgm:spPr/>
      <dgm:t>
        <a:bodyPr/>
        <a:lstStyle/>
        <a:p>
          <a:r>
            <a:rPr lang="ru-RU" sz="1400" smtClean="0">
              <a:latin typeface="Calibri" panose="020F0502020204030204" pitchFamily="34" charset="0"/>
            </a:rPr>
            <a:t>Формирование единого хранилища данных о результатах финансово-хозяйственной деятельности учреждений системы образования</a:t>
          </a:r>
          <a:endParaRPr lang="ru-RU" sz="1400" dirty="0">
            <a:latin typeface="Calibri" panose="020F0502020204030204" pitchFamily="34" charset="0"/>
          </a:endParaRPr>
        </a:p>
      </dgm:t>
    </dgm:pt>
    <dgm:pt modelId="{50CAFD14-A740-4FD9-A414-C06C0BF283D8}" type="parTrans" cxnId="{2996BF35-AA92-4E65-8DBC-6FAB560F432A}">
      <dgm:prSet/>
      <dgm:spPr/>
      <dgm:t>
        <a:bodyPr/>
        <a:lstStyle/>
        <a:p>
          <a:endParaRPr lang="ru-RU" sz="14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9C72B372-3825-4949-A285-D362DD3ED856}" type="sibTrans" cxnId="{2996BF35-AA92-4E65-8DBC-6FAB560F432A}">
      <dgm:prSet/>
      <dgm:spPr/>
      <dgm:t>
        <a:bodyPr/>
        <a:lstStyle/>
        <a:p>
          <a:endParaRPr lang="ru-RU" sz="140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gm:t>
    </dgm:pt>
    <dgm:pt modelId="{B77DB3FE-EF66-4F0F-A5FB-C05BCA1B053A}" type="pres">
      <dgm:prSet presAssocID="{C782AF31-AA3E-4A01-B2EF-1CAEB09F8EF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E16444-0831-4890-94BB-9ADB72B978E9}" type="pres">
      <dgm:prSet presAssocID="{E468E599-6081-4243-B36E-8C372E469D44}" presName="parentLin" presStyleCnt="0"/>
      <dgm:spPr/>
      <dgm:t>
        <a:bodyPr/>
        <a:lstStyle/>
        <a:p>
          <a:endParaRPr lang="ru-RU"/>
        </a:p>
      </dgm:t>
    </dgm:pt>
    <dgm:pt modelId="{729AF8BE-5DA8-4B30-82A0-64F893B62458}" type="pres">
      <dgm:prSet presAssocID="{E468E599-6081-4243-B36E-8C372E469D4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CCFE2F3-E7E8-4230-B6A0-D74B4EFF097C}" type="pres">
      <dgm:prSet presAssocID="{E468E599-6081-4243-B36E-8C372E469D4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341DB-4C67-4EE1-B7B7-E5E4953F5550}" type="pres">
      <dgm:prSet presAssocID="{E468E599-6081-4243-B36E-8C372E469D44}" presName="negativeSpace" presStyleCnt="0"/>
      <dgm:spPr/>
      <dgm:t>
        <a:bodyPr/>
        <a:lstStyle/>
        <a:p>
          <a:endParaRPr lang="ru-RU"/>
        </a:p>
      </dgm:t>
    </dgm:pt>
    <dgm:pt modelId="{DB9E5756-A39A-4329-B203-516AC6F107D8}" type="pres">
      <dgm:prSet presAssocID="{E468E599-6081-4243-B36E-8C372E469D44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90F24-9243-45F2-968B-A69E055420DB}" type="pres">
      <dgm:prSet presAssocID="{4A20209C-DDEF-4B6C-9F1E-633097ACEBA3}" presName="spaceBetweenRectangles" presStyleCnt="0"/>
      <dgm:spPr/>
      <dgm:t>
        <a:bodyPr/>
        <a:lstStyle/>
        <a:p>
          <a:endParaRPr lang="ru-RU"/>
        </a:p>
      </dgm:t>
    </dgm:pt>
    <dgm:pt modelId="{C157D8B5-7696-4ACA-A71C-66E719CE5E74}" type="pres">
      <dgm:prSet presAssocID="{B5FBC678-FA4F-4811-9AC2-92A286AFA98F}" presName="parentLin" presStyleCnt="0"/>
      <dgm:spPr/>
      <dgm:t>
        <a:bodyPr/>
        <a:lstStyle/>
        <a:p>
          <a:endParaRPr lang="ru-RU"/>
        </a:p>
      </dgm:t>
    </dgm:pt>
    <dgm:pt modelId="{31EB8921-4687-445D-B517-1C617BE21B06}" type="pres">
      <dgm:prSet presAssocID="{B5FBC678-FA4F-4811-9AC2-92A286AFA98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D52284B-F918-4F6F-AE77-B59722F18799}" type="pres">
      <dgm:prSet presAssocID="{B5FBC678-FA4F-4811-9AC2-92A286AFA98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84FDD-ED08-496B-95B7-4180FC216393}" type="pres">
      <dgm:prSet presAssocID="{B5FBC678-FA4F-4811-9AC2-92A286AFA98F}" presName="negativeSpace" presStyleCnt="0"/>
      <dgm:spPr/>
      <dgm:t>
        <a:bodyPr/>
        <a:lstStyle/>
        <a:p>
          <a:endParaRPr lang="ru-RU"/>
        </a:p>
      </dgm:t>
    </dgm:pt>
    <dgm:pt modelId="{6AB94EB7-C24C-4104-9E13-377AEAEF867C}" type="pres">
      <dgm:prSet presAssocID="{B5FBC678-FA4F-4811-9AC2-92A286AFA98F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0939E-3B89-4A23-B518-8936696CBBB9}" type="pres">
      <dgm:prSet presAssocID="{A50A9459-DE90-47E7-AD08-2F3444546BBA}" presName="spaceBetweenRectangles" presStyleCnt="0"/>
      <dgm:spPr/>
      <dgm:t>
        <a:bodyPr/>
        <a:lstStyle/>
        <a:p>
          <a:endParaRPr lang="ru-RU"/>
        </a:p>
      </dgm:t>
    </dgm:pt>
    <dgm:pt modelId="{413E9240-257E-4CFA-946C-F56DF28C3DFD}" type="pres">
      <dgm:prSet presAssocID="{307E147D-C540-4CA6-9216-82A428AE2126}" presName="parentLin" presStyleCnt="0"/>
      <dgm:spPr/>
      <dgm:t>
        <a:bodyPr/>
        <a:lstStyle/>
        <a:p>
          <a:endParaRPr lang="ru-RU"/>
        </a:p>
      </dgm:t>
    </dgm:pt>
    <dgm:pt modelId="{52A7DD90-EED2-41CF-A3BE-66A0ACA62D90}" type="pres">
      <dgm:prSet presAssocID="{307E147D-C540-4CA6-9216-82A428AE212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A92D74C-9F2C-4C3F-B62A-7F94A0FFEAC1}" type="pres">
      <dgm:prSet presAssocID="{307E147D-C540-4CA6-9216-82A428AE212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EB1BE-F003-4D89-ACB0-1872ED6B68BD}" type="pres">
      <dgm:prSet presAssocID="{307E147D-C540-4CA6-9216-82A428AE2126}" presName="negativeSpace" presStyleCnt="0"/>
      <dgm:spPr/>
      <dgm:t>
        <a:bodyPr/>
        <a:lstStyle/>
        <a:p>
          <a:endParaRPr lang="ru-RU"/>
        </a:p>
      </dgm:t>
    </dgm:pt>
    <dgm:pt modelId="{7E262BE2-5313-4992-836A-C2A313AFF7C7}" type="pres">
      <dgm:prSet presAssocID="{307E147D-C540-4CA6-9216-82A428AE212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B1BB41-F35B-40B8-A8F4-5B5EC0F87334}" type="pres">
      <dgm:prSet presAssocID="{B1F17B8E-57F4-48C7-BCE3-9A218DF947F1}" presName="spaceBetweenRectangles" presStyleCnt="0"/>
      <dgm:spPr/>
      <dgm:t>
        <a:bodyPr/>
        <a:lstStyle/>
        <a:p>
          <a:endParaRPr lang="ru-RU"/>
        </a:p>
      </dgm:t>
    </dgm:pt>
    <dgm:pt modelId="{52CD0D82-6C41-430A-A49C-ED9269BA2505}" type="pres">
      <dgm:prSet presAssocID="{28E812BE-339E-41EC-BF77-09B4C561344E}" presName="parentLin" presStyleCnt="0"/>
      <dgm:spPr/>
      <dgm:t>
        <a:bodyPr/>
        <a:lstStyle/>
        <a:p>
          <a:endParaRPr lang="ru-RU"/>
        </a:p>
      </dgm:t>
    </dgm:pt>
    <dgm:pt modelId="{F1EB62B6-12CD-4D2A-8A0C-C8C921752FF6}" type="pres">
      <dgm:prSet presAssocID="{28E812BE-339E-41EC-BF77-09B4C561344E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B6177786-9A22-4D83-B959-7A1B567DE92C}" type="pres">
      <dgm:prSet presAssocID="{28E812BE-339E-41EC-BF77-09B4C561344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C1132-2721-47C5-9463-637D2DC41B2E}" type="pres">
      <dgm:prSet presAssocID="{28E812BE-339E-41EC-BF77-09B4C561344E}" presName="negativeSpace" presStyleCnt="0"/>
      <dgm:spPr/>
      <dgm:t>
        <a:bodyPr/>
        <a:lstStyle/>
        <a:p>
          <a:endParaRPr lang="ru-RU"/>
        </a:p>
      </dgm:t>
    </dgm:pt>
    <dgm:pt modelId="{2D4E9F6F-AB1D-4852-BE70-D20FE097E952}" type="pres">
      <dgm:prSet presAssocID="{28E812BE-339E-41EC-BF77-09B4C561344E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F6CF4-EEE1-4D52-89C1-C6A47E12E86D}" type="pres">
      <dgm:prSet presAssocID="{9AC9951D-F0FB-42C0-81FD-F9B14F0170E7}" presName="spaceBetweenRectangles" presStyleCnt="0"/>
      <dgm:spPr/>
      <dgm:t>
        <a:bodyPr/>
        <a:lstStyle/>
        <a:p>
          <a:endParaRPr lang="ru-RU"/>
        </a:p>
      </dgm:t>
    </dgm:pt>
    <dgm:pt modelId="{D2E4441E-85E1-4CC5-9C2B-1C4F423556C9}" type="pres">
      <dgm:prSet presAssocID="{26688C42-0102-478F-AA64-285C4555E138}" presName="parentLin" presStyleCnt="0"/>
      <dgm:spPr/>
      <dgm:t>
        <a:bodyPr/>
        <a:lstStyle/>
        <a:p>
          <a:endParaRPr lang="ru-RU"/>
        </a:p>
      </dgm:t>
    </dgm:pt>
    <dgm:pt modelId="{ADBDBFBD-3B0A-47C2-B75E-09E421D1AEF5}" type="pres">
      <dgm:prSet presAssocID="{26688C42-0102-478F-AA64-285C4555E138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1C4B2D5-2E84-4490-937F-917B443B7E5E}" type="pres">
      <dgm:prSet presAssocID="{26688C42-0102-478F-AA64-285C4555E13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3F08D-8D32-4EEB-B01E-BBDA12D1D582}" type="pres">
      <dgm:prSet presAssocID="{26688C42-0102-478F-AA64-285C4555E138}" presName="negativeSpace" presStyleCnt="0"/>
      <dgm:spPr/>
      <dgm:t>
        <a:bodyPr/>
        <a:lstStyle/>
        <a:p>
          <a:endParaRPr lang="ru-RU"/>
        </a:p>
      </dgm:t>
    </dgm:pt>
    <dgm:pt modelId="{CE8784B3-3FCF-40B2-A58E-8F5CB51C39D3}" type="pres">
      <dgm:prSet presAssocID="{26688C42-0102-478F-AA64-285C4555E138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33EEE9-7B4A-4D89-B3AE-2AB280A3F88B}" type="presOf" srcId="{26688C42-0102-478F-AA64-285C4555E138}" destId="{C1C4B2D5-2E84-4490-937F-917B443B7E5E}" srcOrd="1" destOrd="0" presId="urn:microsoft.com/office/officeart/2005/8/layout/list1"/>
    <dgm:cxn modelId="{C4BB910F-2755-4492-9920-4C99FF08AD0C}" srcId="{C782AF31-AA3E-4A01-B2EF-1CAEB09F8EF7}" destId="{307E147D-C540-4CA6-9216-82A428AE2126}" srcOrd="2" destOrd="0" parTransId="{41FFD6A8-DA3E-4111-B5FA-5575BF8F0F83}" sibTransId="{B1F17B8E-57F4-48C7-BCE3-9A218DF947F1}"/>
    <dgm:cxn modelId="{AD914AC7-7673-4230-882D-0FA6F8147FC0}" type="presOf" srcId="{B5FBC678-FA4F-4811-9AC2-92A286AFA98F}" destId="{31EB8921-4687-445D-B517-1C617BE21B06}" srcOrd="0" destOrd="0" presId="urn:microsoft.com/office/officeart/2005/8/layout/list1"/>
    <dgm:cxn modelId="{DCD4E038-3362-421A-AF04-C71D8A40DCC9}" type="presOf" srcId="{307E147D-C540-4CA6-9216-82A428AE2126}" destId="{3A92D74C-9F2C-4C3F-B62A-7F94A0FFEAC1}" srcOrd="1" destOrd="0" presId="urn:microsoft.com/office/officeart/2005/8/layout/list1"/>
    <dgm:cxn modelId="{2EECAB93-CA0A-4839-95BA-186DAA1B58DB}" type="presOf" srcId="{28E812BE-339E-41EC-BF77-09B4C561344E}" destId="{B6177786-9A22-4D83-B959-7A1B567DE92C}" srcOrd="1" destOrd="0" presId="urn:microsoft.com/office/officeart/2005/8/layout/list1"/>
    <dgm:cxn modelId="{2996BF35-AA92-4E65-8DBC-6FAB560F432A}" srcId="{C782AF31-AA3E-4A01-B2EF-1CAEB09F8EF7}" destId="{26688C42-0102-478F-AA64-285C4555E138}" srcOrd="4" destOrd="0" parTransId="{50CAFD14-A740-4FD9-A414-C06C0BF283D8}" sibTransId="{9C72B372-3825-4949-A285-D362DD3ED856}"/>
    <dgm:cxn modelId="{3BF49CEF-9BAD-4F27-9C84-CD81660E73FC}" type="presOf" srcId="{E468E599-6081-4243-B36E-8C372E469D44}" destId="{729AF8BE-5DA8-4B30-82A0-64F893B62458}" srcOrd="0" destOrd="0" presId="urn:microsoft.com/office/officeart/2005/8/layout/list1"/>
    <dgm:cxn modelId="{0B51A245-6180-4FDF-9103-F20449D0016A}" type="presOf" srcId="{26688C42-0102-478F-AA64-285C4555E138}" destId="{ADBDBFBD-3B0A-47C2-B75E-09E421D1AEF5}" srcOrd="0" destOrd="0" presId="urn:microsoft.com/office/officeart/2005/8/layout/list1"/>
    <dgm:cxn modelId="{F419E212-37B6-45E1-BBD0-23D3111394FB}" type="presOf" srcId="{28E812BE-339E-41EC-BF77-09B4C561344E}" destId="{F1EB62B6-12CD-4D2A-8A0C-C8C921752FF6}" srcOrd="0" destOrd="0" presId="urn:microsoft.com/office/officeart/2005/8/layout/list1"/>
    <dgm:cxn modelId="{459D9B2E-334F-46AD-874E-500A903404D2}" srcId="{C782AF31-AA3E-4A01-B2EF-1CAEB09F8EF7}" destId="{B5FBC678-FA4F-4811-9AC2-92A286AFA98F}" srcOrd="1" destOrd="0" parTransId="{E00037F7-BA5B-4E2D-AE7C-FD483121917E}" sibTransId="{A50A9459-DE90-47E7-AD08-2F3444546BBA}"/>
    <dgm:cxn modelId="{C83A2CE1-6B21-4BC5-A4DB-D1CBF7C0E4CF}" type="presOf" srcId="{C782AF31-AA3E-4A01-B2EF-1CAEB09F8EF7}" destId="{B77DB3FE-EF66-4F0F-A5FB-C05BCA1B053A}" srcOrd="0" destOrd="0" presId="urn:microsoft.com/office/officeart/2005/8/layout/list1"/>
    <dgm:cxn modelId="{F8212B2E-EBCA-46A5-90EA-653FAD31E170}" srcId="{C782AF31-AA3E-4A01-B2EF-1CAEB09F8EF7}" destId="{E468E599-6081-4243-B36E-8C372E469D44}" srcOrd="0" destOrd="0" parTransId="{3EB923C7-2238-4D7F-9560-815E503313EE}" sibTransId="{4A20209C-DDEF-4B6C-9F1E-633097ACEBA3}"/>
    <dgm:cxn modelId="{EFED386C-E285-4BFC-BFA3-06FF6004EE96}" type="presOf" srcId="{E468E599-6081-4243-B36E-8C372E469D44}" destId="{FCCFE2F3-E7E8-4230-B6A0-D74B4EFF097C}" srcOrd="1" destOrd="0" presId="urn:microsoft.com/office/officeart/2005/8/layout/list1"/>
    <dgm:cxn modelId="{9B556638-3592-406D-947E-AAD4E030A025}" type="presOf" srcId="{307E147D-C540-4CA6-9216-82A428AE2126}" destId="{52A7DD90-EED2-41CF-A3BE-66A0ACA62D90}" srcOrd="0" destOrd="0" presId="urn:microsoft.com/office/officeart/2005/8/layout/list1"/>
    <dgm:cxn modelId="{2AD7C50D-863F-4C90-B641-36361F65FFD3}" type="presOf" srcId="{B5FBC678-FA4F-4811-9AC2-92A286AFA98F}" destId="{AD52284B-F918-4F6F-AE77-B59722F18799}" srcOrd="1" destOrd="0" presId="urn:microsoft.com/office/officeart/2005/8/layout/list1"/>
    <dgm:cxn modelId="{862474BD-B1A4-4307-852D-460D5449FC15}" srcId="{C782AF31-AA3E-4A01-B2EF-1CAEB09F8EF7}" destId="{28E812BE-339E-41EC-BF77-09B4C561344E}" srcOrd="3" destOrd="0" parTransId="{CD9DCB83-B658-4DD4-B042-5F55DA18BEE2}" sibTransId="{9AC9951D-F0FB-42C0-81FD-F9B14F0170E7}"/>
    <dgm:cxn modelId="{09A6E097-63AF-4F4A-82C5-0EE623E174EA}" type="presParOf" srcId="{B77DB3FE-EF66-4F0F-A5FB-C05BCA1B053A}" destId="{16E16444-0831-4890-94BB-9ADB72B978E9}" srcOrd="0" destOrd="0" presId="urn:microsoft.com/office/officeart/2005/8/layout/list1"/>
    <dgm:cxn modelId="{207DD53A-3784-4CF3-9C38-D8665D3A9D24}" type="presParOf" srcId="{16E16444-0831-4890-94BB-9ADB72B978E9}" destId="{729AF8BE-5DA8-4B30-82A0-64F893B62458}" srcOrd="0" destOrd="0" presId="urn:microsoft.com/office/officeart/2005/8/layout/list1"/>
    <dgm:cxn modelId="{EBE45495-FF91-4FD7-B68C-0E13DE759F1B}" type="presParOf" srcId="{16E16444-0831-4890-94BB-9ADB72B978E9}" destId="{FCCFE2F3-E7E8-4230-B6A0-D74B4EFF097C}" srcOrd="1" destOrd="0" presId="urn:microsoft.com/office/officeart/2005/8/layout/list1"/>
    <dgm:cxn modelId="{91B80A81-9999-48A8-8D47-2E35BD8ADEEF}" type="presParOf" srcId="{B77DB3FE-EF66-4F0F-A5FB-C05BCA1B053A}" destId="{638341DB-4C67-4EE1-B7B7-E5E4953F5550}" srcOrd="1" destOrd="0" presId="urn:microsoft.com/office/officeart/2005/8/layout/list1"/>
    <dgm:cxn modelId="{4850139F-37B4-4710-B39A-8BB20CACAB12}" type="presParOf" srcId="{B77DB3FE-EF66-4F0F-A5FB-C05BCA1B053A}" destId="{DB9E5756-A39A-4329-B203-516AC6F107D8}" srcOrd="2" destOrd="0" presId="urn:microsoft.com/office/officeart/2005/8/layout/list1"/>
    <dgm:cxn modelId="{A19E2C88-DD0F-4CA8-9072-382CD1B5137C}" type="presParOf" srcId="{B77DB3FE-EF66-4F0F-A5FB-C05BCA1B053A}" destId="{C8F90F24-9243-45F2-968B-A69E055420DB}" srcOrd="3" destOrd="0" presId="urn:microsoft.com/office/officeart/2005/8/layout/list1"/>
    <dgm:cxn modelId="{E2FC1E54-1F50-4042-A9CB-CFA8B21B57B0}" type="presParOf" srcId="{B77DB3FE-EF66-4F0F-A5FB-C05BCA1B053A}" destId="{C157D8B5-7696-4ACA-A71C-66E719CE5E74}" srcOrd="4" destOrd="0" presId="urn:microsoft.com/office/officeart/2005/8/layout/list1"/>
    <dgm:cxn modelId="{885EF8D4-300C-401F-A288-E58984E718B0}" type="presParOf" srcId="{C157D8B5-7696-4ACA-A71C-66E719CE5E74}" destId="{31EB8921-4687-445D-B517-1C617BE21B06}" srcOrd="0" destOrd="0" presId="urn:microsoft.com/office/officeart/2005/8/layout/list1"/>
    <dgm:cxn modelId="{C89032F4-9BB2-457A-8358-9B363274ACAC}" type="presParOf" srcId="{C157D8B5-7696-4ACA-A71C-66E719CE5E74}" destId="{AD52284B-F918-4F6F-AE77-B59722F18799}" srcOrd="1" destOrd="0" presId="urn:microsoft.com/office/officeart/2005/8/layout/list1"/>
    <dgm:cxn modelId="{CB0535E0-AC8D-47D7-AE88-56D563063C91}" type="presParOf" srcId="{B77DB3FE-EF66-4F0F-A5FB-C05BCA1B053A}" destId="{96584FDD-ED08-496B-95B7-4180FC216393}" srcOrd="5" destOrd="0" presId="urn:microsoft.com/office/officeart/2005/8/layout/list1"/>
    <dgm:cxn modelId="{B89B1BC5-E131-44AD-B9F6-56E2B638F6BF}" type="presParOf" srcId="{B77DB3FE-EF66-4F0F-A5FB-C05BCA1B053A}" destId="{6AB94EB7-C24C-4104-9E13-377AEAEF867C}" srcOrd="6" destOrd="0" presId="urn:microsoft.com/office/officeart/2005/8/layout/list1"/>
    <dgm:cxn modelId="{67870538-8749-48CA-9FEF-AE253A4CB1BF}" type="presParOf" srcId="{B77DB3FE-EF66-4F0F-A5FB-C05BCA1B053A}" destId="{32F0939E-3B89-4A23-B518-8936696CBBB9}" srcOrd="7" destOrd="0" presId="urn:microsoft.com/office/officeart/2005/8/layout/list1"/>
    <dgm:cxn modelId="{6201CD2A-E1C7-4C4D-A595-911FE3E03AC9}" type="presParOf" srcId="{B77DB3FE-EF66-4F0F-A5FB-C05BCA1B053A}" destId="{413E9240-257E-4CFA-946C-F56DF28C3DFD}" srcOrd="8" destOrd="0" presId="urn:microsoft.com/office/officeart/2005/8/layout/list1"/>
    <dgm:cxn modelId="{85AF3F09-61EC-40DA-BDBA-C48E221131D5}" type="presParOf" srcId="{413E9240-257E-4CFA-946C-F56DF28C3DFD}" destId="{52A7DD90-EED2-41CF-A3BE-66A0ACA62D90}" srcOrd="0" destOrd="0" presId="urn:microsoft.com/office/officeart/2005/8/layout/list1"/>
    <dgm:cxn modelId="{686415FB-A731-4FFC-84A4-1224488E07AA}" type="presParOf" srcId="{413E9240-257E-4CFA-946C-F56DF28C3DFD}" destId="{3A92D74C-9F2C-4C3F-B62A-7F94A0FFEAC1}" srcOrd="1" destOrd="0" presId="urn:microsoft.com/office/officeart/2005/8/layout/list1"/>
    <dgm:cxn modelId="{737C0FEA-B6EF-4097-9C4C-393FB23DFDC6}" type="presParOf" srcId="{B77DB3FE-EF66-4F0F-A5FB-C05BCA1B053A}" destId="{AF3EB1BE-F003-4D89-ACB0-1872ED6B68BD}" srcOrd="9" destOrd="0" presId="urn:microsoft.com/office/officeart/2005/8/layout/list1"/>
    <dgm:cxn modelId="{282BA677-E909-426E-9B93-2113AC10EE57}" type="presParOf" srcId="{B77DB3FE-EF66-4F0F-A5FB-C05BCA1B053A}" destId="{7E262BE2-5313-4992-836A-C2A313AFF7C7}" srcOrd="10" destOrd="0" presId="urn:microsoft.com/office/officeart/2005/8/layout/list1"/>
    <dgm:cxn modelId="{65D419AC-B43A-4E8E-AF0A-2605001D9788}" type="presParOf" srcId="{B77DB3FE-EF66-4F0F-A5FB-C05BCA1B053A}" destId="{ADB1BB41-F35B-40B8-A8F4-5B5EC0F87334}" srcOrd="11" destOrd="0" presId="urn:microsoft.com/office/officeart/2005/8/layout/list1"/>
    <dgm:cxn modelId="{D7B00FB4-E3E0-46AA-A942-4521412D6622}" type="presParOf" srcId="{B77DB3FE-EF66-4F0F-A5FB-C05BCA1B053A}" destId="{52CD0D82-6C41-430A-A49C-ED9269BA2505}" srcOrd="12" destOrd="0" presId="urn:microsoft.com/office/officeart/2005/8/layout/list1"/>
    <dgm:cxn modelId="{079FB37B-8BC2-4AD8-AE35-A2BE78DF4CCB}" type="presParOf" srcId="{52CD0D82-6C41-430A-A49C-ED9269BA2505}" destId="{F1EB62B6-12CD-4D2A-8A0C-C8C921752FF6}" srcOrd="0" destOrd="0" presId="urn:microsoft.com/office/officeart/2005/8/layout/list1"/>
    <dgm:cxn modelId="{4E9DE4AF-BAB3-4B02-BEC2-627C3A55EC61}" type="presParOf" srcId="{52CD0D82-6C41-430A-A49C-ED9269BA2505}" destId="{B6177786-9A22-4D83-B959-7A1B567DE92C}" srcOrd="1" destOrd="0" presId="urn:microsoft.com/office/officeart/2005/8/layout/list1"/>
    <dgm:cxn modelId="{4EEA1B25-63E0-4194-B121-D8D7DDD61D75}" type="presParOf" srcId="{B77DB3FE-EF66-4F0F-A5FB-C05BCA1B053A}" destId="{95BC1132-2721-47C5-9463-637D2DC41B2E}" srcOrd="13" destOrd="0" presId="urn:microsoft.com/office/officeart/2005/8/layout/list1"/>
    <dgm:cxn modelId="{3D4C1CE2-A8AF-4BF3-A2F9-E093AD38EA5D}" type="presParOf" srcId="{B77DB3FE-EF66-4F0F-A5FB-C05BCA1B053A}" destId="{2D4E9F6F-AB1D-4852-BE70-D20FE097E952}" srcOrd="14" destOrd="0" presId="urn:microsoft.com/office/officeart/2005/8/layout/list1"/>
    <dgm:cxn modelId="{F2FAB3F8-E00C-4A6D-970F-990E79B9FCAA}" type="presParOf" srcId="{B77DB3FE-EF66-4F0F-A5FB-C05BCA1B053A}" destId="{DEAF6CF4-EEE1-4D52-89C1-C6A47E12E86D}" srcOrd="15" destOrd="0" presId="urn:microsoft.com/office/officeart/2005/8/layout/list1"/>
    <dgm:cxn modelId="{A86AEC1B-0A50-4B65-8A22-81AA5B03AF7A}" type="presParOf" srcId="{B77DB3FE-EF66-4F0F-A5FB-C05BCA1B053A}" destId="{D2E4441E-85E1-4CC5-9C2B-1C4F423556C9}" srcOrd="16" destOrd="0" presId="urn:microsoft.com/office/officeart/2005/8/layout/list1"/>
    <dgm:cxn modelId="{51D5C764-D07D-4967-95CC-4EED07B76FE7}" type="presParOf" srcId="{D2E4441E-85E1-4CC5-9C2B-1C4F423556C9}" destId="{ADBDBFBD-3B0A-47C2-B75E-09E421D1AEF5}" srcOrd="0" destOrd="0" presId="urn:microsoft.com/office/officeart/2005/8/layout/list1"/>
    <dgm:cxn modelId="{F7F4AC3A-6F79-4016-B610-03DCF795D99A}" type="presParOf" srcId="{D2E4441E-85E1-4CC5-9C2B-1C4F423556C9}" destId="{C1C4B2D5-2E84-4490-937F-917B443B7E5E}" srcOrd="1" destOrd="0" presId="urn:microsoft.com/office/officeart/2005/8/layout/list1"/>
    <dgm:cxn modelId="{D0D6CC7B-FEEC-4578-B738-9E7E5F470820}" type="presParOf" srcId="{B77DB3FE-EF66-4F0F-A5FB-C05BCA1B053A}" destId="{A403F08D-8D32-4EEB-B01E-BBDA12D1D582}" srcOrd="17" destOrd="0" presId="urn:microsoft.com/office/officeart/2005/8/layout/list1"/>
    <dgm:cxn modelId="{6731742F-3B51-4DF5-93E1-CC31A8B2AEE6}" type="presParOf" srcId="{B77DB3FE-EF66-4F0F-A5FB-C05BCA1B053A}" destId="{CE8784B3-3FCF-40B2-A58E-8F5CB51C39D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82AF31-AA3E-4A01-B2EF-1CAEB09F8EF7}" type="doc">
      <dgm:prSet loTypeId="urn:microsoft.com/office/officeart/2005/8/layout/list1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9F1CDD9-1A62-4C09-9289-AA33BE90758D}">
      <dgm:prSet custT="1"/>
      <dgm:spPr/>
      <dgm:t>
        <a:bodyPr/>
        <a:lstStyle/>
        <a:p>
          <a:r>
            <a:rPr lang="ru-RU" sz="1800" smtClean="0">
              <a:solidFill>
                <a:schemeClr val="tx1"/>
              </a:solidFill>
              <a:latin typeface="Calibri" panose="020F0502020204030204" pitchFamily="34" charset="0"/>
            </a:rPr>
            <a:t>Организованное взаимодействие </a:t>
          </a:r>
          <a:endParaRPr lang="ru-RU" sz="1800" dirty="0" smtClean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F19B7F1-258B-44A7-B9EC-BF6C06739B95}" type="parTrans" cxnId="{7C6AD11B-89DF-4F92-8D12-0E462DEFC57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F4025CD-7677-49E9-86EF-E5129F4FE5AC}" type="sibTrans" cxnId="{7C6AD11B-89DF-4F92-8D12-0E462DEFC57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E98D965-AD6D-46FD-A4E9-E0ABAB105025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Calibri" panose="020F0502020204030204" pitchFamily="34" charset="0"/>
            </a:rPr>
            <a:t>Высокий уровень владения методологией учета</a:t>
          </a:r>
        </a:p>
      </dgm:t>
    </dgm:pt>
    <dgm:pt modelId="{18A7705E-A632-4A73-9C8E-B84D6FDDEDED}" type="parTrans" cxnId="{730FC2C6-8D12-4857-B4C7-C3816A5FCE6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5CE9B9A-B742-4E62-BAC5-68FB90EA9A01}" type="sibTrans" cxnId="{730FC2C6-8D12-4857-B4C7-C3816A5FCE6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4357722-C7AF-4986-AE7A-3F701823A4CD}">
      <dgm:prSet custT="1"/>
      <dgm:spPr/>
      <dgm:t>
        <a:bodyPr/>
        <a:lstStyle/>
        <a:p>
          <a:r>
            <a:rPr lang="ru-RU" sz="1800" smtClean="0">
              <a:solidFill>
                <a:schemeClr val="tx1"/>
              </a:solidFill>
              <a:latin typeface="Calibri" panose="020F0502020204030204" pitchFamily="34" charset="0"/>
            </a:rPr>
            <a:t>Высококвалифицированные технические специалисты поддержки</a:t>
          </a:r>
          <a:endParaRPr lang="ru-RU" sz="1800" dirty="0" smtClean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BBB853F-E052-46A2-9858-6D4C3B0C64E2}" type="parTrans" cxnId="{B7EB5D55-FAC5-4383-B0BE-D7C19CFDFFEB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7D61E4E-EB2F-4634-B3A1-2E8F7570B997}" type="sibTrans" cxnId="{B7EB5D55-FAC5-4383-B0BE-D7C19CFDFFEB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5C14C79-BDE2-4E9C-82E6-AA0605199BC6}">
      <dgm:prSet custT="1"/>
      <dgm:spPr/>
      <dgm:t>
        <a:bodyPr/>
        <a:lstStyle/>
        <a:p>
          <a:r>
            <a:rPr lang="ru-RU" sz="1800" smtClean="0">
              <a:solidFill>
                <a:schemeClr val="tx1"/>
              </a:solidFill>
              <a:latin typeface="Calibri" panose="020F0502020204030204" pitchFamily="34" charset="0"/>
            </a:rPr>
            <a:t>Самая большая линия консультаций за Уралом</a:t>
          </a:r>
          <a:endParaRPr lang="ru-RU" sz="18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FEA9638-347B-4CF7-B5DF-60FE756A4CFD}" type="parTrans" cxnId="{AA01981F-1BD2-470E-BC77-6AF33DBB822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E834976-7F29-4876-99AA-633BAE6378EA}" type="sibTrans" cxnId="{AA01981F-1BD2-470E-BC77-6AF33DBB822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77DB3FE-EF66-4F0F-A5FB-C05BCA1B053A}" type="pres">
      <dgm:prSet presAssocID="{C782AF31-AA3E-4A01-B2EF-1CAEB09F8EF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06859A-688B-4FD0-A546-98C83B50AB4A}" type="pres">
      <dgm:prSet presAssocID="{89F1CDD9-1A62-4C09-9289-AA33BE90758D}" presName="parentLin" presStyleCnt="0"/>
      <dgm:spPr/>
    </dgm:pt>
    <dgm:pt modelId="{38414C3E-486B-4393-A4C2-B6EF9E8EEE82}" type="pres">
      <dgm:prSet presAssocID="{89F1CDD9-1A62-4C09-9289-AA33BE90758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EF845AC-E048-4393-82D3-EED043868F7A}" type="pres">
      <dgm:prSet presAssocID="{89F1CDD9-1A62-4C09-9289-AA33BE90758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1B35E8-1706-477E-A297-B56C2C004C4E}" type="pres">
      <dgm:prSet presAssocID="{89F1CDD9-1A62-4C09-9289-AA33BE90758D}" presName="negativeSpace" presStyleCnt="0"/>
      <dgm:spPr/>
    </dgm:pt>
    <dgm:pt modelId="{91D774BB-A5C7-477F-952E-F1CCD01AAAA9}" type="pres">
      <dgm:prSet presAssocID="{89F1CDD9-1A62-4C09-9289-AA33BE90758D}" presName="childText" presStyleLbl="conFgAcc1" presStyleIdx="0" presStyleCnt="4">
        <dgm:presLayoutVars>
          <dgm:bulletEnabled val="1"/>
        </dgm:presLayoutVars>
      </dgm:prSet>
      <dgm:spPr/>
    </dgm:pt>
    <dgm:pt modelId="{30BFA1F8-5A61-4BD0-9F8C-C4100E898BA0}" type="pres">
      <dgm:prSet presAssocID="{5F4025CD-7677-49E9-86EF-E5129F4FE5AC}" presName="spaceBetweenRectangles" presStyleCnt="0"/>
      <dgm:spPr/>
    </dgm:pt>
    <dgm:pt modelId="{19D1B97C-AAAD-4518-88FB-5BE66725E9F1}" type="pres">
      <dgm:prSet presAssocID="{BE98D965-AD6D-46FD-A4E9-E0ABAB105025}" presName="parentLin" presStyleCnt="0"/>
      <dgm:spPr/>
    </dgm:pt>
    <dgm:pt modelId="{EC1B43FB-830F-4CA6-84AB-76F52C6ED2E6}" type="pres">
      <dgm:prSet presAssocID="{BE98D965-AD6D-46FD-A4E9-E0ABAB10502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F5623AF-8BCB-47B6-82B2-021D3F828255}" type="pres">
      <dgm:prSet presAssocID="{BE98D965-AD6D-46FD-A4E9-E0ABAB10502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50DC29-DB5A-4659-B263-F75DD06D45FC}" type="pres">
      <dgm:prSet presAssocID="{BE98D965-AD6D-46FD-A4E9-E0ABAB105025}" presName="negativeSpace" presStyleCnt="0"/>
      <dgm:spPr/>
    </dgm:pt>
    <dgm:pt modelId="{2926C12D-A3EB-476E-B325-6889CC5A63C3}" type="pres">
      <dgm:prSet presAssocID="{BE98D965-AD6D-46FD-A4E9-E0ABAB105025}" presName="childText" presStyleLbl="conFgAcc1" presStyleIdx="1" presStyleCnt="4">
        <dgm:presLayoutVars>
          <dgm:bulletEnabled val="1"/>
        </dgm:presLayoutVars>
      </dgm:prSet>
      <dgm:spPr/>
    </dgm:pt>
    <dgm:pt modelId="{68CF3F13-467B-4A3F-8CA2-0D0C45CD86E8}" type="pres">
      <dgm:prSet presAssocID="{75CE9B9A-B742-4E62-BAC5-68FB90EA9A01}" presName="spaceBetweenRectangles" presStyleCnt="0"/>
      <dgm:spPr/>
    </dgm:pt>
    <dgm:pt modelId="{DBA0044C-B9C5-418D-9012-C55FE8103C77}" type="pres">
      <dgm:prSet presAssocID="{B4357722-C7AF-4986-AE7A-3F701823A4CD}" presName="parentLin" presStyleCnt="0"/>
      <dgm:spPr/>
    </dgm:pt>
    <dgm:pt modelId="{9110F579-3579-472E-B29F-5BCB57DBBAC8}" type="pres">
      <dgm:prSet presAssocID="{B4357722-C7AF-4986-AE7A-3F701823A4CD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FB16B3A-B705-4FC7-8720-805109CC1F2F}" type="pres">
      <dgm:prSet presAssocID="{B4357722-C7AF-4986-AE7A-3F701823A4C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4AF85-0675-49E5-AFC4-56B87B94F4CD}" type="pres">
      <dgm:prSet presAssocID="{B4357722-C7AF-4986-AE7A-3F701823A4CD}" presName="negativeSpace" presStyleCnt="0"/>
      <dgm:spPr/>
    </dgm:pt>
    <dgm:pt modelId="{7ACDABF4-7A26-4A08-8E07-9A5373B6619F}" type="pres">
      <dgm:prSet presAssocID="{B4357722-C7AF-4986-AE7A-3F701823A4CD}" presName="childText" presStyleLbl="conFgAcc1" presStyleIdx="2" presStyleCnt="4">
        <dgm:presLayoutVars>
          <dgm:bulletEnabled val="1"/>
        </dgm:presLayoutVars>
      </dgm:prSet>
      <dgm:spPr/>
    </dgm:pt>
    <dgm:pt modelId="{C521830E-30C0-41EC-8726-7ACC5CC34032}" type="pres">
      <dgm:prSet presAssocID="{F7D61E4E-EB2F-4634-B3A1-2E8F7570B997}" presName="spaceBetweenRectangles" presStyleCnt="0"/>
      <dgm:spPr/>
    </dgm:pt>
    <dgm:pt modelId="{C4CF0CF4-002F-4641-A0E7-0E07971307B6}" type="pres">
      <dgm:prSet presAssocID="{15C14C79-BDE2-4E9C-82E6-AA0605199BC6}" presName="parentLin" presStyleCnt="0"/>
      <dgm:spPr/>
    </dgm:pt>
    <dgm:pt modelId="{E89B83B1-4E9B-4CFE-93E1-3D6D1C6A6711}" type="pres">
      <dgm:prSet presAssocID="{15C14C79-BDE2-4E9C-82E6-AA0605199BC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9F0E4C2-7E1B-4DBE-AABD-B7A10469D285}" type="pres">
      <dgm:prSet presAssocID="{15C14C79-BDE2-4E9C-82E6-AA0605199BC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75AE6-3420-4431-9A7B-6B07F3057502}" type="pres">
      <dgm:prSet presAssocID="{15C14C79-BDE2-4E9C-82E6-AA0605199BC6}" presName="negativeSpace" presStyleCnt="0"/>
      <dgm:spPr/>
    </dgm:pt>
    <dgm:pt modelId="{51827CD6-E0A3-4DA7-98E3-67EAB57E1090}" type="pres">
      <dgm:prSet presAssocID="{15C14C79-BDE2-4E9C-82E6-AA0605199BC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392E5BF-DDFB-4533-9EBA-233D0C3F68F7}" type="presOf" srcId="{89F1CDD9-1A62-4C09-9289-AA33BE90758D}" destId="{DEF845AC-E048-4393-82D3-EED043868F7A}" srcOrd="1" destOrd="0" presId="urn:microsoft.com/office/officeart/2005/8/layout/list1"/>
    <dgm:cxn modelId="{D3259D87-2FD7-4B6D-A25C-EA5E1CE72BED}" type="presOf" srcId="{89F1CDD9-1A62-4C09-9289-AA33BE90758D}" destId="{38414C3E-486B-4393-A4C2-B6EF9E8EEE82}" srcOrd="0" destOrd="0" presId="urn:microsoft.com/office/officeart/2005/8/layout/list1"/>
    <dgm:cxn modelId="{B88EDC8E-9954-4C16-B67E-FA7751A0D87E}" type="presOf" srcId="{B4357722-C7AF-4986-AE7A-3F701823A4CD}" destId="{9110F579-3579-472E-B29F-5BCB57DBBAC8}" srcOrd="0" destOrd="0" presId="urn:microsoft.com/office/officeart/2005/8/layout/list1"/>
    <dgm:cxn modelId="{AA01981F-1BD2-470E-BC77-6AF33DBB8227}" srcId="{C782AF31-AA3E-4A01-B2EF-1CAEB09F8EF7}" destId="{15C14C79-BDE2-4E9C-82E6-AA0605199BC6}" srcOrd="3" destOrd="0" parTransId="{9FEA9638-347B-4CF7-B5DF-60FE756A4CFD}" sibTransId="{5E834976-7F29-4876-99AA-633BAE6378EA}"/>
    <dgm:cxn modelId="{A7016705-2267-4B7B-9212-83002C9A9634}" type="presOf" srcId="{BE98D965-AD6D-46FD-A4E9-E0ABAB105025}" destId="{4F5623AF-8BCB-47B6-82B2-021D3F828255}" srcOrd="1" destOrd="0" presId="urn:microsoft.com/office/officeart/2005/8/layout/list1"/>
    <dgm:cxn modelId="{036A005B-503D-44E0-AF4E-688466E0EC9D}" type="presOf" srcId="{C782AF31-AA3E-4A01-B2EF-1CAEB09F8EF7}" destId="{B77DB3FE-EF66-4F0F-A5FB-C05BCA1B053A}" srcOrd="0" destOrd="0" presId="urn:microsoft.com/office/officeart/2005/8/layout/list1"/>
    <dgm:cxn modelId="{B7EB5D55-FAC5-4383-B0BE-D7C19CFDFFEB}" srcId="{C782AF31-AA3E-4A01-B2EF-1CAEB09F8EF7}" destId="{B4357722-C7AF-4986-AE7A-3F701823A4CD}" srcOrd="2" destOrd="0" parTransId="{9BBB853F-E052-46A2-9858-6D4C3B0C64E2}" sibTransId="{F7D61E4E-EB2F-4634-B3A1-2E8F7570B997}"/>
    <dgm:cxn modelId="{D4C22C55-F0C3-4F53-8D46-2893297F6184}" type="presOf" srcId="{15C14C79-BDE2-4E9C-82E6-AA0605199BC6}" destId="{E89B83B1-4E9B-4CFE-93E1-3D6D1C6A6711}" srcOrd="0" destOrd="0" presId="urn:microsoft.com/office/officeart/2005/8/layout/list1"/>
    <dgm:cxn modelId="{730FC2C6-8D12-4857-B4C7-C3816A5FCE61}" srcId="{C782AF31-AA3E-4A01-B2EF-1CAEB09F8EF7}" destId="{BE98D965-AD6D-46FD-A4E9-E0ABAB105025}" srcOrd="1" destOrd="0" parTransId="{18A7705E-A632-4A73-9C8E-B84D6FDDEDED}" sibTransId="{75CE9B9A-B742-4E62-BAC5-68FB90EA9A01}"/>
    <dgm:cxn modelId="{9EB91099-CD31-4670-B7D0-02BC2034948A}" type="presOf" srcId="{15C14C79-BDE2-4E9C-82E6-AA0605199BC6}" destId="{29F0E4C2-7E1B-4DBE-AABD-B7A10469D285}" srcOrd="1" destOrd="0" presId="urn:microsoft.com/office/officeart/2005/8/layout/list1"/>
    <dgm:cxn modelId="{7C6AD11B-89DF-4F92-8D12-0E462DEFC573}" srcId="{C782AF31-AA3E-4A01-B2EF-1CAEB09F8EF7}" destId="{89F1CDD9-1A62-4C09-9289-AA33BE90758D}" srcOrd="0" destOrd="0" parTransId="{8F19B7F1-258B-44A7-B9EC-BF6C06739B95}" sibTransId="{5F4025CD-7677-49E9-86EF-E5129F4FE5AC}"/>
    <dgm:cxn modelId="{AB8A8459-84FA-4BA8-BDE6-FF44E356C022}" type="presOf" srcId="{B4357722-C7AF-4986-AE7A-3F701823A4CD}" destId="{0FB16B3A-B705-4FC7-8720-805109CC1F2F}" srcOrd="1" destOrd="0" presId="urn:microsoft.com/office/officeart/2005/8/layout/list1"/>
    <dgm:cxn modelId="{7AFCBAD2-277B-43D3-A86E-BE8DAA5468D9}" type="presOf" srcId="{BE98D965-AD6D-46FD-A4E9-E0ABAB105025}" destId="{EC1B43FB-830F-4CA6-84AB-76F52C6ED2E6}" srcOrd="0" destOrd="0" presId="urn:microsoft.com/office/officeart/2005/8/layout/list1"/>
    <dgm:cxn modelId="{07325F5F-650E-4829-8C98-7846342AEF54}" type="presParOf" srcId="{B77DB3FE-EF66-4F0F-A5FB-C05BCA1B053A}" destId="{C306859A-688B-4FD0-A546-98C83B50AB4A}" srcOrd="0" destOrd="0" presId="urn:microsoft.com/office/officeart/2005/8/layout/list1"/>
    <dgm:cxn modelId="{236BDCD7-0542-446E-B9A6-8E7E5B7C7D6D}" type="presParOf" srcId="{C306859A-688B-4FD0-A546-98C83B50AB4A}" destId="{38414C3E-486B-4393-A4C2-B6EF9E8EEE82}" srcOrd="0" destOrd="0" presId="urn:microsoft.com/office/officeart/2005/8/layout/list1"/>
    <dgm:cxn modelId="{9D611A8A-84E3-43B6-89D9-9E8A0275F2FF}" type="presParOf" srcId="{C306859A-688B-4FD0-A546-98C83B50AB4A}" destId="{DEF845AC-E048-4393-82D3-EED043868F7A}" srcOrd="1" destOrd="0" presId="urn:microsoft.com/office/officeart/2005/8/layout/list1"/>
    <dgm:cxn modelId="{E3D5E980-FC07-4E9A-A9EF-FD80634AE6CF}" type="presParOf" srcId="{B77DB3FE-EF66-4F0F-A5FB-C05BCA1B053A}" destId="{291B35E8-1706-477E-A297-B56C2C004C4E}" srcOrd="1" destOrd="0" presId="urn:microsoft.com/office/officeart/2005/8/layout/list1"/>
    <dgm:cxn modelId="{C0651148-1FCC-4BD3-B44D-8C1C3DD46783}" type="presParOf" srcId="{B77DB3FE-EF66-4F0F-A5FB-C05BCA1B053A}" destId="{91D774BB-A5C7-477F-952E-F1CCD01AAAA9}" srcOrd="2" destOrd="0" presId="urn:microsoft.com/office/officeart/2005/8/layout/list1"/>
    <dgm:cxn modelId="{D536834B-0846-49E4-A2FC-8AC6497A360C}" type="presParOf" srcId="{B77DB3FE-EF66-4F0F-A5FB-C05BCA1B053A}" destId="{30BFA1F8-5A61-4BD0-9F8C-C4100E898BA0}" srcOrd="3" destOrd="0" presId="urn:microsoft.com/office/officeart/2005/8/layout/list1"/>
    <dgm:cxn modelId="{D6435715-6C68-45A2-81FF-FD0EE616608F}" type="presParOf" srcId="{B77DB3FE-EF66-4F0F-A5FB-C05BCA1B053A}" destId="{19D1B97C-AAAD-4518-88FB-5BE66725E9F1}" srcOrd="4" destOrd="0" presId="urn:microsoft.com/office/officeart/2005/8/layout/list1"/>
    <dgm:cxn modelId="{08097843-FF81-4162-BFAF-84EC93E5B61E}" type="presParOf" srcId="{19D1B97C-AAAD-4518-88FB-5BE66725E9F1}" destId="{EC1B43FB-830F-4CA6-84AB-76F52C6ED2E6}" srcOrd="0" destOrd="0" presId="urn:microsoft.com/office/officeart/2005/8/layout/list1"/>
    <dgm:cxn modelId="{1B793963-1C7A-419E-BD8E-7AC5C825EF65}" type="presParOf" srcId="{19D1B97C-AAAD-4518-88FB-5BE66725E9F1}" destId="{4F5623AF-8BCB-47B6-82B2-021D3F828255}" srcOrd="1" destOrd="0" presId="urn:microsoft.com/office/officeart/2005/8/layout/list1"/>
    <dgm:cxn modelId="{1EB84654-454C-4B94-9E13-7A1350F95D49}" type="presParOf" srcId="{B77DB3FE-EF66-4F0F-A5FB-C05BCA1B053A}" destId="{7950DC29-DB5A-4659-B263-F75DD06D45FC}" srcOrd="5" destOrd="0" presId="urn:microsoft.com/office/officeart/2005/8/layout/list1"/>
    <dgm:cxn modelId="{6BEBDDFB-96A6-4E77-AE32-0105E8BC3AE4}" type="presParOf" srcId="{B77DB3FE-EF66-4F0F-A5FB-C05BCA1B053A}" destId="{2926C12D-A3EB-476E-B325-6889CC5A63C3}" srcOrd="6" destOrd="0" presId="urn:microsoft.com/office/officeart/2005/8/layout/list1"/>
    <dgm:cxn modelId="{D70A7AEE-1A80-43CF-B8E2-3ED5C2A09288}" type="presParOf" srcId="{B77DB3FE-EF66-4F0F-A5FB-C05BCA1B053A}" destId="{68CF3F13-467B-4A3F-8CA2-0D0C45CD86E8}" srcOrd="7" destOrd="0" presId="urn:microsoft.com/office/officeart/2005/8/layout/list1"/>
    <dgm:cxn modelId="{B1248D1D-A513-438D-BD01-D1F8FD8D1AED}" type="presParOf" srcId="{B77DB3FE-EF66-4F0F-A5FB-C05BCA1B053A}" destId="{DBA0044C-B9C5-418D-9012-C55FE8103C77}" srcOrd="8" destOrd="0" presId="urn:microsoft.com/office/officeart/2005/8/layout/list1"/>
    <dgm:cxn modelId="{4700F03E-73C4-48E4-88DD-1A3AD66A6B16}" type="presParOf" srcId="{DBA0044C-B9C5-418D-9012-C55FE8103C77}" destId="{9110F579-3579-472E-B29F-5BCB57DBBAC8}" srcOrd="0" destOrd="0" presId="urn:microsoft.com/office/officeart/2005/8/layout/list1"/>
    <dgm:cxn modelId="{41925400-968B-433A-BBAC-A2280C391CA1}" type="presParOf" srcId="{DBA0044C-B9C5-418D-9012-C55FE8103C77}" destId="{0FB16B3A-B705-4FC7-8720-805109CC1F2F}" srcOrd="1" destOrd="0" presId="urn:microsoft.com/office/officeart/2005/8/layout/list1"/>
    <dgm:cxn modelId="{233D62BD-9D22-4E29-B7ED-7B4401663317}" type="presParOf" srcId="{B77DB3FE-EF66-4F0F-A5FB-C05BCA1B053A}" destId="{6664AF85-0675-49E5-AFC4-56B87B94F4CD}" srcOrd="9" destOrd="0" presId="urn:microsoft.com/office/officeart/2005/8/layout/list1"/>
    <dgm:cxn modelId="{E5F48D72-3BBB-4A51-BA35-E75185CCB8D9}" type="presParOf" srcId="{B77DB3FE-EF66-4F0F-A5FB-C05BCA1B053A}" destId="{7ACDABF4-7A26-4A08-8E07-9A5373B6619F}" srcOrd="10" destOrd="0" presId="urn:microsoft.com/office/officeart/2005/8/layout/list1"/>
    <dgm:cxn modelId="{724696EA-5A8B-4AFE-8CBD-63EED3071AE0}" type="presParOf" srcId="{B77DB3FE-EF66-4F0F-A5FB-C05BCA1B053A}" destId="{C521830E-30C0-41EC-8726-7ACC5CC34032}" srcOrd="11" destOrd="0" presId="urn:microsoft.com/office/officeart/2005/8/layout/list1"/>
    <dgm:cxn modelId="{C8EC638B-EC8D-4A3B-B5C1-F1546C1A298E}" type="presParOf" srcId="{B77DB3FE-EF66-4F0F-A5FB-C05BCA1B053A}" destId="{C4CF0CF4-002F-4641-A0E7-0E07971307B6}" srcOrd="12" destOrd="0" presId="urn:microsoft.com/office/officeart/2005/8/layout/list1"/>
    <dgm:cxn modelId="{D18CAC0D-2F51-4AC4-9DEC-3C82305A1300}" type="presParOf" srcId="{C4CF0CF4-002F-4641-A0E7-0E07971307B6}" destId="{E89B83B1-4E9B-4CFE-93E1-3D6D1C6A6711}" srcOrd="0" destOrd="0" presId="urn:microsoft.com/office/officeart/2005/8/layout/list1"/>
    <dgm:cxn modelId="{C611B12C-A0C0-490B-A93A-29E476FA1B79}" type="presParOf" srcId="{C4CF0CF4-002F-4641-A0E7-0E07971307B6}" destId="{29F0E4C2-7E1B-4DBE-AABD-B7A10469D285}" srcOrd="1" destOrd="0" presId="urn:microsoft.com/office/officeart/2005/8/layout/list1"/>
    <dgm:cxn modelId="{7C17EB66-0F1F-4365-9090-AA06B1B2E55D}" type="presParOf" srcId="{B77DB3FE-EF66-4F0F-A5FB-C05BCA1B053A}" destId="{B7375AE6-3420-4431-9A7B-6B07F3057502}" srcOrd="13" destOrd="0" presId="urn:microsoft.com/office/officeart/2005/8/layout/list1"/>
    <dgm:cxn modelId="{9C312BF7-2FBB-4C08-8292-A9B64A6C3220}" type="presParOf" srcId="{B77DB3FE-EF66-4F0F-A5FB-C05BCA1B053A}" destId="{51827CD6-E0A3-4DA7-98E3-67EAB57E109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BFDF5-FE83-4525-AF70-F3BF87561820}">
      <dsp:nvSpPr>
        <dsp:cNvPr id="0" name=""/>
        <dsp:cNvSpPr/>
      </dsp:nvSpPr>
      <dsp:spPr>
        <a:xfrm>
          <a:off x="34013" y="0"/>
          <a:ext cx="3697147" cy="3697147"/>
        </a:xfrm>
        <a:prstGeom prst="triangl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6F14FFBA-58F2-4753-9508-E7E7CC4A02AF}">
      <dsp:nvSpPr>
        <dsp:cNvPr id="0" name=""/>
        <dsp:cNvSpPr/>
      </dsp:nvSpPr>
      <dsp:spPr>
        <a:xfrm>
          <a:off x="1882587" y="370075"/>
          <a:ext cx="2403145" cy="525688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12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расчет средней заработной платы</a:t>
          </a:r>
          <a:endParaRPr lang="ru-RU" sz="1200" kern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sp:txBody>
      <dsp:txXfrm>
        <a:off x="1908249" y="395737"/>
        <a:ext cx="2351821" cy="474364"/>
      </dsp:txXfrm>
    </dsp:sp>
    <dsp:sp modelId="{EC3A4500-81C7-422F-87EB-ECE1F14EEC08}">
      <dsp:nvSpPr>
        <dsp:cNvPr id="0" name=""/>
        <dsp:cNvSpPr/>
      </dsp:nvSpPr>
      <dsp:spPr>
        <a:xfrm>
          <a:off x="1882587" y="961474"/>
          <a:ext cx="2403145" cy="525688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1200" kern="120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ведение личного дела педработника</a:t>
          </a:r>
          <a:endParaRPr lang="ru" sz="1200" kern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sp:txBody>
      <dsp:txXfrm>
        <a:off x="1908249" y="987136"/>
        <a:ext cx="2351821" cy="474364"/>
      </dsp:txXfrm>
    </dsp:sp>
    <dsp:sp modelId="{B91B1E37-41B1-4B8B-AF33-A2B6C7D0DB22}">
      <dsp:nvSpPr>
        <dsp:cNvPr id="0" name=""/>
        <dsp:cNvSpPr/>
      </dsp:nvSpPr>
      <dsp:spPr>
        <a:xfrm>
          <a:off x="1882587" y="1552873"/>
          <a:ext cx="2403145" cy="525688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1200" kern="120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контроль состояния занятости ставок</a:t>
          </a:r>
          <a:endParaRPr lang="ru" sz="1200" kern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sp:txBody>
      <dsp:txXfrm>
        <a:off x="1908249" y="1578535"/>
        <a:ext cx="2351821" cy="474364"/>
      </dsp:txXfrm>
    </dsp:sp>
    <dsp:sp modelId="{AA764D0F-D7CB-4A99-BB86-7F468D3C8AA4}">
      <dsp:nvSpPr>
        <dsp:cNvPr id="0" name=""/>
        <dsp:cNvSpPr/>
      </dsp:nvSpPr>
      <dsp:spPr>
        <a:xfrm>
          <a:off x="1882587" y="2144273"/>
          <a:ext cx="2403145" cy="525688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1200" kern="120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внутриведомственная отчётность </a:t>
          </a:r>
          <a:endParaRPr lang="ru" sz="1200" kern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sp:txBody>
      <dsp:txXfrm>
        <a:off x="1908249" y="2169935"/>
        <a:ext cx="2351821" cy="474364"/>
      </dsp:txXfrm>
    </dsp:sp>
    <dsp:sp modelId="{B0E54236-D37B-4799-B747-F22380C0BF49}">
      <dsp:nvSpPr>
        <dsp:cNvPr id="0" name=""/>
        <dsp:cNvSpPr/>
      </dsp:nvSpPr>
      <dsp:spPr>
        <a:xfrm>
          <a:off x="1877420" y="2772211"/>
          <a:ext cx="2403145" cy="525688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1200" kern="120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rPr>
            <a:t>коммуникация с педработниками</a:t>
          </a:r>
          <a:endParaRPr lang="ru" sz="1200" kern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</a:endParaRPr>
        </a:p>
      </dsp:txBody>
      <dsp:txXfrm>
        <a:off x="1903082" y="2797873"/>
        <a:ext cx="2351821" cy="4743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5682888" y="9429488"/>
            <a:ext cx="66835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r>
              <a:rPr lang="en-US" sz="800" dirty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>
                <a:solidFill>
                  <a:schemeClr val="bg2"/>
                </a:solidFill>
              </a:rPr>
              <a:pPr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922418" y="204594"/>
            <a:ext cx="432000" cy="4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6089" y="9429447"/>
            <a:ext cx="496902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GfK 2012 | Title of presentation | DD. Month 2012</a:t>
            </a:r>
          </a:p>
        </p:txBody>
      </p:sp>
    </p:spTree>
    <p:extLst>
      <p:ext uri="{BB962C8B-B14F-4D97-AF65-F5344CB8AC3E}">
        <p14:creationId xmlns:p14="http://schemas.microsoft.com/office/powerpoint/2010/main" val="1667137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-382588" y="820738"/>
            <a:ext cx="661828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46089" y="4729556"/>
            <a:ext cx="5905499" cy="445659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5"/>
          </p:nvPr>
        </p:nvSpPr>
        <p:spPr bwMode="gray">
          <a:xfrm>
            <a:off x="5682888" y="9429488"/>
            <a:ext cx="668700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r>
              <a:rPr lang="en-US" sz="800" dirty="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089" y="9429447"/>
            <a:ext cx="496902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GfK 2012 | Title of presentation | DD. Month 2012</a:t>
            </a:r>
          </a:p>
        </p:txBody>
      </p:sp>
    </p:spTree>
    <p:extLst>
      <p:ext uri="{BB962C8B-B14F-4D97-AF65-F5344CB8AC3E}">
        <p14:creationId xmlns:p14="http://schemas.microsoft.com/office/powerpoint/2010/main" val="46632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2388" rtl="0" eaLnBrk="1" latinLnBrk="0" hangingPunct="1">
      <a:spcAft>
        <a:spcPts val="299"/>
      </a:spcAft>
      <a:buFont typeface="Arial" pitchFamily="34" charset="0"/>
      <a:buNone/>
      <a:defRPr sz="998" kern="1200">
        <a:solidFill>
          <a:schemeClr val="tx2"/>
        </a:solidFill>
        <a:latin typeface="+mn-lt"/>
        <a:ea typeface="+mn-ea"/>
        <a:cs typeface="+mn-cs"/>
      </a:defRPr>
    </a:lvl1pPr>
    <a:lvl2pPr marL="0" indent="0" algn="l" defTabSz="912388" rtl="0" eaLnBrk="1" latinLnBrk="0" hangingPunct="1">
      <a:spcAft>
        <a:spcPts val="299"/>
      </a:spcAft>
      <a:buFont typeface="Arial" pitchFamily="34" charset="0"/>
      <a:buNone/>
      <a:defRPr sz="998" kern="1200">
        <a:solidFill>
          <a:schemeClr val="tx1"/>
        </a:solidFill>
        <a:latin typeface="+mn-lt"/>
        <a:ea typeface="+mn-ea"/>
        <a:cs typeface="+mn-cs"/>
      </a:defRPr>
    </a:lvl2pPr>
    <a:lvl3pPr marL="90289" indent="-90289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3pPr>
    <a:lvl4pPr marL="178993" indent="-90289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4pPr>
    <a:lvl5pPr marL="262945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5pPr>
    <a:lvl6pPr marL="262945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6pPr>
    <a:lvl7pPr marL="266113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7pPr>
    <a:lvl8pPr marL="266113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8pPr>
    <a:lvl9pPr marL="266113" indent="-88704" algn="l" defTabSz="912388" rtl="0" eaLnBrk="1" latinLnBrk="0" hangingPunct="1">
      <a:spcAft>
        <a:spcPts val="299"/>
      </a:spcAft>
      <a:buFont typeface="Arial" pitchFamily="34" charset="0"/>
      <a:buChar char="•"/>
      <a:defRPr sz="9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01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14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45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</a:t>
            </a:r>
            <a:r>
              <a:rPr lang="ru-RU" baseline="0" dirty="0" smtClean="0"/>
              <a:t> сразу приняли решение, что будем использовать проектный подход. </a:t>
            </a:r>
          </a:p>
          <a:p>
            <a:r>
              <a:rPr lang="ru-RU" baseline="0" dirty="0" smtClean="0"/>
              <a:t>Рабочая группа-</a:t>
            </a:r>
            <a:r>
              <a:rPr lang="ru-RU" dirty="0" smtClean="0"/>
              <a:t>план-график, разработка ТЗ, </a:t>
            </a:r>
            <a:r>
              <a:rPr lang="ru-RU" dirty="0" err="1" smtClean="0"/>
              <a:t>прототипирование</a:t>
            </a:r>
            <a:r>
              <a:rPr lang="ru-RU" dirty="0" smtClean="0"/>
              <a:t>-приемо-сдаточные испытания-комиссия-развертывание… </a:t>
            </a:r>
          </a:p>
          <a:p>
            <a:r>
              <a:rPr lang="ru-RU" dirty="0" smtClean="0"/>
              <a:t>Было принято решение использовать свой центр</a:t>
            </a:r>
            <a:r>
              <a:rPr lang="ru-RU" baseline="0" dirty="0" smtClean="0"/>
              <a:t> обработки данных (</a:t>
            </a:r>
            <a:r>
              <a:rPr lang="ru-RU" dirty="0" smtClean="0"/>
              <a:t>ЦОД) – за это</a:t>
            </a:r>
            <a:r>
              <a:rPr lang="ru-RU" baseline="0" dirty="0" smtClean="0"/>
              <a:t> отвечал наш Городской центр информатизации «Эгида».</a:t>
            </a:r>
          </a:p>
          <a:p>
            <a:r>
              <a:rPr lang="ru-RU" dirty="0" smtClean="0"/>
              <a:t>С 1 сентября</a:t>
            </a:r>
            <a:r>
              <a:rPr lang="ru-RU" baseline="0" dirty="0" smtClean="0"/>
              <a:t> 2014 года была  начата </a:t>
            </a:r>
            <a:r>
              <a:rPr lang="ru-RU" dirty="0" smtClean="0"/>
              <a:t>опытно-промышленная эксплуатация системы.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15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1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Интеграция</a:t>
            </a:r>
            <a:r>
              <a:rPr lang="ru-RU" baseline="0" dirty="0" smtClean="0"/>
              <a:t> с УРМ, системой Город, обмен с «1С:Свод отчетов», встроенные замеры производительности (измерение времени проведения документов и формирования отчетов)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16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29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Вот такие схемы у</a:t>
            </a:r>
            <a:r>
              <a:rPr lang="ru-RU" baseline="0" dirty="0" smtClean="0"/>
              <a:t> нас появились благодаря проведенной оптимизации процессов. Определены четкие последовательности действий, распределены все роли.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19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Специально для пользователей</a:t>
            </a:r>
            <a:r>
              <a:rPr lang="ru-RU" baseline="0" dirty="0" smtClean="0"/>
              <a:t> создан сайт, на котором пользователи могут скачать инструкции, ознакомиться с изменениями в программных продуктах, посмотреть видео уроки и ответы на часто задаваемые вопросы.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21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03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buNone/>
            </a:pPr>
            <a:r>
              <a:rPr lang="ru-RU" b="1" u="none" dirty="0" smtClean="0"/>
              <a:t>Средняя </a:t>
            </a:r>
            <a:r>
              <a:rPr lang="ru-RU" b="1" u="none" dirty="0" err="1" smtClean="0"/>
              <a:t>зпл</a:t>
            </a:r>
            <a:r>
              <a:rPr lang="ru-RU" b="1" u="none" dirty="0" smtClean="0"/>
              <a:t> в</a:t>
            </a:r>
            <a:r>
              <a:rPr lang="ru-RU" b="1" u="none" baseline="0" dirty="0" smtClean="0"/>
              <a:t> разных разрезах.</a:t>
            </a:r>
          </a:p>
          <a:p>
            <a:pPr rtl="0">
              <a:spcBef>
                <a:spcPts val="0"/>
              </a:spcBef>
              <a:buNone/>
            </a:pPr>
            <a:r>
              <a:rPr lang="ru-RU" b="1" u="none" dirty="0" smtClean="0"/>
              <a:t>Личное дело педработника:</a:t>
            </a:r>
            <a:r>
              <a:rPr lang="ru-RU" b="1" u="none" baseline="0" dirty="0" smtClean="0"/>
              <a:t> </a:t>
            </a:r>
            <a:r>
              <a:rPr lang="ru-RU" sz="1000" dirty="0" smtClean="0"/>
              <a:t>кадровая история сотрудника, характеристики</a:t>
            </a:r>
            <a:r>
              <a:rPr lang="ru-RU" sz="1000" baseline="0" dirty="0" smtClean="0"/>
              <a:t> </a:t>
            </a:r>
            <a:r>
              <a:rPr lang="ru-RU" sz="1000" dirty="0" smtClean="0"/>
              <a:t>с мест работы, в том числе, причины увольнений, сравнительный анализ доходов сотрудника между учреждениями и по периодам, автоматическое заполнение данных при приёме на работу, расчёт полного педагогического стажа.</a:t>
            </a:r>
          </a:p>
          <a:p>
            <a:pPr rtl="0">
              <a:spcBef>
                <a:spcPts val="0"/>
              </a:spcBef>
              <a:buNone/>
            </a:pPr>
            <a:r>
              <a:rPr lang="ru-RU" sz="1000" b="1" dirty="0" smtClean="0"/>
              <a:t>Контроль</a:t>
            </a:r>
            <a:r>
              <a:rPr lang="ru-RU" sz="1000" b="1" baseline="0" dirty="0" smtClean="0"/>
              <a:t> занятости: </a:t>
            </a:r>
            <a:r>
              <a:rPr lang="ru" sz="1000" dirty="0" smtClean="0"/>
              <a:t>количество занятых вакансий в учреждениях в разрезе должностей, заполнение ставками штатного расписания, планирование кадрового движения со сравнением с фактом, расширенная статистика.</a:t>
            </a:r>
          </a:p>
          <a:p>
            <a:pPr rtl="0">
              <a:spcBef>
                <a:spcPts val="0"/>
              </a:spcBef>
              <a:buNone/>
            </a:pPr>
            <a:r>
              <a:rPr lang="ru" sz="1000" b="1" dirty="0" smtClean="0"/>
              <a:t>Отчеты:</a:t>
            </a:r>
            <a:r>
              <a:rPr lang="ru" sz="1000" b="1" baseline="0" dirty="0" smtClean="0"/>
              <a:t> </a:t>
            </a:r>
            <a:r>
              <a:rPr lang="ru" sz="1000" baseline="0" dirty="0" smtClean="0"/>
              <a:t>кадровые, финансовые.</a:t>
            </a:r>
            <a:endParaRPr lang="ru" sz="1000" dirty="0" smtClean="0"/>
          </a:p>
          <a:p>
            <a:pPr rtl="0">
              <a:spcBef>
                <a:spcPts val="0"/>
              </a:spcBef>
              <a:buNone/>
            </a:pP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22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19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/>
              <a:t>Такая</a:t>
            </a:r>
            <a:r>
              <a:rPr lang="ru-RU" baseline="0" dirty="0" smtClean="0"/>
              <a:t> организация работы бухгалтеров учреждений системы образования позволяет им получать и работать по единой методологии ведения учета, подключаться к базе бухгалтерии с любого рабочего места, в рамках сопровождения в базы загружаются бюджетные классификации, реализована интеграция с автоматизированной информационной системой  «бюджет», больше известной как УРМ, с системой город.</a:t>
            </a:r>
            <a:endParaRPr lang="ru-RU" dirty="0" smtClean="0"/>
          </a:p>
          <a:p>
            <a:r>
              <a:rPr lang="ru-RU" dirty="0" smtClean="0"/>
              <a:t>Кроме этого, для учреждений производится обновление комплектов отчетности, обновление конфигураций,</a:t>
            </a:r>
            <a:r>
              <a:rPr lang="ru-RU" baseline="0" dirty="0" smtClean="0"/>
              <a:t> и ежедневное резервное копирование.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23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66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388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baseline="0" dirty="0" smtClean="0"/>
              <a:t>Главное управление образованием получили:</a:t>
            </a:r>
          </a:p>
          <a:p>
            <a:r>
              <a:rPr lang="ru-RU" baseline="0" dirty="0" smtClean="0"/>
              <a:t>Доступ ко всем информационным базам учреждений системы образования в режиме онлайн</a:t>
            </a:r>
          </a:p>
          <a:p>
            <a:r>
              <a:rPr lang="ru-RU" baseline="0" dirty="0" smtClean="0"/>
              <a:t>Средствами 1С:Свод отчетов 8 ПРОФ реализуется осуществление онлайн контроля за процессом проведения отчетных компаний</a:t>
            </a:r>
          </a:p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98" i="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Оценка уровня работы бухгалтеров подведомственных</a:t>
            </a:r>
            <a:r>
              <a:rPr lang="ru-RU" sz="998" i="0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учреждений (даже анализируем вопросы на линию консультаций наших партнеров, кто какие вопросы задает, кто сам разбирается).</a:t>
            </a:r>
            <a:r>
              <a:rPr lang="ru-RU" sz="998" i="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baseline="0" dirty="0" smtClean="0"/>
              <a:t>Ввиду стандартизации, и упрощения процедуры загрузки и проверки отчетов время на проведение отчётной компании будет сокращено до нескольких дней</a:t>
            </a:r>
          </a:p>
          <a:p>
            <a:r>
              <a:rPr lang="ru-RU" baseline="0" dirty="0" smtClean="0"/>
              <a:t>Механизмы 1С:Свод отчетов 8 ПРОФ позволят разработать произвольные формы отчетов для сбора управленческой информации – </a:t>
            </a:r>
            <a:r>
              <a:rPr lang="ru-RU" baseline="0" smtClean="0"/>
              <a:t>огромный простор </a:t>
            </a:r>
            <a:r>
              <a:rPr lang="ru-RU" baseline="0" dirty="0" smtClean="0"/>
              <a:t>для анализа работы наших учреждений!</a:t>
            </a:r>
          </a:p>
          <a:p>
            <a:r>
              <a:rPr lang="ru-RU" baseline="0" dirty="0" smtClean="0"/>
              <a:t>Хранение всей отчетности учреждений системы образования и Главного управления образованием в единой информационной базе. </a:t>
            </a:r>
          </a:p>
          <a:p>
            <a:pPr marL="0" marR="0" indent="0" algn="l" defTabSz="912388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000" kern="0" dirty="0" smtClean="0">
                <a:solidFill>
                  <a:srgbClr val="005D8D"/>
                </a:solidFill>
              </a:rPr>
              <a:t>Оптимизация и сокращение затрат на сопровождение программных продуктов Фирмы «1С» и поддержание парка компьютерной техники бухгалтерии учреждений.</a:t>
            </a:r>
            <a:endParaRPr lang="ru-RU" sz="998" i="0" kern="1200" dirty="0" smtClean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24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2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98" i="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Зарплата</a:t>
            </a:r>
            <a:r>
              <a:rPr lang="ru-RU" sz="998" i="0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, кадры: п</a:t>
            </a:r>
            <a:r>
              <a:rPr lang="ru-RU" sz="998" i="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ланируем </a:t>
            </a:r>
            <a:r>
              <a:rPr lang="ru-RU" sz="998" b="1" i="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перевод учреждений на</a:t>
            </a:r>
            <a:r>
              <a:rPr lang="ru-RU" sz="998" b="1" i="0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«облачные» зарплатные решения</a:t>
            </a:r>
            <a:r>
              <a:rPr lang="ru-RU" sz="998" i="0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. Важный инструмент для управления кадровыми ресурсами. </a:t>
            </a:r>
          </a:p>
          <a:p>
            <a:endParaRPr lang="ru-RU" sz="998" i="0" kern="1200" baseline="0" dirty="0" smtClean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998" i="0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В перспективе собираемся создавать </a:t>
            </a:r>
            <a:r>
              <a:rPr lang="ru-RU" sz="998" b="1" i="0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паспорт общеобразовательного учреждения</a:t>
            </a:r>
            <a:r>
              <a:rPr lang="ru-RU" sz="998" i="0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. Следующий важный для нас блок – </a:t>
            </a:r>
            <a:r>
              <a:rPr lang="ru-RU" sz="998" b="1" i="0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планирование закупок</a:t>
            </a:r>
            <a:r>
              <a:rPr lang="ru-RU" sz="998" i="0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, усиление контроля за бюджетами наших подведомственных учреждений, закупочными ценами.</a:t>
            </a:r>
          </a:p>
          <a:p>
            <a:r>
              <a:rPr lang="ru-RU" sz="998" i="0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Образование – важная для всего населения отрасль, и мы все зависим от ее эффективности, т.к. человек начинает свое формирование в семье и школе.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26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37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/>
              <a:t>Мы с детьми часто обсуждаем</a:t>
            </a:r>
            <a:r>
              <a:rPr lang="ru-RU" baseline="0" dirty="0" smtClean="0"/>
              <a:t> роль конкретной личности в истории. </a:t>
            </a:r>
            <a:r>
              <a:rPr lang="ru-RU" dirty="0" smtClean="0"/>
              <a:t>В любом большом</a:t>
            </a:r>
            <a:r>
              <a:rPr lang="ru-RU" baseline="0" dirty="0" smtClean="0"/>
              <a:t> деле важно выстраивание межличностных отношений. </a:t>
            </a:r>
          </a:p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aseline="0" dirty="0" smtClean="0"/>
              <a:t>Благодаря профессионализму с обоих сторон, м</a:t>
            </a:r>
            <a:r>
              <a:rPr lang="ru-RU" dirty="0" smtClean="0"/>
              <a:t>ы легко нашли общий</a:t>
            </a:r>
            <a:r>
              <a:rPr lang="ru-RU" baseline="0" dirty="0" smtClean="0"/>
              <a:t> язык с методистами компании, сейчас мы с ними говорим на одном языке. </a:t>
            </a:r>
          </a:p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aseline="0" dirty="0" smtClean="0"/>
              <a:t>Ребята на техподдержке все молодые, старательные, и, что немаловажно, - их достаточно, это самая большая линия консультаций госучреждений за Уралом.</a:t>
            </a:r>
          </a:p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/>
              <a:t>Между</a:t>
            </a:r>
            <a:r>
              <a:rPr lang="ru-RU" baseline="0" dirty="0" smtClean="0"/>
              <a:t> нами выстроено о</a:t>
            </a:r>
            <a:r>
              <a:rPr lang="ru-RU" dirty="0" smtClean="0"/>
              <a:t>рганизованное взаимодействие: протоколы  совещаний, ежемесячные статус-отчеты с предоставлением полной  статистики по подключениям, звонкам, длительности консультаций, задаваемым вопросам. </a:t>
            </a:r>
            <a:r>
              <a:rPr lang="ru-RU" baseline="0" dirty="0" smtClean="0"/>
              <a:t>Не зря эта компания работает с госучреждениями с 2005 г. </a:t>
            </a:r>
            <a:r>
              <a:rPr lang="ru-RU" dirty="0" smtClean="0"/>
              <a:t>Не зря руководитель Департамента</a:t>
            </a:r>
            <a:r>
              <a:rPr lang="ru-RU" baseline="0" dirty="0" smtClean="0"/>
              <a:t> по работе с госсектором имеет в своем активе опыт работы директором школы </a:t>
            </a:r>
            <a:r>
              <a:rPr lang="ru-RU" baseline="0" dirty="0" smtClean="0">
                <a:sym typeface="Wingdings" panose="05000000000000000000" pitchFamily="2" charset="2"/>
              </a:rPr>
              <a:t></a:t>
            </a:r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27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20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2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47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82588" y="820738"/>
            <a:ext cx="6618288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388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000" kern="0" baseline="0" dirty="0" smtClean="0">
                <a:solidFill>
                  <a:srgbClr val="005D8D"/>
                </a:solidFill>
              </a:rPr>
              <a:t>Итак, подводим итоги. Мы получили мощный у</a:t>
            </a:r>
            <a:r>
              <a:rPr lang="ru-RU" i="0" dirty="0" smtClean="0"/>
              <a:t>правленческий инструмент:</a:t>
            </a:r>
            <a:r>
              <a:rPr lang="ru-RU" i="0" baseline="0" dirty="0" smtClean="0"/>
              <a:t> с</a:t>
            </a:r>
            <a:r>
              <a:rPr lang="ru-RU" i="0" dirty="0" smtClean="0"/>
              <a:t>истема модернизируется и будет использоваться</a:t>
            </a:r>
            <a:r>
              <a:rPr lang="ru-RU" i="0" baseline="0" dirty="0" smtClean="0"/>
              <a:t> не только бухгалтерской службой ГУО, но и кадровой службой, а в дальнейшем отделом закупок и другими подразделениями ГУО.  Планируется создание автоматизированного рабочего места для начальника ГУО с макро-отчетами по организационным показателям деятельности системы образования города Новосибирска.</a:t>
            </a:r>
          </a:p>
          <a:p>
            <a:pPr marL="0" marR="0" indent="0" algn="l" defTabSz="912388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000" kern="0" baseline="0" dirty="0" smtClean="0">
                <a:solidFill>
                  <a:srgbClr val="005D8D"/>
                </a:solidFill>
              </a:rPr>
              <a:t>У нас теперь прозрачная система отчетности.</a:t>
            </a:r>
            <a:endParaRPr lang="ru-RU" i="0" dirty="0" smtClean="0"/>
          </a:p>
          <a:p>
            <a:pPr eaLnBrk="1" hangingPunct="1">
              <a:lnSpc>
                <a:spcPct val="70000"/>
              </a:lnSpc>
              <a:spcBef>
                <a:spcPts val="300"/>
              </a:spcBef>
              <a:spcAft>
                <a:spcPts val="600"/>
              </a:spcAft>
            </a:pPr>
            <a:r>
              <a:rPr lang="ru-RU" sz="1000" kern="0" baseline="0" dirty="0" smtClean="0">
                <a:solidFill>
                  <a:srgbClr val="005D8D"/>
                </a:solidFill>
              </a:rPr>
              <a:t>И сейчас мы с уверенностью говорим: «Облака» – это удобно!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28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4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77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/>
              <a:t>В рабочей группе проекта участвовали: </a:t>
            </a:r>
            <a:r>
              <a:rPr lang="ru-RU" baseline="0" dirty="0" smtClean="0"/>
              <a:t>отдел бухгалтерского учета и контроля, </a:t>
            </a:r>
            <a:r>
              <a:rPr lang="ru-RU" dirty="0" smtClean="0"/>
              <a:t>отдел экономического анализа, планирования и казначейского исполнения бюджета</a:t>
            </a:r>
            <a:r>
              <a:rPr lang="ru-RU" b="1" dirty="0" smtClean="0">
                <a:solidFill>
                  <a:schemeClr val="tx1"/>
                </a:solidFill>
              </a:rPr>
              <a:t>,</a:t>
            </a:r>
            <a:r>
              <a:rPr lang="ru-RU" b="1" baseline="0" dirty="0" smtClean="0">
                <a:solidFill>
                  <a:schemeClr val="tx1"/>
                </a:solidFill>
              </a:rPr>
              <a:t> </a:t>
            </a:r>
          </a:p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aseline="0" dirty="0" smtClean="0"/>
              <a:t>отдел муниципальных закупок Главного управления образования мэрии </a:t>
            </a:r>
            <a:r>
              <a:rPr lang="ru-RU" baseline="0" dirty="0" err="1" smtClean="0"/>
              <a:t>Нска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А также Городской центр информатизации «Эгида», взявший роль Центра обработки данных, и представители подведомственных учреждений.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5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03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6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7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Правительство</a:t>
            </a:r>
            <a:r>
              <a:rPr lang="ru-RU" baseline="0" dirty="0" smtClean="0"/>
              <a:t> РФ активно поддерживает развитие государственных систем в настоящее время. </a:t>
            </a:r>
            <a:r>
              <a:rPr lang="ru-RU" dirty="0" smtClean="0"/>
              <a:t>В рамках </a:t>
            </a:r>
            <a:r>
              <a:rPr lang="ru-RU" sz="1000" dirty="0" smtClean="0"/>
              <a:t>Распоряжения Правительства Российской Федерации от 29 декабря 2014 г. № 2769-р г. Москва «Концепции региональной информатизации» установлены </a:t>
            </a:r>
            <a:r>
              <a:rPr lang="ru-RU" sz="1000" b="1" dirty="0" smtClean="0"/>
              <a:t>основные</a:t>
            </a:r>
            <a:r>
              <a:rPr lang="ru-RU" sz="1000" b="1" baseline="0" dirty="0" smtClean="0"/>
              <a:t> цели и задачи информатизации</a:t>
            </a:r>
            <a:r>
              <a:rPr lang="ru-RU" sz="1000" b="0" baseline="0" dirty="0" smtClean="0"/>
              <a:t>, которые ставили перед собой и мы: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Повышение качества жизни граждан,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Выравнивание уровня развития информационного общества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Формирование эффективной системы государственного управления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Повышение качества и доступности предоставления государственных и муниципальных услуг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Повышение доступности для граждан информации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9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33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государственных</a:t>
            </a:r>
            <a:r>
              <a:rPr lang="ru-RU" baseline="0" dirty="0" smtClean="0"/>
              <a:t> системах уже активно используются «облачные» технологии. Это и портал </a:t>
            </a:r>
            <a:r>
              <a:rPr lang="ru-RU" baseline="0" dirty="0" err="1" smtClean="0"/>
              <a:t>госсзакупок</a:t>
            </a:r>
            <a:r>
              <a:rPr lang="ru-RU" baseline="0" dirty="0" smtClean="0"/>
              <a:t>, на котором проводятся конкурсные процедуры закупок </a:t>
            </a:r>
            <a:r>
              <a:rPr lang="ru-RU" baseline="0" dirty="0" err="1" smtClean="0"/>
              <a:t>госсучреждений</a:t>
            </a:r>
            <a:r>
              <a:rPr lang="ru-RU" baseline="0" dirty="0" smtClean="0"/>
              <a:t>, и всем хорошо известный портал </a:t>
            </a:r>
            <a:r>
              <a:rPr lang="en-US" baseline="0" dirty="0" smtClean="0"/>
              <a:t>gosuslugi.ru.</a:t>
            </a:r>
            <a:endParaRPr lang="ru-RU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Опираясь на концепцию региональной информатизации Правительства, определены несколько задач облачных систем: на схеме.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10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36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lvl="0"/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11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96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- Сотрудничество с филиалом</a:t>
            </a:r>
            <a:r>
              <a:rPr lang="ru-RU" baseline="0" dirty="0" smtClean="0"/>
              <a:t> «1С-Рарус» мы начали в 2005 году, во время всеобщей Реформы бюджетного учета. Эта компания выиграла конкурс на обслуживание в мэрии. </a:t>
            </a:r>
          </a:p>
          <a:p>
            <a:pPr marL="0" marR="0" indent="0" algn="l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998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- В 2007 году в рамках </a:t>
            </a:r>
            <a:r>
              <a:rPr lang="ru-RU" sz="998" b="0" i="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Национального проекта «Модернизация образования России» </a:t>
            </a:r>
            <a:r>
              <a:rPr lang="ru-RU" sz="998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по заданию Главного Управления Образования в учреждениях</a:t>
            </a:r>
            <a:r>
              <a:rPr lang="ru-RU" sz="998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был внедрен </a:t>
            </a:r>
            <a:r>
              <a:rPr lang="ru-RU" sz="998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программный продукт по расчету заработной платы на основании принципов подушевого финансирования.</a:t>
            </a:r>
            <a:endParaRPr lang="ru-RU" baseline="0" dirty="0" smtClean="0"/>
          </a:p>
          <a:p>
            <a:pPr marL="171450" indent="-171450">
              <a:buFontTx/>
              <a:buChar char="-"/>
            </a:pPr>
            <a:r>
              <a:rPr lang="ru-RU" sz="998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Минфин в 2010 г. утвердил Единый план счетов для новых типов учреждений. Новые правила учета, действующие с 2011 года, требовали больше аналитических разрезов, чем поддерживается платформой «1С:Предприятие 7.7» и мы перешли на «восьмерку». </a:t>
            </a:r>
          </a:p>
          <a:p>
            <a:pPr marL="0" indent="0">
              <a:buFontTx/>
              <a:buNone/>
            </a:pPr>
            <a:r>
              <a:rPr lang="ru-RU" sz="998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998" kern="1200" baseline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Переход мы осуществляли централизованный, но по сопровождению учреждения на тот момент работали с разными подрядчиками, </a:t>
            </a:r>
            <a:r>
              <a:rPr lang="ru-RU" baseline="0" dirty="0" smtClean="0"/>
              <a:t>пользовались услугами мелких партнеров 1С, что зачастую сопровождалось некачественными услугами, несвоевременными обновлениями, отсутствием профессиональных консультаций и т.п.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13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1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"/>
            <a:ext cx="12168188" cy="68404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-188" y="0"/>
            <a:ext cx="12168188" cy="233916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796902" y="3953796"/>
            <a:ext cx="10371286" cy="2441691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2993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78554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add text</a:t>
            </a:r>
            <a:endParaRPr lang="en-GB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0957" y="6436757"/>
            <a:ext cx="11306275" cy="144094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798">
                <a:solidFill>
                  <a:schemeClr val="bg2"/>
                </a:solidFill>
              </a:defRPr>
            </a:lvl4pPr>
            <a:lvl5pPr marL="0" indent="0">
              <a:spcBef>
                <a:spcPts val="299"/>
              </a:spcBef>
              <a:spcAft>
                <a:spcPts val="0"/>
              </a:spcAft>
              <a:buNone/>
              <a:defRPr sz="898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30528" y="1254099"/>
            <a:ext cx="5558503" cy="5110981"/>
          </a:xfrm>
        </p:spPr>
        <p:txBody>
          <a:bodyPr/>
          <a:lstStyle>
            <a:lvl7pPr>
              <a:defRPr>
                <a:latin typeface="Calibri" panose="020F0502020204030204" pitchFamily="34" charset="0"/>
              </a:defRPr>
            </a:lvl7pPr>
            <a:lvl8pPr>
              <a:defRPr>
                <a:latin typeface="Calibri" panose="020F0502020204030204" pitchFamily="34" charset="0"/>
              </a:defRPr>
            </a:lvl8pPr>
            <a:lvl9pPr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179920" y="1254099"/>
            <a:ext cx="5558503" cy="5110981"/>
          </a:xfrm>
        </p:spPr>
        <p:txBody>
          <a:bodyPr/>
          <a:lstStyle>
            <a:lvl7pPr>
              <a:defRPr>
                <a:latin typeface="Calibri" panose="020F0502020204030204" pitchFamily="34" charset="0"/>
              </a:defRPr>
            </a:lvl7pPr>
            <a:lvl8pPr>
              <a:defRPr>
                <a:latin typeface="Calibri" panose="020F0502020204030204" pitchFamily="34" charset="0"/>
              </a:defRPr>
            </a:lvl8pPr>
            <a:lvl9pPr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250440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add text</a:t>
            </a:r>
            <a:endParaRPr lang="en-GB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0957" y="6436757"/>
            <a:ext cx="11306275" cy="144094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798">
                <a:solidFill>
                  <a:schemeClr val="bg2"/>
                </a:solidFill>
              </a:defRPr>
            </a:lvl4pPr>
            <a:lvl5pPr marL="0" indent="0">
              <a:spcBef>
                <a:spcPts val="299"/>
              </a:spcBef>
              <a:spcAft>
                <a:spcPts val="0"/>
              </a:spcAft>
              <a:buNone/>
              <a:defRPr sz="898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30528" y="1254099"/>
            <a:ext cx="5558503" cy="5110981"/>
          </a:xfrm>
        </p:spPr>
        <p:txBody>
          <a:bodyPr/>
          <a:lstStyle>
            <a:lvl7pPr>
              <a:defRPr>
                <a:latin typeface="Calibri" panose="020F0502020204030204" pitchFamily="34" charset="0"/>
              </a:defRPr>
            </a:lvl7pPr>
            <a:lvl8pPr>
              <a:defRPr>
                <a:latin typeface="Calibri" panose="020F0502020204030204" pitchFamily="34" charset="0"/>
              </a:defRPr>
            </a:lvl8pPr>
            <a:lvl9pPr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6" hasCustomPrompt="1"/>
          </p:nvPr>
        </p:nvSpPr>
        <p:spPr bwMode="gray">
          <a:xfrm>
            <a:off x="6624317" y="1234016"/>
            <a:ext cx="5112000" cy="511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65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0957" y="6436757"/>
            <a:ext cx="11306275" cy="144094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798">
                <a:solidFill>
                  <a:schemeClr val="bg2"/>
                </a:solidFill>
              </a:defRPr>
            </a:lvl4pPr>
            <a:lvl5pPr marL="0" indent="0">
              <a:spcBef>
                <a:spcPts val="299"/>
              </a:spcBef>
              <a:spcAft>
                <a:spcPts val="0"/>
              </a:spcAft>
              <a:buNone/>
              <a:defRPr sz="898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798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30529" y="1254099"/>
            <a:ext cx="3640323" cy="5110980"/>
          </a:xfrm>
        </p:spPr>
        <p:txBody>
          <a:bodyPr/>
          <a:lstStyle>
            <a:lvl7pPr>
              <a:defRPr>
                <a:latin typeface="Calibri" panose="020F0502020204030204" pitchFamily="34" charset="0"/>
              </a:defRPr>
            </a:lvl7pPr>
            <a:lvl8pPr>
              <a:defRPr>
                <a:latin typeface="Calibri" panose="020F0502020204030204" pitchFamily="34" charset="0"/>
              </a:defRPr>
            </a:lvl8pPr>
            <a:lvl9pPr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263405" y="1254034"/>
            <a:ext cx="3640323" cy="5110980"/>
          </a:xfrm>
        </p:spPr>
        <p:txBody>
          <a:bodyPr/>
          <a:lstStyle>
            <a:lvl7pPr>
              <a:defRPr>
                <a:latin typeface="Calibri" panose="020F0502020204030204" pitchFamily="34" charset="0"/>
              </a:defRPr>
            </a:lvl7pPr>
            <a:lvl8pPr>
              <a:defRPr>
                <a:latin typeface="Calibri" panose="020F0502020204030204" pitchFamily="34" charset="0"/>
              </a:defRPr>
            </a:lvl8pPr>
            <a:lvl9pPr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8096438" y="1253969"/>
            <a:ext cx="3640323" cy="5110980"/>
          </a:xfrm>
        </p:spPr>
        <p:txBody>
          <a:bodyPr/>
          <a:lstStyle>
            <a:lvl7pPr>
              <a:defRPr>
                <a:latin typeface="Calibri" panose="020F0502020204030204" pitchFamily="34" charset="0"/>
              </a:defRPr>
            </a:lvl7pPr>
            <a:lvl8pPr>
              <a:defRPr>
                <a:latin typeface="Calibri" panose="020F0502020204030204" pitchFamily="34" charset="0"/>
              </a:defRPr>
            </a:lvl8pPr>
            <a:lvl9pPr>
              <a:defRPr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068451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12168188" cy="68405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596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 bwMode="gray">
          <a:xfrm>
            <a:off x="-432061" y="906336"/>
            <a:ext cx="287477" cy="5674305"/>
            <a:chOff x="-540710" y="908650"/>
            <a:chExt cx="432060" cy="5688790"/>
          </a:xfrm>
        </p:grpSpPr>
        <p:cxnSp>
          <p:nvCxnSpPr>
            <p:cNvPr id="59" name="Gerade Verbindung 5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/>
          <p:cNvGrpSpPr/>
          <p:nvPr/>
        </p:nvGrpSpPr>
        <p:grpSpPr bwMode="gray">
          <a:xfrm>
            <a:off x="430957" y="-314717"/>
            <a:ext cx="11306861" cy="215480"/>
            <a:chOff x="323850" y="-531550"/>
            <a:chExt cx="8496740" cy="432060"/>
          </a:xfrm>
        </p:grpSpPr>
        <p:cxnSp>
          <p:nvCxnSpPr>
            <p:cNvPr id="47" name="Gerade Verbindung 46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430371" y="6939775"/>
            <a:ext cx="11306861" cy="215480"/>
            <a:chOff x="323850" y="-531550"/>
            <a:chExt cx="8496740" cy="432060"/>
          </a:xfrm>
        </p:grpSpPr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/>
          <p:cNvGrpSpPr/>
          <p:nvPr/>
        </p:nvGrpSpPr>
        <p:grpSpPr bwMode="gray">
          <a:xfrm>
            <a:off x="12312772" y="906336"/>
            <a:ext cx="287477" cy="5674305"/>
            <a:chOff x="-540710" y="908650"/>
            <a:chExt cx="432060" cy="5688790"/>
          </a:xfrm>
        </p:grpSpPr>
        <p:cxnSp>
          <p:nvCxnSpPr>
            <p:cNvPr id="22" name="Gerade Verbindung 21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430529" y="1121818"/>
            <a:ext cx="11307132" cy="2657898"/>
          </a:xfrm>
        </p:spPr>
        <p:txBody>
          <a:bodyPr/>
          <a:lstStyle>
            <a:lvl1pPr>
              <a:defRPr sz="3791" cap="all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91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63"/>
          <p:cNvSpPr/>
          <p:nvPr userDrawn="1"/>
        </p:nvSpPr>
        <p:spPr bwMode="gray">
          <a:xfrm>
            <a:off x="0" y="0"/>
            <a:ext cx="12168188" cy="6840538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596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4" name="Gruppieren 3"/>
          <p:cNvGrpSpPr/>
          <p:nvPr userDrawn="1"/>
        </p:nvGrpSpPr>
        <p:grpSpPr bwMode="gray">
          <a:xfrm>
            <a:off x="-432061" y="-314717"/>
            <a:ext cx="13032310" cy="7469971"/>
            <a:chOff x="-324680" y="-315520"/>
            <a:chExt cx="9793360" cy="7489040"/>
          </a:xfrm>
        </p:grpSpPr>
        <p:grpSp>
          <p:nvGrpSpPr>
            <p:cNvPr id="6" name="Gruppieren 5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59" name="Gerade Verbindung 58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pieren 6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5" name="Gerade Verbindung 34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2" name="Gerade Verbindung 21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30957" y="1121090"/>
            <a:ext cx="11306703" cy="2658626"/>
          </a:xfrm>
        </p:spPr>
        <p:txBody>
          <a:bodyPr/>
          <a:lstStyle>
            <a:lvl1pPr>
              <a:defRPr sz="3791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70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68188" cy="6840538"/>
          </a:xfrm>
          <a:prstGeom prst="rect">
            <a:avLst/>
          </a:prstGeom>
        </p:spPr>
      </p:pic>
      <p:grpSp>
        <p:nvGrpSpPr>
          <p:cNvPr id="6" name="Gruppieren 5"/>
          <p:cNvGrpSpPr/>
          <p:nvPr userDrawn="1"/>
        </p:nvGrpSpPr>
        <p:grpSpPr bwMode="gray">
          <a:xfrm>
            <a:off x="-432061" y="-314717"/>
            <a:ext cx="13032310" cy="7469971"/>
            <a:chOff x="-324680" y="-315520"/>
            <a:chExt cx="9793360" cy="7489040"/>
          </a:xfrm>
        </p:grpSpPr>
        <p:grpSp>
          <p:nvGrpSpPr>
            <p:cNvPr id="7" name="Gruppieren 6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itle 64"/>
          <p:cNvSpPr>
            <a:spLocks noGrp="1"/>
          </p:cNvSpPr>
          <p:nvPr>
            <p:ph type="title" hasCustomPrompt="1"/>
          </p:nvPr>
        </p:nvSpPr>
        <p:spPr bwMode="gray">
          <a:xfrm>
            <a:off x="430957" y="1121090"/>
            <a:ext cx="11306703" cy="2658626"/>
          </a:xfrm>
        </p:spPr>
        <p:txBody>
          <a:bodyPr/>
          <a:lstStyle>
            <a:lvl1pPr>
              <a:defRPr sz="3791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22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31156" y="3276175"/>
            <a:ext cx="1724817" cy="20115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79918" y="3276175"/>
            <a:ext cx="1724817" cy="20115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46993" y="4641341"/>
            <a:ext cx="3641278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2346992" y="4210393"/>
            <a:ext cx="3641279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2346992" y="3276176"/>
            <a:ext cx="3641279" cy="934217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3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3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346992" y="4856814"/>
            <a:ext cx="3641279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347097" y="5072288"/>
            <a:ext cx="3641176" cy="214467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096381" y="4641342"/>
            <a:ext cx="3641279" cy="21547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096381" y="4210393"/>
            <a:ext cx="3641279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096381" y="3276175"/>
            <a:ext cx="3641279" cy="934218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3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3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8096381" y="4856814"/>
            <a:ext cx="3641279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096381" y="5072288"/>
            <a:ext cx="3641279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117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430956" y="2199423"/>
            <a:ext cx="1723827" cy="2010917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6181271" y="2199423"/>
            <a:ext cx="1723827" cy="2010917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346887" y="3563920"/>
            <a:ext cx="3642144" cy="21547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0"/>
            <a:r>
              <a:rPr lang="en-US" dirty="0" smtClean="0"/>
              <a:t>[phone number]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346992" y="3132970"/>
            <a:ext cx="3642038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2346992" y="2199425"/>
            <a:ext cx="3641279" cy="933548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397">
                <a:latin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3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3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346991" y="3779392"/>
            <a:ext cx="3642040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347097" y="3994866"/>
            <a:ext cx="3641176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8096381" y="3563919"/>
            <a:ext cx="3641279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096381" y="3132972"/>
            <a:ext cx="3641279" cy="21621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096381" y="2199425"/>
            <a:ext cx="3641279" cy="933548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397">
                <a:latin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3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3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8096381" y="3779392"/>
            <a:ext cx="3641279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8096381" y="3994866"/>
            <a:ext cx="3641279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38" hasCustomPrompt="1"/>
          </p:nvPr>
        </p:nvSpPr>
        <p:spPr bwMode="gray">
          <a:xfrm>
            <a:off x="430528" y="4354510"/>
            <a:ext cx="1723827" cy="2010571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57" name="Picture Placeholder 4"/>
          <p:cNvSpPr>
            <a:spLocks noGrp="1"/>
          </p:cNvSpPr>
          <p:nvPr>
            <p:ph type="pic" sz="quarter" idx="39" hasCustomPrompt="1"/>
          </p:nvPr>
        </p:nvSpPr>
        <p:spPr bwMode="gray">
          <a:xfrm>
            <a:off x="6180841" y="4354510"/>
            <a:ext cx="1723827" cy="2010571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2346992" y="5719135"/>
            <a:ext cx="3642038" cy="214986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2346992" y="5287711"/>
            <a:ext cx="3641279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2346992" y="4354509"/>
            <a:ext cx="3641279" cy="93320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397">
                <a:latin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3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3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2346992" y="5934090"/>
            <a:ext cx="3642038" cy="214986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2346992" y="6149044"/>
            <a:ext cx="3642038" cy="214986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096381" y="5719145"/>
            <a:ext cx="3641279" cy="214986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096381" y="5287711"/>
            <a:ext cx="3641279" cy="21547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096381" y="4354509"/>
            <a:ext cx="3641279" cy="93320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397">
                <a:latin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3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3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7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096381" y="5934099"/>
            <a:ext cx="3641279" cy="214986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8096381" y="6149054"/>
            <a:ext cx="3641279" cy="214986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197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28662" algn="l"/>
              </a:tabLst>
              <a:defRPr sz="1197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97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kumimoji="0" lang="en-US" sz="199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54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68188" cy="68405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430529" y="1121090"/>
            <a:ext cx="11307132" cy="2658626"/>
          </a:xfrm>
        </p:spPr>
        <p:txBody>
          <a:bodyPr anchor="b"/>
          <a:lstStyle>
            <a:lvl1pPr>
              <a:defRPr sz="3791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 smtClean="0"/>
              <a:t>Click to add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0529" y="6221430"/>
            <a:ext cx="11307132" cy="21547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text</a:t>
            </a:r>
          </a:p>
        </p:txBody>
      </p:sp>
      <p:grpSp>
        <p:nvGrpSpPr>
          <p:cNvPr id="5" name="Gruppieren 4"/>
          <p:cNvGrpSpPr/>
          <p:nvPr userDrawn="1"/>
        </p:nvGrpSpPr>
        <p:grpSpPr bwMode="gray">
          <a:xfrm>
            <a:off x="-432061" y="-314717"/>
            <a:ext cx="13032310" cy="7469971"/>
            <a:chOff x="-324680" y="-315520"/>
            <a:chExt cx="9793360" cy="7489040"/>
          </a:xfrm>
        </p:grpSpPr>
        <p:grpSp>
          <p:nvGrpSpPr>
            <p:cNvPr id="7" name="Gruppieren 6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 Placeholder 5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0529" y="6005956"/>
            <a:ext cx="11307132" cy="21547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8879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430529" y="1254099"/>
            <a:ext cx="11307132" cy="5110981"/>
          </a:xfrm>
        </p:spPr>
        <p:txBody>
          <a:bodyPr/>
          <a:lstStyle>
            <a:lvl1pPr marL="359100" indent="-359100">
              <a:spcBef>
                <a:spcPts val="1197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795">
                <a:latin typeface="Calibri" panose="020F0502020204030204" pitchFamily="34" charset="0"/>
              </a:defRPr>
            </a:lvl1pPr>
            <a:lvl2pPr marL="359100" indent="0">
              <a:spcBef>
                <a:spcPts val="299"/>
              </a:spcBef>
              <a:spcAft>
                <a:spcPts val="1197"/>
              </a:spcAft>
              <a:buClr>
                <a:schemeClr val="bg2"/>
              </a:buClr>
              <a:buFont typeface="+mj-lt"/>
              <a:buNone/>
              <a:defRPr sz="179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4pPr>
            <a:lvl5pPr marL="359100" indent="0">
              <a:spcAft>
                <a:spcPts val="1197"/>
              </a:spcAft>
              <a:buFontTx/>
              <a:buNone/>
              <a:defRPr sz="1795" b="0">
                <a:solidFill>
                  <a:schemeClr val="bg2"/>
                </a:solidFill>
              </a:defRPr>
            </a:lvl5pPr>
            <a:lvl6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6pPr>
            <a:lvl7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7pPr>
            <a:lvl8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8pPr>
            <a:lvl9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78242" y="6580554"/>
            <a:ext cx="359418" cy="132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798" smtClean="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 algn="r"/>
            <a:fld id="{1BDBE1E8-50F2-49BA-A952-1CC1DEAA5FBD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52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95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22175" y="2414724"/>
            <a:ext cx="8840192" cy="1364668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791" cap="all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22173" y="3851217"/>
            <a:ext cx="8840193" cy="1508318"/>
          </a:xfrm>
        </p:spPr>
        <p:txBody>
          <a:bodyPr vert="horz" lIns="0" tIns="18000" rIns="0" bIns="0" rtlCol="0" anchor="t" anchorCtr="0">
            <a:noAutofit/>
          </a:bodyPr>
          <a:lstStyle>
            <a:lvl1pPr>
              <a:defRPr lang="en-US" sz="1995" dirty="0" smtClean="0"/>
            </a:lvl1pPr>
          </a:lstStyle>
          <a:p>
            <a:pPr lvl="0">
              <a:spcBef>
                <a:spcPts val="299"/>
              </a:spcBef>
            </a:pPr>
            <a:r>
              <a:rPr lang="en-US" dirty="0" smtClean="0"/>
              <a:t>Click to edit Master subtitle style</a:t>
            </a:r>
          </a:p>
          <a:p>
            <a:pPr lvl="0">
              <a:spcBef>
                <a:spcPts val="299"/>
              </a:spcBef>
            </a:pPr>
            <a:endParaRPr lang="en-US" dirty="0" smtClean="0"/>
          </a:p>
        </p:txBody>
      </p:sp>
      <p:grpSp>
        <p:nvGrpSpPr>
          <p:cNvPr id="10" name="Gruppieren 9"/>
          <p:cNvGrpSpPr/>
          <p:nvPr userDrawn="1"/>
        </p:nvGrpSpPr>
        <p:grpSpPr bwMode="gray">
          <a:xfrm>
            <a:off x="-431888" y="906336"/>
            <a:ext cx="287477" cy="5674305"/>
            <a:chOff x="-540710" y="908650"/>
            <a:chExt cx="432060" cy="5688790"/>
          </a:xfrm>
        </p:grpSpPr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/>
          <p:cNvGrpSpPr/>
          <p:nvPr userDrawn="1"/>
        </p:nvGrpSpPr>
        <p:grpSpPr bwMode="gray">
          <a:xfrm>
            <a:off x="430957" y="-314717"/>
            <a:ext cx="11306861" cy="215480"/>
            <a:chOff x="323850" y="-531550"/>
            <a:chExt cx="8496740" cy="432060"/>
          </a:xfrm>
        </p:grpSpPr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/>
          <p:cNvGrpSpPr/>
          <p:nvPr userDrawn="1"/>
        </p:nvGrpSpPr>
        <p:grpSpPr bwMode="gray">
          <a:xfrm>
            <a:off x="430371" y="6939775"/>
            <a:ext cx="11306861" cy="215480"/>
            <a:chOff x="323850" y="-531550"/>
            <a:chExt cx="8496740" cy="432060"/>
          </a:xfrm>
        </p:grpSpPr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 userDrawn="1"/>
        </p:nvGrpSpPr>
        <p:grpSpPr bwMode="gray">
          <a:xfrm>
            <a:off x="12312772" y="906336"/>
            <a:ext cx="287477" cy="5674305"/>
            <a:chOff x="-540710" y="908650"/>
            <a:chExt cx="432060" cy="5688790"/>
          </a:xfrm>
        </p:grpSpPr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hteck 55"/>
          <p:cNvSpPr/>
          <p:nvPr userDrawn="1"/>
        </p:nvSpPr>
        <p:spPr bwMode="gray">
          <a:xfrm>
            <a:off x="0" y="6580851"/>
            <a:ext cx="12168188" cy="2596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596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22023" y="6221430"/>
            <a:ext cx="10924142" cy="215474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197" dirty="0" smtClean="0">
                <a:solidFill>
                  <a:schemeClr val="bg2"/>
                </a:solidFill>
              </a:defRPr>
            </a:lvl1pPr>
          </a:lstStyle>
          <a:p>
            <a:pPr lvl="0">
              <a:spcBef>
                <a:spcPts val="0"/>
              </a:spcBef>
              <a:buFontTx/>
            </a:pPr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92582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0" y="2199424"/>
            <a:ext cx="12168188" cy="2441691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2993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grpSp>
        <p:nvGrpSpPr>
          <p:cNvPr id="5" name="Gruppieren 4"/>
          <p:cNvGrpSpPr/>
          <p:nvPr userDrawn="1"/>
        </p:nvGrpSpPr>
        <p:grpSpPr bwMode="gray">
          <a:xfrm>
            <a:off x="-432061" y="906336"/>
            <a:ext cx="287477" cy="5674305"/>
            <a:chOff x="-540710" y="908650"/>
            <a:chExt cx="432060" cy="5688790"/>
          </a:xfrm>
        </p:grpSpPr>
        <p:cxnSp>
          <p:nvCxnSpPr>
            <p:cNvPr id="6" name="Gerade Verbindung 5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 userDrawn="1"/>
        </p:nvGrpSpPr>
        <p:grpSpPr bwMode="gray">
          <a:xfrm>
            <a:off x="430957" y="-314717"/>
            <a:ext cx="11306861" cy="215480"/>
            <a:chOff x="323850" y="-531550"/>
            <a:chExt cx="8496740" cy="432060"/>
          </a:xfrm>
        </p:grpSpPr>
        <p:cxnSp>
          <p:nvCxnSpPr>
            <p:cNvPr id="13" name="Gerade Verbindung 1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 userDrawn="1"/>
        </p:nvGrpSpPr>
        <p:grpSpPr bwMode="gray">
          <a:xfrm>
            <a:off x="430371" y="6939775"/>
            <a:ext cx="11306861" cy="215480"/>
            <a:chOff x="323850" y="-531550"/>
            <a:chExt cx="8496740" cy="432060"/>
          </a:xfrm>
        </p:grpSpPr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 userDrawn="1"/>
        </p:nvGrpSpPr>
        <p:grpSpPr bwMode="gray">
          <a:xfrm>
            <a:off x="12312772" y="906336"/>
            <a:ext cx="287477" cy="5674305"/>
            <a:chOff x="-540710" y="908650"/>
            <a:chExt cx="432060" cy="568879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 userDrawn="1"/>
        </p:nvSpPr>
        <p:spPr bwMode="gray">
          <a:xfrm>
            <a:off x="0" y="0"/>
            <a:ext cx="12168188" cy="2127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de-DE" sz="1596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0529" y="5445253"/>
            <a:ext cx="11307132" cy="513189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text</a:t>
            </a:r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0371" y="4859079"/>
            <a:ext cx="11307132" cy="58617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97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09605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inting docu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63"/>
          <p:cNvSpPr/>
          <p:nvPr userDrawn="1"/>
        </p:nvSpPr>
        <p:spPr bwMode="gray">
          <a:xfrm>
            <a:off x="0" y="2630198"/>
            <a:ext cx="12168188" cy="71825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96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0" y="2702023"/>
            <a:ext cx="12168188" cy="1436493"/>
          </a:xfrm>
        </p:spPr>
        <p:txBody>
          <a:bodyPr lIns="324000" rIns="324000" bIns="0" anchor="ctr"/>
          <a:lstStyle>
            <a:lvl1pPr>
              <a:defRPr sz="2993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grpSp>
        <p:nvGrpSpPr>
          <p:cNvPr id="5" name="Gruppieren 4"/>
          <p:cNvGrpSpPr/>
          <p:nvPr userDrawn="1"/>
        </p:nvGrpSpPr>
        <p:grpSpPr bwMode="gray">
          <a:xfrm>
            <a:off x="-432061" y="906336"/>
            <a:ext cx="287477" cy="5674305"/>
            <a:chOff x="-540710" y="908650"/>
            <a:chExt cx="432060" cy="5688790"/>
          </a:xfrm>
        </p:grpSpPr>
        <p:cxnSp>
          <p:nvCxnSpPr>
            <p:cNvPr id="6" name="Gerade Verbindung 5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 userDrawn="1"/>
        </p:nvGrpSpPr>
        <p:grpSpPr bwMode="gray">
          <a:xfrm>
            <a:off x="430957" y="-314717"/>
            <a:ext cx="11306861" cy="215480"/>
            <a:chOff x="323850" y="-531550"/>
            <a:chExt cx="8496740" cy="432060"/>
          </a:xfrm>
        </p:grpSpPr>
        <p:cxnSp>
          <p:nvCxnSpPr>
            <p:cNvPr id="13" name="Gerade Verbindung 1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 userDrawn="1"/>
        </p:nvGrpSpPr>
        <p:grpSpPr bwMode="gray">
          <a:xfrm>
            <a:off x="430371" y="6939775"/>
            <a:ext cx="11306861" cy="215480"/>
            <a:chOff x="323850" y="-531550"/>
            <a:chExt cx="8496740" cy="432060"/>
          </a:xfrm>
        </p:grpSpPr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 userDrawn="1"/>
        </p:nvGrpSpPr>
        <p:grpSpPr bwMode="gray">
          <a:xfrm>
            <a:off x="12312772" y="906336"/>
            <a:ext cx="287477" cy="5674305"/>
            <a:chOff x="-540710" y="908650"/>
            <a:chExt cx="432060" cy="568879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hteck 66"/>
          <p:cNvSpPr/>
          <p:nvPr userDrawn="1"/>
        </p:nvSpPr>
        <p:spPr bwMode="gray">
          <a:xfrm>
            <a:off x="0" y="4138515"/>
            <a:ext cx="12168188" cy="71825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96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5" name="Rechteck 54"/>
          <p:cNvSpPr/>
          <p:nvPr userDrawn="1"/>
        </p:nvSpPr>
        <p:spPr bwMode="gray">
          <a:xfrm>
            <a:off x="0" y="0"/>
            <a:ext cx="12168188" cy="263019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de-DE" sz="1596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3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892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3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430529" y="1222744"/>
            <a:ext cx="5746987" cy="5209954"/>
          </a:xfrm>
        </p:spPr>
        <p:txBody>
          <a:bodyPr/>
          <a:lstStyle>
            <a:lvl1pPr marL="359100" indent="-359100">
              <a:spcBef>
                <a:spcPts val="1197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2400">
                <a:latin typeface="Calibri" panose="020F0502020204030204" pitchFamily="34" charset="0"/>
              </a:defRPr>
            </a:lvl1pPr>
            <a:lvl2pPr marL="359100" indent="0">
              <a:spcBef>
                <a:spcPts val="299"/>
              </a:spcBef>
              <a:spcAft>
                <a:spcPts val="1197"/>
              </a:spcAft>
              <a:buClr>
                <a:schemeClr val="bg2"/>
              </a:buClr>
              <a:buFont typeface="+mj-lt"/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9100" indent="0">
              <a:spcAft>
                <a:spcPts val="1197"/>
              </a:spcAft>
              <a:buFontTx/>
              <a:buNone/>
              <a:defRPr sz="160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4pPr>
            <a:lvl5pPr marL="359100" indent="0">
              <a:spcAft>
                <a:spcPts val="1197"/>
              </a:spcAft>
              <a:buFontTx/>
              <a:buNone/>
              <a:defRPr sz="1795" b="0">
                <a:solidFill>
                  <a:schemeClr val="bg2"/>
                </a:solidFill>
              </a:defRPr>
            </a:lvl5pPr>
            <a:lvl6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6pPr>
            <a:lvl7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7pPr>
            <a:lvl8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8pPr>
            <a:lvl9pPr marL="359100" indent="0">
              <a:spcAft>
                <a:spcPts val="1197"/>
              </a:spcAft>
              <a:buFontTx/>
              <a:buNone/>
              <a:defRPr sz="1795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endParaRPr lang="en-US" dirty="0" smtClean="0"/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430958" y="259984"/>
            <a:ext cx="11306274" cy="645754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60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30958" y="259984"/>
            <a:ext cx="11306274" cy="6457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 bwMode="gray">
          <a:xfrm>
            <a:off x="430529" y="1254099"/>
            <a:ext cx="9680824" cy="5110980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</p:txBody>
      </p:sp>
      <p:sp>
        <p:nvSpPr>
          <p:cNvPr id="4" name="VCT_Marker_ID_4" hidden="1"/>
          <p:cNvSpPr/>
          <p:nvPr>
            <p:custDataLst>
              <p:tags r:id="rId21"/>
            </p:custDataLst>
          </p:nvPr>
        </p:nvSpPr>
        <p:spPr bwMode="gray">
          <a:xfrm>
            <a:off x="1690027" y="126676"/>
            <a:ext cx="169002" cy="1266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596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 bwMode="gray">
          <a:xfrm>
            <a:off x="430957" y="-314717"/>
            <a:ext cx="11306861" cy="215480"/>
            <a:chOff x="323850" y="-531550"/>
            <a:chExt cx="8496740" cy="432060"/>
          </a:xfrm>
        </p:grpSpPr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 bwMode="gray">
          <a:xfrm>
            <a:off x="430371" y="6939775"/>
            <a:ext cx="11306861" cy="215480"/>
            <a:chOff x="323850" y="-531550"/>
            <a:chExt cx="8496740" cy="43206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en 57"/>
          <p:cNvGrpSpPr/>
          <p:nvPr/>
        </p:nvGrpSpPr>
        <p:grpSpPr bwMode="gray">
          <a:xfrm>
            <a:off x="12312772" y="906249"/>
            <a:ext cx="287477" cy="5674305"/>
            <a:chOff x="-540710" y="908650"/>
            <a:chExt cx="432060" cy="5688790"/>
          </a:xfrm>
        </p:grpSpPr>
        <p:cxnSp>
          <p:nvCxnSpPr>
            <p:cNvPr id="59" name="Gerade Verbindung 5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55"/>
          <p:cNvGrpSpPr/>
          <p:nvPr/>
        </p:nvGrpSpPr>
        <p:grpSpPr bwMode="gray">
          <a:xfrm>
            <a:off x="-431888" y="906336"/>
            <a:ext cx="287477" cy="5674305"/>
            <a:chOff x="-540710" y="908650"/>
            <a:chExt cx="432060" cy="5688790"/>
          </a:xfrm>
        </p:grpSpPr>
        <p:cxnSp>
          <p:nvCxnSpPr>
            <p:cNvPr id="57" name="Gerade Verbindung 56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hteck 13"/>
          <p:cNvSpPr/>
          <p:nvPr/>
        </p:nvSpPr>
        <p:spPr bwMode="gray">
          <a:xfrm>
            <a:off x="431675" y="6580643"/>
            <a:ext cx="9290295" cy="1326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 indent="0">
              <a:tabLst/>
            </a:pPr>
            <a:r>
              <a:rPr lang="ru-RU" sz="900" baseline="0" noProof="0" dirty="0" smtClean="0">
                <a:solidFill>
                  <a:schemeClr val="bg2"/>
                </a:solidFill>
                <a:latin typeface="Calibri" panose="020F0502020204030204" pitchFamily="34" charset="0"/>
              </a:rPr>
              <a:t>Муниципальная информационная система управления финансово-хозяйственной деятельностью для управления системой образования г. Новосибирска</a:t>
            </a:r>
            <a:endParaRPr lang="en-US" sz="900" noProof="0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Rechteck 74"/>
          <p:cNvSpPr/>
          <p:nvPr/>
        </p:nvSpPr>
        <p:spPr bwMode="gray">
          <a:xfrm>
            <a:off x="11398101" y="6580643"/>
            <a:ext cx="339715" cy="1326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r"/>
            <a:fld id="{C2ABCC37-C314-4D17-9583-6D754EDEC568}" type="slidenum">
              <a:rPr lang="en-US" sz="798" noProof="0" smtClean="0">
                <a:solidFill>
                  <a:schemeClr val="bg2"/>
                </a:solidFill>
                <a:latin typeface="Arial" pitchFamily="34" charset="0"/>
              </a:rPr>
              <a:pPr lvl="0" algn="r"/>
              <a:t>‹#›</a:t>
            </a:fld>
            <a:endParaRPr lang="en-US" sz="798" noProof="0" dirty="0" smtClean="0">
              <a:solidFill>
                <a:schemeClr val="bg2"/>
              </a:solidFill>
              <a:latin typeface="Arial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296926" y="259984"/>
            <a:ext cx="1091699" cy="6488863"/>
            <a:chOff x="7737843" y="260350"/>
            <a:chExt cx="1091699" cy="6505425"/>
          </a:xfrm>
        </p:grpSpPr>
        <p:pic>
          <p:nvPicPr>
            <p:cNvPr id="2050" name="Picture 2"/>
            <p:cNvPicPr>
              <a:picLocks noChangeAspect="1" noChangeArrowheads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7737843" y="6533912"/>
              <a:ext cx="1091699" cy="23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8"/>
            <p:cNvCxnSpPr/>
            <p:nvPr/>
          </p:nvCxnSpPr>
          <p:spPr bwMode="gray">
            <a:xfrm>
              <a:off x="8028480" y="260350"/>
              <a:ext cx="0" cy="64770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713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59" r:id="rId2"/>
    <p:sldLayoutId id="2147483679" r:id="rId3"/>
    <p:sldLayoutId id="2147483656" r:id="rId4"/>
    <p:sldLayoutId id="2147483676" r:id="rId5"/>
    <p:sldLayoutId id="2147483677" r:id="rId6"/>
    <p:sldLayoutId id="2147483654" r:id="rId7"/>
    <p:sldLayoutId id="2147483650" r:id="rId8"/>
    <p:sldLayoutId id="2147483649" r:id="rId9"/>
    <p:sldLayoutId id="2147483652" r:id="rId10"/>
    <p:sldLayoutId id="2147483680" r:id="rId11"/>
    <p:sldLayoutId id="2147483675" r:id="rId12"/>
    <p:sldLayoutId id="2147483664" r:id="rId13"/>
    <p:sldLayoutId id="2147483673" r:id="rId14"/>
    <p:sldLayoutId id="2147483665" r:id="rId15"/>
    <p:sldLayoutId id="2147483668" r:id="rId16"/>
    <p:sldLayoutId id="2147483670" r:id="rId17"/>
    <p:sldLayoutId id="2147483671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114" rtl="0" eaLnBrk="1" latinLnBrk="0" hangingPunct="1">
        <a:spcBef>
          <a:spcPct val="0"/>
        </a:spcBef>
        <a:buNone/>
        <a:defRPr sz="1995" b="1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2114" rtl="0" eaLnBrk="1" latinLnBrk="0" hangingPunct="1">
        <a:spcBef>
          <a:spcPts val="599"/>
        </a:spcBef>
        <a:spcAft>
          <a:spcPts val="0"/>
        </a:spcAft>
        <a:buFont typeface="Arial" pitchFamily="34" charset="0"/>
        <a:buNone/>
        <a:defRPr sz="1795" kern="1200">
          <a:solidFill>
            <a:schemeClr val="tx2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0" indent="0" algn="l" defTabSz="912114" rtl="0" eaLnBrk="1" latinLnBrk="0" hangingPunct="1">
        <a:spcBef>
          <a:spcPts val="599"/>
        </a:spcBef>
        <a:spcAft>
          <a:spcPts val="0"/>
        </a:spcAft>
        <a:buFont typeface="Arial" pitchFamily="34" charset="0"/>
        <a:buNone/>
        <a:defRPr sz="1795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231196" indent="-231196" algn="l" defTabSz="912114" rtl="0" eaLnBrk="1" latinLnBrk="0" hangingPunct="1">
        <a:spcBef>
          <a:spcPts val="299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795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508314" indent="-247031" algn="l" defTabSz="912114" rtl="0" eaLnBrk="1" latinLnBrk="0" hangingPunct="1">
        <a:spcBef>
          <a:spcPts val="299"/>
        </a:spcBef>
        <a:spcAft>
          <a:spcPts val="0"/>
        </a:spcAft>
        <a:buClr>
          <a:schemeClr val="tx2"/>
        </a:buClr>
        <a:buSzPct val="85000"/>
        <a:buFont typeface="Tahoma" pitchFamily="34" charset="0"/>
        <a:buChar char="−"/>
        <a:defRPr sz="1795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739510" indent="-237530" algn="l" defTabSz="912114" rtl="0" eaLnBrk="1" latinLnBrk="0" hangingPunct="1">
        <a:spcBef>
          <a:spcPts val="299"/>
        </a:spcBef>
        <a:spcAft>
          <a:spcPts val="0"/>
        </a:spcAft>
        <a:buClr>
          <a:schemeClr val="tx2"/>
        </a:buClr>
        <a:buSzPct val="85000"/>
        <a:buFont typeface="Courier New" pitchFamily="49" charset="0"/>
        <a:buChar char="o"/>
        <a:defRPr sz="1795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1027712" indent="-240697" algn="l" defTabSz="912114" rtl="0" eaLnBrk="1" latinLnBrk="0" hangingPunct="1">
        <a:spcBef>
          <a:spcPts val="299"/>
        </a:spcBef>
        <a:spcAft>
          <a:spcPts val="0"/>
        </a:spcAft>
        <a:buClr>
          <a:schemeClr val="tx2"/>
        </a:buClr>
        <a:buSzPct val="85000"/>
        <a:buFont typeface="Wingdings" pitchFamily="2" charset="2"/>
        <a:buChar char=""/>
        <a:defRPr sz="1795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6pPr>
      <a:lvl7pPr marL="1079968" indent="-180523" algn="l" defTabSz="912114" rtl="0" eaLnBrk="1" latinLnBrk="0" hangingPunct="1">
        <a:spcBef>
          <a:spcPts val="299"/>
        </a:spcBef>
        <a:spcAft>
          <a:spcPts val="0"/>
        </a:spcAft>
        <a:buClr>
          <a:schemeClr val="tx2"/>
        </a:buClr>
        <a:buSzPct val="85000"/>
        <a:buFont typeface="Wingdings" pitchFamily="2" charset="2"/>
        <a:buChar char="Ø"/>
        <a:defRPr sz="159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1568" indent="-180523" algn="l" defTabSz="912114" rtl="0" eaLnBrk="1" latinLnBrk="0" hangingPunct="1">
        <a:spcBef>
          <a:spcPts val="299"/>
        </a:spcBef>
        <a:spcAft>
          <a:spcPts val="0"/>
        </a:spcAft>
        <a:buFont typeface="Arial" pitchFamily="34" charset="0"/>
        <a:buChar char="•"/>
        <a:defRPr sz="159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1136975" indent="-180523" algn="l" defTabSz="912114" rtl="0" eaLnBrk="1" latinLnBrk="0" hangingPunct="1">
        <a:spcBef>
          <a:spcPts val="299"/>
        </a:spcBef>
        <a:spcAft>
          <a:spcPts val="0"/>
        </a:spcAft>
        <a:buFont typeface="Arial" pitchFamily="34" charset="0"/>
        <a:buChar char="•"/>
        <a:defRPr sz="159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9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6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Использование </a:t>
            </a:r>
            <a:r>
              <a:rPr lang="ru-RU" sz="2800" dirty="0" smtClean="0"/>
              <a:t>«облачной» </a:t>
            </a:r>
            <a:r>
              <a:rPr lang="ru-RU" sz="2800" dirty="0"/>
              <a:t>системы </a:t>
            </a:r>
            <a:br>
              <a:rPr lang="ru-RU" sz="2800" dirty="0"/>
            </a:br>
            <a:r>
              <a:rPr lang="ru-RU" sz="2800" dirty="0"/>
              <a:t>учета </a:t>
            </a:r>
            <a:r>
              <a:rPr lang="ru-RU" sz="2800" dirty="0" smtClean="0"/>
              <a:t>финансово-хозяйственной деятельности (ФХД) </a:t>
            </a:r>
            <a:r>
              <a:rPr lang="ru-RU" sz="2800" dirty="0"/>
              <a:t>для управления системой образования </a:t>
            </a:r>
            <a:r>
              <a:rPr lang="ru-RU" sz="2800" dirty="0" smtClean="0"/>
              <a:t>г</a:t>
            </a:r>
            <a:r>
              <a:rPr lang="ru-RU" sz="2800" dirty="0"/>
              <a:t>. Новосибирска</a:t>
            </a:r>
          </a:p>
        </p:txBody>
      </p:sp>
    </p:spTree>
    <p:extLst>
      <p:ext uri="{BB962C8B-B14F-4D97-AF65-F5344CB8AC3E}">
        <p14:creationId xmlns:p14="http://schemas.microsoft.com/office/powerpoint/2010/main" val="7152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Причины использования</a:t>
            </a:r>
            <a:br>
              <a:rPr lang="ru-RU" dirty="0" smtClean="0"/>
            </a:br>
            <a:r>
              <a:rPr lang="ru-RU" dirty="0" smtClean="0"/>
              <a:t>«облачных» систем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10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331044"/>
              </p:ext>
            </p:extLst>
          </p:nvPr>
        </p:nvGraphicFramePr>
        <p:xfrm>
          <a:off x="803098" y="1898373"/>
          <a:ext cx="10266141" cy="4352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Объект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9324" y="259984"/>
            <a:ext cx="2129541" cy="1192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5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40" y="259983"/>
            <a:ext cx="1631185" cy="1192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0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Цели, которые ставило перед собой Главное управление образование мэрии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11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355918"/>
              </p:ext>
            </p:extLst>
          </p:nvPr>
        </p:nvGraphicFramePr>
        <p:xfrm>
          <a:off x="852795" y="1769578"/>
          <a:ext cx="10266141" cy="397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318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1" y="0"/>
            <a:ext cx="12168000" cy="6844501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 bwMode="gray">
          <a:xfrm>
            <a:off x="-9940" y="0"/>
            <a:ext cx="12168000" cy="6912000"/>
          </a:xfrm>
          <a:prstGeom prst="rect">
            <a:avLst/>
          </a:prstGeom>
          <a:solidFill>
            <a:srgbClr val="FFFFFF">
              <a:alpha val="63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299"/>
              </a:spcBef>
            </a:pPr>
            <a:endParaRPr lang="en-US" sz="1596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Система образования г. Новосибирска: знакомимся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Информатизация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для чего?</a:t>
            </a:r>
          </a:p>
          <a:p>
            <a:pPr>
              <a:spcBef>
                <a:spcPts val="2400"/>
              </a:spcBef>
              <a:buFont typeface="+mj-lt"/>
              <a:buAutoNum type="arabicPlain"/>
            </a:pPr>
            <a:r>
              <a:rPr lang="ru-RU" dirty="0">
                <a:solidFill>
                  <a:schemeClr val="tx1"/>
                </a:solidFill>
              </a:rPr>
              <a:t>Проект внедрения: </a:t>
            </a:r>
            <a:r>
              <a:rPr lang="ru-RU" b="1" dirty="0"/>
              <a:t>как все было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Сопровождение: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 работаем сейчас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Результаты проекта: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что получили в итоге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Перспективы проекта: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мечтаем-планируем-воплощаем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60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917482" y="119269"/>
            <a:ext cx="2250706" cy="1744297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9438405"/>
              </p:ext>
            </p:extLst>
          </p:nvPr>
        </p:nvGraphicFramePr>
        <p:xfrm>
          <a:off x="904461" y="1073426"/>
          <a:ext cx="10653490" cy="5218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все начиналось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6" name="Овал 5"/>
          <p:cNvSpPr/>
          <p:nvPr/>
        </p:nvSpPr>
        <p:spPr>
          <a:xfrm>
            <a:off x="7404652" y="2266121"/>
            <a:ext cx="596347" cy="566531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Группа 7"/>
          <p:cNvGrpSpPr/>
          <p:nvPr/>
        </p:nvGrpSpPr>
        <p:grpSpPr>
          <a:xfrm>
            <a:off x="4789249" y="1075219"/>
            <a:ext cx="7026609" cy="3098744"/>
            <a:chOff x="6848065" y="1821171"/>
            <a:chExt cx="7026609" cy="309874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848065" y="1821171"/>
              <a:ext cx="1933708" cy="93196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11206817" y="3412526"/>
              <a:ext cx="2667857" cy="1507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4096" tIns="0" rIns="0" bIns="0" numCol="1" spcCol="1270" anchor="t" anchorCtr="0">
              <a:noAutofit/>
            </a:bodyPr>
            <a:lstStyle/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000" b="1" kern="12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2015 г.</a:t>
              </a:r>
            </a:p>
            <a:p>
              <a:pPr lvl="0" defTabSz="889000">
                <a:spcBef>
                  <a:spcPct val="0"/>
                </a:spcBef>
              </a:pPr>
              <a:r>
                <a:rPr lang="ru-RU" sz="1400" kern="1200" dirty="0" smtClean="0">
                  <a:latin typeface="Calibri" panose="020F0502020204030204" pitchFamily="34" charset="0"/>
                </a:rPr>
                <a:t>Модернизация системы учета ФХД, формирование  </a:t>
              </a:r>
              <a:r>
                <a:rPr lang="ru-RU" sz="1400" dirty="0">
                  <a:latin typeface="Calibri" panose="020F0502020204030204" pitchFamily="34" charset="0"/>
                </a:rPr>
                <a:t>модулей АС по ведению кадрового учета, расчету заработной платы</a:t>
              </a:r>
              <a:endParaRPr lang="ru-RU" sz="1400" kern="1200" dirty="0" smtClean="0">
                <a:latin typeface="Calibri" panose="020F0502020204030204" pitchFamily="34" charset="0"/>
              </a:endParaRP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6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Проблемы-причины-решения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17376" y="1606758"/>
            <a:ext cx="2880320" cy="952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latin typeface="Calibri" panose="020F0502020204030204" pitchFamily="34" charset="0"/>
                <a:cs typeface="Arial" panose="020B0604020202020204" pitchFamily="34" charset="0"/>
              </a:rPr>
              <a:t>Низкое качество </a:t>
            </a:r>
            <a:r>
              <a:rPr lang="ru-RU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отчетности, несвоевременная сдача отчетов</a:t>
            </a:r>
            <a:endParaRPr lang="ru-RU"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6493" y="5292757"/>
            <a:ext cx="2952328" cy="9509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Эффективное использование бюджетных средств</a:t>
            </a:r>
            <a:endParaRPr lang="ru-RU" sz="1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89371" y="3201253"/>
            <a:ext cx="2903786" cy="9525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Отсутствие необходимых ИТ-специалистов в штате</a:t>
            </a:r>
            <a:endParaRPr lang="ru-RU"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89371" y="5288335"/>
            <a:ext cx="2903786" cy="9509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Единая методология учета </a:t>
            </a:r>
            <a:endParaRPr lang="ru-RU" sz="1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89371" y="1606758"/>
            <a:ext cx="2903786" cy="9731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Необходимость интеграции с информационными </a:t>
            </a:r>
            <a:r>
              <a:rPr lang="ru-RU" sz="14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гос.системами</a:t>
            </a:r>
            <a:r>
              <a:rPr lang="ru-RU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 (ГИС ГМП, СЭД, СМЭВ, Свод-Смарт)</a:t>
            </a:r>
            <a:endParaRPr lang="ru-RU"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64165" y="1606757"/>
            <a:ext cx="2952328" cy="9509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latin typeface="Calibri" panose="020F0502020204030204" pitchFamily="34" charset="0"/>
                <a:cs typeface="Arial" panose="020B0604020202020204" pitchFamily="34" charset="0"/>
              </a:rPr>
              <a:t>Высокие затраты на поддержку </a:t>
            </a:r>
            <a:r>
              <a:rPr lang="ru-RU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бухгалтерских программ и компьютерной техники</a:t>
            </a:r>
            <a:endParaRPr lang="ru-RU"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64165" y="3190934"/>
            <a:ext cx="2880320" cy="962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Многоэтапность сдачи отчетности, неэффективная передача данных</a:t>
            </a:r>
            <a:endParaRPr lang="ru-RU"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45368" y="3202047"/>
            <a:ext cx="2952328" cy="9509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latin typeface="Calibri" panose="020F0502020204030204" pitchFamily="34" charset="0"/>
                <a:cs typeface="Arial" panose="020B0604020202020204" pitchFamily="34" charset="0"/>
              </a:rPr>
              <a:t>Использование нетиповых программных продуктов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72376" y="1131302"/>
            <a:ext cx="2471737" cy="3314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72375" y="2679550"/>
            <a:ext cx="2471737" cy="367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Причины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64165" y="5288335"/>
            <a:ext cx="2880320" cy="9509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latin typeface="Calibri" panose="020F0502020204030204" pitchFamily="34" charset="0"/>
                <a:cs typeface="Arial" panose="020B0604020202020204" pitchFamily="34" charset="0"/>
              </a:rPr>
              <a:t>Т</a:t>
            </a:r>
            <a:r>
              <a:rPr lang="ru-RU" sz="1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ехническое сопровождение всех информационных баз</a:t>
            </a:r>
            <a:endParaRPr lang="ru-RU" sz="1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788301" y="4225761"/>
            <a:ext cx="276300" cy="333325"/>
          </a:xfrm>
          <a:prstGeom prst="downArrow">
            <a:avLst>
              <a:gd name="adj1" fmla="val 19925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4165" y="4643868"/>
            <a:ext cx="892899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ru-RU" sz="1400" dirty="0">
                <a:latin typeface="Calibri" panose="020F0502020204030204" pitchFamily="34" charset="0"/>
                <a:cs typeface="Arial" pitchFamily="34" charset="0"/>
              </a:rPr>
              <a:t>Система управления учетом</a:t>
            </a:r>
            <a:br>
              <a:rPr lang="ru-RU" altLang="ru-RU" sz="1400" dirty="0">
                <a:latin typeface="Calibri" panose="020F0502020204030204" pitchFamily="34" charset="0"/>
                <a:cs typeface="Arial" pitchFamily="34" charset="0"/>
              </a:rPr>
            </a:br>
            <a:r>
              <a:rPr lang="ru-RU" altLang="ru-RU" sz="1400" dirty="0">
                <a:latin typeface="Calibri" panose="020F0502020204030204" pitchFamily="34" charset="0"/>
                <a:cs typeface="Arial" pitchFamily="34" charset="0"/>
              </a:rPr>
              <a:t>финансово-хозяйственной деятельности муниципальных учреждений образования </a:t>
            </a:r>
            <a:r>
              <a:rPr lang="ru-RU" altLang="ru-RU" sz="1400" dirty="0" smtClean="0">
                <a:latin typeface="Calibri" panose="020F0502020204030204" pitchFamily="34" charset="0"/>
                <a:cs typeface="Arial" pitchFamily="34" charset="0"/>
              </a:rPr>
              <a:t>города </a:t>
            </a:r>
            <a:r>
              <a:rPr lang="ru-RU" altLang="ru-RU" sz="1400" dirty="0">
                <a:latin typeface="Calibri" panose="020F0502020204030204" pitchFamily="34" charset="0"/>
                <a:cs typeface="Arial" pitchFamily="34" charset="0"/>
              </a:rPr>
              <a:t>Новосибирска</a:t>
            </a:r>
            <a:endParaRPr lang="ru-RU" sz="1400" dirty="0">
              <a:latin typeface="Calibri" panose="020F0502020204030204" pitchFamily="34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5919386" y="4225760"/>
            <a:ext cx="276300" cy="333325"/>
          </a:xfrm>
          <a:prstGeom prst="downArrow">
            <a:avLst>
              <a:gd name="adj1" fmla="val 19925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Calibri" panose="020F050202020403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8903114" y="4271054"/>
            <a:ext cx="276300" cy="333325"/>
          </a:xfrm>
          <a:prstGeom prst="downArrow">
            <a:avLst>
              <a:gd name="adj1" fmla="val 19925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1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Внедрение «облачной» системы учета ФХД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39117" y="1259795"/>
            <a:ext cx="1657350" cy="1657351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36" y="3297769"/>
            <a:ext cx="1593709" cy="14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53" y="1990464"/>
            <a:ext cx="2448271" cy="22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77" y="1990464"/>
            <a:ext cx="2641600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499157" y="2632459"/>
            <a:ext cx="1824459" cy="48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E35F13"/>
                </a:solidFill>
              </a:rPr>
              <a:t>ГУО мэрии</a:t>
            </a:r>
            <a:endParaRPr lang="ru-RU" sz="1800" b="1" dirty="0">
              <a:solidFill>
                <a:srgbClr val="E35F13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654171" y="4041513"/>
            <a:ext cx="1717675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>
                <a:solidFill>
                  <a:srgbClr val="E35F13"/>
                </a:solidFill>
              </a:rPr>
              <a:t>Интернет</a:t>
            </a: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>
            <a:off x="2923245" y="2304833"/>
            <a:ext cx="1240208" cy="720080"/>
          </a:xfrm>
          <a:prstGeom prst="straightConnector1">
            <a:avLst/>
          </a:prstGeom>
          <a:ln cmpd="sng">
            <a:solidFill>
              <a:srgbClr val="0070C0"/>
            </a:solidFill>
            <a:headEnd type="none" w="sm" len="sm"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 bwMode="auto">
          <a:xfrm flipV="1">
            <a:off x="2458805" y="3611955"/>
            <a:ext cx="1641024" cy="71075"/>
          </a:xfrm>
          <a:prstGeom prst="straightConnector1">
            <a:avLst/>
          </a:prstGeom>
          <a:ln cmpd="sng">
            <a:solidFill>
              <a:srgbClr val="0070C0"/>
            </a:solidFill>
            <a:headEnd type="none" w="sm" len="sm"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 bwMode="auto">
          <a:xfrm flipV="1">
            <a:off x="2723293" y="3961017"/>
            <a:ext cx="1376536" cy="885195"/>
          </a:xfrm>
          <a:prstGeom prst="straightConnector1">
            <a:avLst/>
          </a:prstGeom>
          <a:ln cmpd="sng">
            <a:solidFill>
              <a:srgbClr val="0070C0"/>
            </a:solidFill>
            <a:headEnd type="none" w="sm" len="sm"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 bwMode="auto">
          <a:xfrm>
            <a:off x="6537908" y="3384953"/>
            <a:ext cx="937915" cy="0"/>
          </a:xfrm>
          <a:prstGeom prst="straightConnector1">
            <a:avLst/>
          </a:prstGeom>
          <a:ln>
            <a:solidFill>
              <a:srgbClr val="0070C0"/>
            </a:solidFill>
            <a:headEnd type="none" w="sm" len="sm"/>
            <a:tailEnd type="stealth"/>
          </a:ln>
          <a:effectLst>
            <a:outerShdw blurRad="40000" dist="23000" dir="5400000" rotWithShape="0">
              <a:srgbClr val="000000">
                <a:alpha val="17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 bwMode="auto">
          <a:xfrm flipH="1">
            <a:off x="8869603" y="4222186"/>
            <a:ext cx="2801" cy="615052"/>
          </a:xfrm>
          <a:prstGeom prst="straightConnector1">
            <a:avLst/>
          </a:prstGeom>
          <a:ln>
            <a:solidFill>
              <a:srgbClr val="0070C0"/>
            </a:solidFill>
            <a:headEnd type="none" w="sm" len="sm"/>
            <a:tailEnd type="stealth"/>
          </a:ln>
          <a:effectLst>
            <a:outerShdw blurRad="40000" dist="23000" dir="5400000" rotWithShape="0">
              <a:srgbClr val="000000">
                <a:alpha val="17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34" y="4564429"/>
            <a:ext cx="1800200" cy="132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58" y="4795493"/>
            <a:ext cx="1865313" cy="143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 стрелкой 17"/>
          <p:cNvCxnSpPr/>
          <p:nvPr/>
        </p:nvCxnSpPr>
        <p:spPr bwMode="auto">
          <a:xfrm flipV="1">
            <a:off x="3947429" y="3961017"/>
            <a:ext cx="504056" cy="885194"/>
          </a:xfrm>
          <a:prstGeom prst="straightConnector1">
            <a:avLst/>
          </a:prstGeom>
          <a:ln cmpd="sng">
            <a:solidFill>
              <a:srgbClr val="0070C0"/>
            </a:solidFill>
            <a:headEnd type="none" w="sm" len="sm"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69417" y="134413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E35F13"/>
                </a:solidFill>
                <a:latin typeface="Calibri" panose="020F0502020204030204" pitchFamily="34" charset="0"/>
              </a:rPr>
              <a:t>ЦОД в </a:t>
            </a:r>
            <a:r>
              <a:rPr lang="ru-RU" b="1" dirty="0">
                <a:solidFill>
                  <a:srgbClr val="E35F13"/>
                </a:solidFill>
                <a:latin typeface="Calibri" panose="020F0502020204030204" pitchFamily="34" charset="0"/>
              </a:rPr>
              <a:t>Городском центре информатизации «Эгида»</a:t>
            </a:r>
          </a:p>
        </p:txBody>
      </p:sp>
      <p:pic>
        <p:nvPicPr>
          <p:cNvPr id="20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341" y="4837237"/>
            <a:ext cx="1374231" cy="121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9316839" y="5891882"/>
            <a:ext cx="2286000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E35F13"/>
                </a:solidFill>
              </a:rPr>
              <a:t>Резервное </a:t>
            </a:r>
            <a:r>
              <a:rPr lang="ru-RU" sz="1600" dirty="0" smtClean="0">
                <a:solidFill>
                  <a:srgbClr val="E35F13"/>
                </a:solidFill>
              </a:rPr>
              <a:t>копирование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rgbClr val="E35F13"/>
                </a:solidFill>
              </a:rPr>
              <a:t>обновление</a:t>
            </a:r>
            <a:endParaRPr lang="ru-RU" sz="1600" dirty="0">
              <a:solidFill>
                <a:srgbClr val="E35F13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931616" y="5739782"/>
            <a:ext cx="1824459" cy="48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6pPr>
            <a:lvl7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7pPr>
            <a:lvl8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8pPr>
            <a:lvl9pPr>
              <a:defRPr sz="1400">
                <a:solidFill>
                  <a:srgbClr val="5B0917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E35F13"/>
                </a:solidFill>
              </a:rPr>
              <a:t>Учреждения</a:t>
            </a:r>
            <a:endParaRPr lang="ru-RU" sz="1800" b="1" dirty="0">
              <a:solidFill>
                <a:srgbClr val="E35F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0529" y="1254099"/>
            <a:ext cx="5652219" cy="5110981"/>
          </a:xfrm>
        </p:spPr>
        <p:txBody>
          <a:bodyPr/>
          <a:lstStyle/>
          <a:p>
            <a:r>
              <a:rPr lang="ru-RU" altLang="ru-RU" sz="1800" b="1" dirty="0"/>
              <a:t>1С:Бухгалтерия государственного </a:t>
            </a:r>
            <a:r>
              <a:rPr lang="ru-RU" altLang="ru-RU" sz="1800" b="1" dirty="0" smtClean="0"/>
              <a:t>учреждения, редакция 2.0 </a:t>
            </a:r>
          </a:p>
          <a:p>
            <a:pPr lvl="1"/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типовая </a:t>
            </a: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конфигурация доработана, ориентирована на работу учреждений Управления образования мэрии г. 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Новосибирска</a:t>
            </a:r>
            <a:endParaRPr lang="ru-RU" altLang="ru-RU" sz="1600" dirty="0" smtClean="0"/>
          </a:p>
          <a:p>
            <a:r>
              <a:rPr lang="ru-RU" altLang="ru-RU" sz="1800" b="1" dirty="0" smtClean="0"/>
              <a:t>1С</a:t>
            </a:r>
            <a:r>
              <a:rPr lang="en-US" altLang="ru-RU" sz="1800" b="1" dirty="0"/>
              <a:t>:</a:t>
            </a:r>
            <a:r>
              <a:rPr lang="ru-RU" altLang="ru-RU" sz="1800" b="1" dirty="0"/>
              <a:t>Свод отчетов 8 ПРОФ</a:t>
            </a:r>
            <a:endParaRPr lang="en-US" altLang="ru-RU" sz="1800" b="1" dirty="0"/>
          </a:p>
          <a:p>
            <a:pPr lvl="1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автоматизация процесса сбора, проверки, консолидации и анализа бюджетной отчетности, а также произвольной статистической и аналитической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отчетности</a:t>
            </a:r>
          </a:p>
          <a:p>
            <a:pPr lvl="0">
              <a:buClr>
                <a:srgbClr val="E95E0F"/>
              </a:buClr>
            </a:pPr>
            <a:r>
              <a:rPr lang="ru-RU" altLang="ru-RU" sz="1800" b="1" dirty="0">
                <a:solidFill>
                  <a:srgbClr val="E95E0F"/>
                </a:solidFill>
              </a:rPr>
              <a:t>1С</a:t>
            </a:r>
            <a:r>
              <a:rPr lang="en-US" altLang="ru-RU" sz="1800" b="1" dirty="0" smtClean="0">
                <a:solidFill>
                  <a:srgbClr val="E95E0F"/>
                </a:solidFill>
              </a:rPr>
              <a:t>:</a:t>
            </a:r>
            <a:r>
              <a:rPr lang="ru-RU" altLang="ru-RU" sz="1800" b="1" dirty="0" smtClean="0">
                <a:solidFill>
                  <a:srgbClr val="E95E0F"/>
                </a:solidFill>
              </a:rPr>
              <a:t>Зарплата и кадры государственного учреждения, редакция 3.0</a:t>
            </a:r>
          </a:p>
          <a:p>
            <a:pPr marL="0" lvl="0" indent="0">
              <a:spcBef>
                <a:spcPts val="0"/>
              </a:spcBef>
              <a:buClr>
                <a:srgbClr val="E95E0F"/>
              </a:buClr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автоматизация учета и расчета заработной платы и</a:t>
            </a:r>
          </a:p>
          <a:p>
            <a:pPr marL="0" indent="0">
              <a:spcBef>
                <a:spcPts val="0"/>
              </a:spcBef>
              <a:buClr>
                <a:srgbClr val="E95E0F"/>
              </a:buClr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кадрового учета </a:t>
            </a:r>
          </a:p>
          <a:p>
            <a:pPr marL="0" lvl="0" indent="0">
              <a:buClr>
                <a:srgbClr val="E95E0F"/>
              </a:buClr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В Систему включены следующие </a:t>
            </a:r>
            <a:r>
              <a:rPr lang="ru-RU" altLang="ru-RU" dirty="0" smtClean="0"/>
              <a:t>программные продукты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390" y="2618166"/>
            <a:ext cx="2546468" cy="1357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390" y="905739"/>
            <a:ext cx="2546468" cy="136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653" y="4222766"/>
            <a:ext cx="2960615" cy="174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системы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28258" y="3048088"/>
            <a:ext cx="3862387" cy="6278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latin typeface="Calibri" panose="020F0502020204030204" pitchFamily="34" charset="0"/>
                <a:cs typeface="Arial" panose="020B0604020202020204" pitchFamily="34" charset="0"/>
              </a:rPr>
              <a:t>Обучение персонала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37746" y="1092206"/>
            <a:ext cx="1058001" cy="45703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alibri" panose="020F0502020204030204" pitchFamily="34" charset="0"/>
                <a:cs typeface="Arial" panose="020B0604020202020204" pitchFamily="34" charset="0"/>
              </a:rPr>
              <a:t>2014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526372" y="1735708"/>
            <a:ext cx="8680748" cy="1940223"/>
            <a:chOff x="1538149" y="3216568"/>
            <a:chExt cx="8680748" cy="194022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418422" y="3216568"/>
              <a:ext cx="3800475" cy="66887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dirty="0">
                  <a:latin typeface="Calibri" panose="020F0502020204030204" pitchFamily="34" charset="0"/>
                  <a:cs typeface="Arial" panose="020B0604020202020204" pitchFamily="34" charset="0"/>
                </a:rPr>
                <a:t>Формирование технической площадки 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538149" y="3216568"/>
              <a:ext cx="3800475" cy="66887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dirty="0">
                  <a:latin typeface="Calibri" panose="020F0502020204030204" pitchFamily="34" charset="0"/>
                  <a:cs typeface="Arial" panose="020B0604020202020204" pitchFamily="34" charset="0"/>
                </a:rPr>
                <a:t>Подготовка документации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431122" y="4528948"/>
              <a:ext cx="3787775" cy="627843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dirty="0">
                  <a:latin typeface="Calibri" panose="020F0502020204030204" pitchFamily="34" charset="0"/>
                  <a:cs typeface="Arial" panose="020B0604020202020204" pitchFamily="34" charset="0"/>
                </a:rPr>
                <a:t>Формирование системы ведения бухгалтерского учета</a:t>
              </a:r>
            </a:p>
          </p:txBody>
        </p:sp>
        <p:sp>
          <p:nvSpPr>
            <p:cNvPr id="15" name="Стрелка вправо 14"/>
            <p:cNvSpPr/>
            <p:nvPr/>
          </p:nvSpPr>
          <p:spPr>
            <a:xfrm>
              <a:off x="5624672" y="3429293"/>
              <a:ext cx="576263" cy="281092"/>
            </a:xfrm>
            <a:prstGeom prst="right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Стрелка вправо 15"/>
            <p:cNvSpPr/>
            <p:nvPr/>
          </p:nvSpPr>
          <p:spPr>
            <a:xfrm rot="10800000">
              <a:off x="5624671" y="4643247"/>
              <a:ext cx="576263" cy="279041"/>
            </a:xfrm>
            <a:prstGeom prst="right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Стрелка вправо 16"/>
            <p:cNvSpPr/>
            <p:nvPr/>
          </p:nvSpPr>
          <p:spPr>
            <a:xfrm rot="5400000">
              <a:off x="8074767" y="4079355"/>
              <a:ext cx="487782" cy="255685"/>
            </a:xfrm>
            <a:prstGeom prst="right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5326847" y="4350406"/>
            <a:ext cx="1058001" cy="45703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Calibri" panose="020F0502020204030204" pitchFamily="34" charset="0"/>
                <a:cs typeface="Arial" panose="020B0604020202020204" pitchFamily="34" charset="0"/>
              </a:rPr>
              <a:t>2015</a:t>
            </a:r>
            <a:endParaRPr lang="ru-RU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Двойная стрелка влево/вправо 6"/>
          <p:cNvSpPr/>
          <p:nvPr/>
        </p:nvSpPr>
        <p:spPr bwMode="gray">
          <a:xfrm>
            <a:off x="5493520" y="5342767"/>
            <a:ext cx="815009" cy="278296"/>
          </a:xfrm>
          <a:prstGeom prst="leftRightArrow">
            <a:avLst/>
          </a:prstGeom>
          <a:solidFill>
            <a:schemeClr val="bg1"/>
          </a:solidFill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6372" y="5069818"/>
            <a:ext cx="3800475" cy="82833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Формирование прототипа по ведению кадрового учета и расчета заработной платы</a:t>
            </a:r>
            <a:endParaRPr lang="ru-RU" sz="16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21946" y="5066108"/>
            <a:ext cx="3800475" cy="82833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Формирование информационных баз МУО в 1С:ЗГУ</a:t>
            </a:r>
            <a:endParaRPr lang="ru-RU" sz="16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4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34"/>
            <a:ext cx="12168000" cy="6973472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 bwMode="gray">
          <a:xfrm>
            <a:off x="0" y="12584"/>
            <a:ext cx="12168000" cy="6961422"/>
          </a:xfrm>
          <a:prstGeom prst="rect">
            <a:avLst/>
          </a:prstGeom>
          <a:solidFill>
            <a:srgbClr val="FFFFFF">
              <a:alpha val="63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299"/>
              </a:spcBef>
            </a:pPr>
            <a:endParaRPr lang="en-US" sz="1596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Система образования г. Новосибирска: знакомимся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Информатизация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для чего?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Проект внедрения: как все было</a:t>
            </a:r>
          </a:p>
          <a:p>
            <a:pPr>
              <a:spcBef>
                <a:spcPts val="2400"/>
              </a:spcBef>
              <a:buFont typeface="+mj-lt"/>
              <a:buAutoNum type="arabicPlain"/>
            </a:pPr>
            <a:r>
              <a:rPr lang="ru-RU" dirty="0">
                <a:solidFill>
                  <a:schemeClr val="tx1"/>
                </a:solidFill>
              </a:rPr>
              <a:t>Сопровождение: </a:t>
            </a:r>
            <a:r>
              <a:rPr lang="ru-RU" b="1" dirty="0"/>
              <a:t>как работаем сейчас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Результаты проекта: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что получили в итоге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Перспективы проекта: 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мечтаем-планируем-воплощаем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3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90" y="1083163"/>
            <a:ext cx="8050697" cy="53375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Регламентация сбора отчетности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0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412"/>
            <a:ext cx="12168352" cy="6840125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 bwMode="gray">
          <a:xfrm>
            <a:off x="638" y="412"/>
            <a:ext cx="12168000" cy="6912000"/>
          </a:xfrm>
          <a:prstGeom prst="rect">
            <a:avLst/>
          </a:prstGeom>
          <a:solidFill>
            <a:srgbClr val="FFFFFF">
              <a:alpha val="63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299"/>
              </a:spcBef>
            </a:pPr>
            <a:endParaRPr lang="en-US" sz="1596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  <a:buAutoNum type="arabicPlain"/>
            </a:pPr>
            <a:r>
              <a:rPr lang="ru-RU" dirty="0">
                <a:solidFill>
                  <a:schemeClr val="tx1"/>
                </a:solidFill>
              </a:rPr>
              <a:t>Система образования г. Новосибирска: </a:t>
            </a:r>
            <a:r>
              <a:rPr lang="ru-RU" b="1" dirty="0" smtClean="0"/>
              <a:t>знакомимся</a:t>
            </a:r>
          </a:p>
          <a:p>
            <a:pPr>
              <a:spcBef>
                <a:spcPts val="2400"/>
              </a:spcBef>
              <a:buAutoNum type="arabicPlain"/>
            </a:pPr>
            <a:r>
              <a:rPr lang="ru-RU" dirty="0">
                <a:solidFill>
                  <a:schemeClr val="tx1"/>
                </a:solidFill>
              </a:rPr>
              <a:t>И</a:t>
            </a:r>
            <a:r>
              <a:rPr lang="ru-RU" dirty="0" smtClean="0">
                <a:solidFill>
                  <a:schemeClr val="tx1"/>
                </a:solidFill>
              </a:rPr>
              <a:t>нформатизация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b="1" dirty="0"/>
              <a:t>для </a:t>
            </a:r>
            <a:r>
              <a:rPr lang="ru-RU" b="1" dirty="0" smtClean="0"/>
              <a:t>чего?</a:t>
            </a:r>
          </a:p>
          <a:p>
            <a:pPr>
              <a:spcBef>
                <a:spcPts val="2400"/>
              </a:spcBef>
              <a:buAutoNum type="arabicPlain"/>
            </a:pPr>
            <a:r>
              <a:rPr lang="ru-RU" dirty="0" smtClean="0">
                <a:solidFill>
                  <a:schemeClr val="tx1"/>
                </a:solidFill>
              </a:rPr>
              <a:t>Проект </a:t>
            </a:r>
            <a:r>
              <a:rPr lang="ru-RU" dirty="0">
                <a:solidFill>
                  <a:schemeClr val="tx1"/>
                </a:solidFill>
              </a:rPr>
              <a:t>внедрения: </a:t>
            </a:r>
            <a:r>
              <a:rPr lang="ru-RU" b="1" dirty="0"/>
              <a:t>как все </a:t>
            </a:r>
            <a:r>
              <a:rPr lang="ru-RU" b="1" dirty="0" smtClean="0"/>
              <a:t>было</a:t>
            </a:r>
          </a:p>
          <a:p>
            <a:pPr>
              <a:spcBef>
                <a:spcPts val="2400"/>
              </a:spcBef>
              <a:buAutoNum type="arabicPlain"/>
            </a:pPr>
            <a:r>
              <a:rPr lang="ru-RU" dirty="0" smtClean="0">
                <a:solidFill>
                  <a:schemeClr val="tx1"/>
                </a:solidFill>
              </a:rPr>
              <a:t>Сопровождение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b="1" dirty="0"/>
              <a:t>как работаем </a:t>
            </a:r>
            <a:r>
              <a:rPr lang="ru-RU" b="1" dirty="0" smtClean="0"/>
              <a:t>сейчас</a:t>
            </a:r>
          </a:p>
          <a:p>
            <a:pPr>
              <a:spcBef>
                <a:spcPts val="2400"/>
              </a:spcBef>
              <a:buAutoNum type="arabicPlain"/>
            </a:pPr>
            <a:r>
              <a:rPr lang="ru-RU" dirty="0" smtClean="0">
                <a:solidFill>
                  <a:schemeClr val="tx1"/>
                </a:solidFill>
              </a:rPr>
              <a:t>Результаты проекта: </a:t>
            </a:r>
            <a:r>
              <a:rPr lang="ru-RU" b="1" dirty="0" smtClean="0"/>
              <a:t>что получили в итоге</a:t>
            </a:r>
          </a:p>
          <a:p>
            <a:pPr>
              <a:spcBef>
                <a:spcPts val="2400"/>
              </a:spcBef>
              <a:buAutoNum type="arabicPlain"/>
            </a:pPr>
            <a:r>
              <a:rPr lang="ru-RU" dirty="0" smtClean="0">
                <a:solidFill>
                  <a:schemeClr val="tx1"/>
                </a:solidFill>
              </a:rPr>
              <a:t>Перспективы </a:t>
            </a:r>
            <a:r>
              <a:rPr lang="ru-RU" dirty="0">
                <a:solidFill>
                  <a:schemeClr val="tx1"/>
                </a:solidFill>
              </a:rPr>
              <a:t>проекта: </a:t>
            </a:r>
            <a:r>
              <a:rPr lang="ru-RU" b="1" dirty="0" smtClean="0"/>
              <a:t>мечтаем-планируем-воплощаем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2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Сопровождение модернизация системы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9679739" y="4659308"/>
            <a:ext cx="1727883" cy="1459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2388" rtl="0" eaLnBrk="1" latinLnBrk="0" hangingPunct="1">
              <a:defRPr lang="de-DE" sz="798" kern="120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  <a:lvl2pPr marL="456194" algn="l" defTabSz="912388" rtl="0" eaLnBrk="1" latinLnBrk="0" hangingPunct="1">
              <a:defRPr sz="179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388" algn="l" defTabSz="912388" rtl="0" eaLnBrk="1" latinLnBrk="0" hangingPunct="1">
              <a:defRPr sz="179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582" algn="l" defTabSz="912388" rtl="0" eaLnBrk="1" latinLnBrk="0" hangingPunct="1">
              <a:defRPr sz="179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777" algn="l" defTabSz="912388" rtl="0" eaLnBrk="1" latinLnBrk="0" hangingPunct="1">
              <a:defRPr sz="179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971" algn="l" defTabSz="912388" rtl="0" eaLnBrk="1" latinLnBrk="0" hangingPunct="1">
              <a:defRPr sz="179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7165" algn="l" defTabSz="912388" rtl="0" eaLnBrk="1" latinLnBrk="0" hangingPunct="1">
              <a:defRPr sz="179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3359" algn="l" defTabSz="912388" rtl="0" eaLnBrk="1" latinLnBrk="0" hangingPunct="1">
              <a:defRPr sz="179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9553" algn="l" defTabSz="912388" rtl="0" eaLnBrk="1" latinLnBrk="0" hangingPunct="1">
              <a:defRPr sz="179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BDBE1E8-50F2-49BA-A952-1CC1DEAA5FBD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0217" y="4964979"/>
            <a:ext cx="4184373" cy="8355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 smtClean="0">
                <a:latin typeface="Calibri" panose="020F0502020204030204" pitchFamily="34" charset="0"/>
                <a:cs typeface="Arial" panose="020B0604020202020204" pitchFamily="34" charset="0"/>
              </a:rPr>
              <a:t>Онлайн сопровождение </a:t>
            </a:r>
          </a:p>
          <a:p>
            <a:pPr algn="ctr" eaLnBrk="1" hangingPunct="1">
              <a:defRPr/>
            </a:pPr>
            <a:r>
              <a:rPr lang="ru-RU" dirty="0" smtClean="0">
                <a:latin typeface="Calibri" panose="020F0502020204030204" pitchFamily="34" charset="0"/>
                <a:cs typeface="Arial" panose="020B0604020202020204" pitchFamily="34" charset="0"/>
              </a:rPr>
              <a:t>Единой системы </a:t>
            </a:r>
            <a:r>
              <a:rPr lang="ru-RU" dirty="0">
                <a:latin typeface="Calibri" panose="020F0502020204030204" pitchFamily="34" charset="0"/>
                <a:cs typeface="Arial" panose="020B0604020202020204" pitchFamily="34" charset="0"/>
              </a:rPr>
              <a:t>учета ФХД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2770" y="1081950"/>
            <a:ext cx="1118690" cy="3524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Calibri" panose="020F050202020403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7493" y="1669608"/>
            <a:ext cx="3862387" cy="66756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latin typeface="Calibri" panose="020F0502020204030204" pitchFamily="34" charset="0"/>
                <a:cs typeface="Arial" panose="020B0604020202020204" pitchFamily="34" charset="0"/>
              </a:rPr>
              <a:t>Формирование системы расчета заработной платы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10275" y="3238336"/>
            <a:ext cx="5579568" cy="6777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latin typeface="Calibri" panose="020F0502020204030204" pitchFamily="34" charset="0"/>
                <a:cs typeface="Arial" panose="020B0604020202020204" pitchFamily="34" charset="0"/>
              </a:rPr>
              <a:t>Обучение персонала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77801" y="1669609"/>
            <a:ext cx="3787775" cy="67448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latin typeface="Calibri" panose="020F050202020403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dirty="0" smtClean="0">
                <a:latin typeface="Calibri" panose="020F0502020204030204" pitchFamily="34" charset="0"/>
                <a:cs typeface="Arial" panose="020B0604020202020204" pitchFamily="34" charset="0"/>
              </a:rPr>
              <a:t>Регистра педагогических работников</a:t>
            </a:r>
            <a:endParaRPr lang="ru-RU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5041436" y="1872744"/>
            <a:ext cx="576263" cy="28109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3435856" y="4300055"/>
            <a:ext cx="576263" cy="28109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2608051" y="2600851"/>
            <a:ext cx="576263" cy="28109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558020" y="4314292"/>
            <a:ext cx="576263" cy="28109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7497156" y="2624654"/>
            <a:ext cx="576263" cy="28109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Выноска 1 (с границей) 26"/>
          <p:cNvSpPr/>
          <p:nvPr/>
        </p:nvSpPr>
        <p:spPr bwMode="gray">
          <a:xfrm>
            <a:off x="8646319" y="4513975"/>
            <a:ext cx="3213524" cy="1003185"/>
          </a:xfrm>
          <a:prstGeom prst="accentCallout1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Выделенная линия консультаций </a:t>
            </a:r>
          </a:p>
          <a:p>
            <a:pPr marL="171450" indent="-171450"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Выделенный телефонный номер</a:t>
            </a:r>
          </a:p>
          <a:p>
            <a:pPr marL="171450" indent="-171450"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Инструкции/</a:t>
            </a:r>
            <a:r>
              <a:rPr lang="ru-RU" sz="1200" dirty="0" err="1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видеоуроки</a:t>
            </a:r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</a:p>
          <a:p>
            <a:pPr marL="171450" indent="-171450"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Инструкции пользователям для упрощения работы в системе</a:t>
            </a:r>
          </a:p>
        </p:txBody>
      </p:sp>
    </p:spTree>
    <p:extLst>
      <p:ext uri="{BB962C8B-B14F-4D97-AF65-F5344CB8AC3E}">
        <p14:creationId xmlns:p14="http://schemas.microsoft.com/office/powerpoint/2010/main" val="263433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0439400" y="6580188"/>
            <a:ext cx="1728788" cy="146050"/>
          </a:xfrm>
          <a:prstGeom prst="rect">
            <a:avLst/>
          </a:prstGeom>
        </p:spPr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21</a:t>
            </a:fld>
            <a:endParaRPr lang="en-US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951" t="14841" r="27031" b="14482"/>
          <a:stretch/>
        </p:blipFill>
        <p:spPr>
          <a:xfrm>
            <a:off x="129209" y="239477"/>
            <a:ext cx="11618843" cy="64137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08" y="3314643"/>
            <a:ext cx="2713383" cy="106851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Вся нужная информация – на специально созданном сайте для учреждений ГУО</a:t>
            </a:r>
            <a:endParaRPr lang="ru-RU" sz="16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4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8245337"/>
              </p:ext>
            </p:extLst>
          </p:nvPr>
        </p:nvGraphicFramePr>
        <p:xfrm>
          <a:off x="7562366" y="1669474"/>
          <a:ext cx="4319747" cy="3697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sz="2000" dirty="0"/>
              <a:t>Регистр педагогических работников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5" name="Shape 52"/>
          <p:cNvSpPr/>
          <p:nvPr/>
        </p:nvSpPr>
        <p:spPr>
          <a:xfrm>
            <a:off x="3067408" y="1660746"/>
            <a:ext cx="6060899" cy="18129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Shape 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045" y="1794571"/>
            <a:ext cx="1367324" cy="9230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/>
          <p:nvPr/>
        </p:nvSpPr>
        <p:spPr>
          <a:xfrm>
            <a:off x="652410" y="2632921"/>
            <a:ext cx="1596599" cy="4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" sz="1200" dirty="0"/>
              <a:t>Облачная система доступа к данным</a:t>
            </a:r>
          </a:p>
        </p:txBody>
      </p:sp>
      <p:pic>
        <p:nvPicPr>
          <p:cNvPr id="8" name="Shape 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1124" y="3623512"/>
            <a:ext cx="1549188" cy="12237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57"/>
          <p:cNvSpPr txBox="1"/>
          <p:nvPr/>
        </p:nvSpPr>
        <p:spPr>
          <a:xfrm>
            <a:off x="430958" y="4877271"/>
            <a:ext cx="2037599" cy="4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200"/>
              <a:t>Серверная архитектура ЦОД “Эгида”</a:t>
            </a:r>
          </a:p>
        </p:txBody>
      </p:sp>
      <p:grpSp>
        <p:nvGrpSpPr>
          <p:cNvPr id="10" name="Shape 58"/>
          <p:cNvGrpSpPr/>
          <p:nvPr/>
        </p:nvGrpSpPr>
        <p:grpSpPr>
          <a:xfrm>
            <a:off x="3179381" y="1721512"/>
            <a:ext cx="1084570" cy="1274315"/>
            <a:chOff x="2976052" y="1380250"/>
            <a:chExt cx="1596599" cy="1875924"/>
          </a:xfrm>
        </p:grpSpPr>
        <p:pic>
          <p:nvPicPr>
            <p:cNvPr id="11" name="Shape 5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103700" y="1380250"/>
              <a:ext cx="1341299" cy="137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Shape 60"/>
            <p:cNvSpPr txBox="1"/>
            <p:nvPr/>
          </p:nvSpPr>
          <p:spPr>
            <a:xfrm>
              <a:off x="2976052" y="2797475"/>
              <a:ext cx="1596599" cy="458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ru" sz="1000" dirty="0">
                  <a:latin typeface="Calibri" panose="020F0502020204030204" pitchFamily="34" charset="0"/>
                </a:rPr>
                <a:t>АРМ специалиста по кадрам учреждения</a:t>
              </a:r>
            </a:p>
          </p:txBody>
        </p:sp>
      </p:grpSp>
      <p:grpSp>
        <p:nvGrpSpPr>
          <p:cNvPr id="13" name="Shape 61"/>
          <p:cNvGrpSpPr/>
          <p:nvPr/>
        </p:nvGrpSpPr>
        <p:grpSpPr>
          <a:xfrm>
            <a:off x="4276238" y="1707078"/>
            <a:ext cx="1109157" cy="1303205"/>
            <a:chOff x="4903101" y="1380250"/>
            <a:chExt cx="1596599" cy="1875924"/>
          </a:xfrm>
        </p:grpSpPr>
        <p:pic>
          <p:nvPicPr>
            <p:cNvPr id="14" name="Shape 6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030750" y="1380250"/>
              <a:ext cx="1341299" cy="137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Shape 63"/>
            <p:cNvSpPr txBox="1"/>
            <p:nvPr/>
          </p:nvSpPr>
          <p:spPr>
            <a:xfrm>
              <a:off x="4903101" y="2797475"/>
              <a:ext cx="1596599" cy="458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ru" sz="1000" dirty="0">
                  <a:latin typeface="Calibri" panose="020F0502020204030204" pitchFamily="34" charset="0"/>
                </a:rPr>
                <a:t>АРМ специалиста по зарплате учреждения</a:t>
              </a:r>
            </a:p>
          </p:txBody>
        </p:sp>
      </p:grpSp>
      <p:sp>
        <p:nvSpPr>
          <p:cNvPr id="16" name="Shape 64"/>
          <p:cNvSpPr txBox="1"/>
          <p:nvPr/>
        </p:nvSpPr>
        <p:spPr>
          <a:xfrm>
            <a:off x="5397689" y="2699473"/>
            <a:ext cx="1166100" cy="33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000" dirty="0">
                <a:latin typeface="Calibri" panose="020F0502020204030204" pitchFamily="34" charset="0"/>
              </a:rPr>
              <a:t>АРМ директора учреждения</a:t>
            </a:r>
          </a:p>
        </p:txBody>
      </p:sp>
      <p:pic>
        <p:nvPicPr>
          <p:cNvPr id="17" name="Shape 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11372" y="1705313"/>
            <a:ext cx="979686" cy="10007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66"/>
          <p:cNvSpPr/>
          <p:nvPr/>
        </p:nvSpPr>
        <p:spPr>
          <a:xfrm>
            <a:off x="3067408" y="3553721"/>
            <a:ext cx="6060899" cy="18129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9" name="Shape 67"/>
          <p:cNvPicPr preferRelativeResize="0"/>
          <p:nvPr/>
        </p:nvPicPr>
        <p:blipFill>
          <a:blip r:embed="rId11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43757" y="3644462"/>
            <a:ext cx="925630" cy="94550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68"/>
          <p:cNvSpPr txBox="1"/>
          <p:nvPr/>
        </p:nvSpPr>
        <p:spPr>
          <a:xfrm>
            <a:off x="3103080" y="4622488"/>
            <a:ext cx="1168800" cy="31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000" dirty="0">
                <a:latin typeface="Calibri" panose="020F0502020204030204" pitchFamily="34" charset="0"/>
              </a:rPr>
              <a:t>АРМ специалиста по кадрам и персоналу ГУО</a:t>
            </a:r>
          </a:p>
        </p:txBody>
      </p:sp>
      <p:pic>
        <p:nvPicPr>
          <p:cNvPr id="21" name="Shape 69"/>
          <p:cNvPicPr preferRelativeResize="0"/>
          <p:nvPr/>
        </p:nvPicPr>
        <p:blipFill>
          <a:blip r:embed="rId11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18935" y="3644587"/>
            <a:ext cx="931801" cy="95180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70"/>
          <p:cNvSpPr txBox="1"/>
          <p:nvPr/>
        </p:nvSpPr>
        <p:spPr>
          <a:xfrm>
            <a:off x="5030258" y="4629133"/>
            <a:ext cx="1109100" cy="31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000" dirty="0">
                <a:latin typeface="Calibri" panose="020F0502020204030204" pitchFamily="34" charset="0"/>
              </a:rPr>
              <a:t>АРМ специалиста по зарплате ГУО</a:t>
            </a:r>
          </a:p>
        </p:txBody>
      </p:sp>
      <p:pic>
        <p:nvPicPr>
          <p:cNvPr id="23" name="Shape 71"/>
          <p:cNvPicPr preferRelativeResize="0"/>
          <p:nvPr/>
        </p:nvPicPr>
        <p:blipFill>
          <a:blip r:embed="rId1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25687" y="3644533"/>
            <a:ext cx="979686" cy="10007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72"/>
          <p:cNvSpPr txBox="1"/>
          <p:nvPr/>
        </p:nvSpPr>
        <p:spPr>
          <a:xfrm>
            <a:off x="6932453" y="4679674"/>
            <a:ext cx="1166100" cy="33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000">
                <a:latin typeface="Calibri" panose="020F0502020204030204" pitchFamily="34" charset="0"/>
              </a:rPr>
              <a:t>АРМ начальника ГУО</a:t>
            </a:r>
          </a:p>
        </p:txBody>
      </p:sp>
      <p:sp>
        <p:nvSpPr>
          <p:cNvPr id="25" name="Shape 73"/>
          <p:cNvSpPr txBox="1"/>
          <p:nvPr/>
        </p:nvSpPr>
        <p:spPr>
          <a:xfrm rot="-5400000">
            <a:off x="8084032" y="4242296"/>
            <a:ext cx="1436399" cy="41129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ru" sz="1000">
                <a:latin typeface="Calibri" panose="020F0502020204030204" pitchFamily="34" charset="0"/>
              </a:rPr>
              <a:t>Главное управление </a:t>
            </a:r>
          </a:p>
          <a:p>
            <a:pPr algn="ctr">
              <a:spcBef>
                <a:spcPts val="0"/>
              </a:spcBef>
              <a:buNone/>
            </a:pPr>
            <a:r>
              <a:rPr lang="ru" sz="1000">
                <a:latin typeface="Calibri" panose="020F0502020204030204" pitchFamily="34" charset="0"/>
              </a:rPr>
              <a:t>образования</a:t>
            </a:r>
          </a:p>
        </p:txBody>
      </p:sp>
      <p:sp>
        <p:nvSpPr>
          <p:cNvPr id="26" name="Shape 74"/>
          <p:cNvSpPr txBox="1"/>
          <p:nvPr/>
        </p:nvSpPr>
        <p:spPr>
          <a:xfrm rot="-5400000">
            <a:off x="8084032" y="2361546"/>
            <a:ext cx="1436399" cy="41129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ru" sz="1000">
                <a:latin typeface="Calibri" panose="020F0502020204030204" pitchFamily="34" charset="0"/>
              </a:rPr>
              <a:t>Образовательное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 sz="1000">
                <a:latin typeface="Calibri" panose="020F0502020204030204" pitchFamily="34" charset="0"/>
              </a:rPr>
              <a:t>учреждение</a:t>
            </a:r>
          </a:p>
        </p:txBody>
      </p:sp>
      <p:cxnSp>
        <p:nvCxnSpPr>
          <p:cNvPr id="27" name="Shape 75"/>
          <p:cNvCxnSpPr>
            <a:stCxn id="5" idx="1"/>
          </p:cNvCxnSpPr>
          <p:nvPr/>
        </p:nvCxnSpPr>
        <p:spPr>
          <a:xfrm rot="10800000">
            <a:off x="2376508" y="2395596"/>
            <a:ext cx="690900" cy="171600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hape 76"/>
          <p:cNvCxnSpPr>
            <a:stCxn id="18" idx="1"/>
          </p:cNvCxnSpPr>
          <p:nvPr/>
        </p:nvCxnSpPr>
        <p:spPr>
          <a:xfrm rot="10800000">
            <a:off x="2391508" y="2643671"/>
            <a:ext cx="675900" cy="1816500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hape 77"/>
          <p:cNvCxnSpPr>
            <a:stCxn id="8" idx="0"/>
            <a:endCxn id="7" idx="2"/>
          </p:cNvCxnSpPr>
          <p:nvPr/>
        </p:nvCxnSpPr>
        <p:spPr>
          <a:xfrm flipH="1" flipV="1">
            <a:off x="1450710" y="3091620"/>
            <a:ext cx="15008" cy="531892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" name="Shape 7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21171" y="2173591"/>
            <a:ext cx="592740" cy="55108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79"/>
          <p:cNvSpPr txBox="1"/>
          <p:nvPr/>
        </p:nvSpPr>
        <p:spPr>
          <a:xfrm>
            <a:off x="7337558" y="2694721"/>
            <a:ext cx="1226400" cy="33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000" dirty="0" smtClean="0">
                <a:latin typeface="Calibri" panose="020F0502020204030204" pitchFamily="34" charset="0"/>
              </a:rPr>
              <a:t>1С:Зарплата </a:t>
            </a:r>
            <a:r>
              <a:rPr lang="ru" sz="1000" dirty="0">
                <a:latin typeface="Calibri" panose="020F0502020204030204" pitchFamily="34" charset="0"/>
              </a:rPr>
              <a:t>Государственного Учреждения</a:t>
            </a:r>
          </a:p>
        </p:txBody>
      </p:sp>
      <p:sp>
        <p:nvSpPr>
          <p:cNvPr id="32" name="Shape 80"/>
          <p:cNvSpPr/>
          <p:nvPr/>
        </p:nvSpPr>
        <p:spPr>
          <a:xfrm>
            <a:off x="6673998" y="2347933"/>
            <a:ext cx="690899" cy="743575"/>
          </a:xfrm>
          <a:prstGeom prst="leftArrow">
            <a:avLst>
              <a:gd name="adj1" fmla="val 50000"/>
              <a:gd name="adj2" fmla="val 5970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01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внедрения для бухгалтера учреждения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23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514793"/>
              </p:ext>
            </p:extLst>
          </p:nvPr>
        </p:nvGraphicFramePr>
        <p:xfrm>
          <a:off x="803098" y="1182757"/>
          <a:ext cx="10266141" cy="5067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57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внедрения для </a:t>
            </a:r>
            <a:r>
              <a:rPr lang="ru-RU" dirty="0" smtClean="0"/>
              <a:t>Главного управления образования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24</a:t>
            </a:fld>
            <a:endParaRPr lang="en-US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424814"/>
              </p:ext>
            </p:extLst>
          </p:nvPr>
        </p:nvGraphicFramePr>
        <p:xfrm>
          <a:off x="803098" y="1182757"/>
          <a:ext cx="10266141" cy="5067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336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68000" cy="6916609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 bwMode="gray">
          <a:xfrm>
            <a:off x="0" y="12584"/>
            <a:ext cx="12168000" cy="6961422"/>
          </a:xfrm>
          <a:prstGeom prst="rect">
            <a:avLst/>
          </a:prstGeom>
          <a:solidFill>
            <a:srgbClr val="FFFFFF">
              <a:alpha val="63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299"/>
              </a:spcBef>
            </a:pPr>
            <a:endParaRPr lang="en-US" sz="1596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Система образования г. Новосибирска: знакомимся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Информатизация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для чего?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Проект внедрения: как все было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Сопровождение: как работаем сейчас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Результаты проекта: что получили в итоге</a:t>
            </a:r>
          </a:p>
          <a:p>
            <a:pPr>
              <a:spcBef>
                <a:spcPts val="2400"/>
              </a:spcBef>
              <a:buFont typeface="+mj-lt"/>
              <a:buAutoNum type="arabicPlain"/>
            </a:pPr>
            <a:r>
              <a:rPr lang="ru-RU" dirty="0">
                <a:solidFill>
                  <a:schemeClr val="tx1"/>
                </a:solidFill>
              </a:rPr>
              <a:t>Перспективы проекта: </a:t>
            </a:r>
            <a:r>
              <a:rPr lang="ru-RU" b="1" dirty="0" smtClean="0"/>
              <a:t>мечтаем-планируем-воплощаем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96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трелка вправо 30"/>
          <p:cNvSpPr/>
          <p:nvPr/>
        </p:nvSpPr>
        <p:spPr>
          <a:xfrm>
            <a:off x="6757905" y="1727174"/>
            <a:ext cx="661787" cy="154897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проекта: планы, перспективы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6208382" y="2696944"/>
            <a:ext cx="1211307" cy="154897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6757903" y="2203844"/>
            <a:ext cx="661787" cy="154897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8" name="Стрелка углом 7"/>
          <p:cNvSpPr/>
          <p:nvPr/>
        </p:nvSpPr>
        <p:spPr>
          <a:xfrm flipV="1">
            <a:off x="1918575" y="2368583"/>
            <a:ext cx="1872208" cy="724879"/>
          </a:xfrm>
          <a:prstGeom prst="bentArrow">
            <a:avLst>
              <a:gd name="adj1" fmla="val 15705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7928064" y="2088899"/>
            <a:ext cx="1797207" cy="504056"/>
          </a:xfrm>
          <a:prstGeom prst="flowChartDocumen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Портал </a:t>
            </a:r>
            <a:r>
              <a:rPr lang="ru-RU" sz="14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госзакупок</a:t>
            </a:r>
            <a:endParaRPr lang="ru-RU" sz="14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en-US" sz="14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zakupki.gov.ru</a:t>
            </a:r>
            <a:endParaRPr lang="en-US" sz="14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Блок-схема: документ 9"/>
          <p:cNvSpPr/>
          <p:nvPr/>
        </p:nvSpPr>
        <p:spPr>
          <a:xfrm>
            <a:off x="7928064" y="2787349"/>
            <a:ext cx="1797207" cy="504056"/>
          </a:xfrm>
          <a:prstGeom prst="flowChartDocumen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ГИС ГМП</a:t>
            </a:r>
            <a:endParaRPr lang="en-US" sz="14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Блок-схема: документ 10"/>
          <p:cNvSpPr/>
          <p:nvPr/>
        </p:nvSpPr>
        <p:spPr>
          <a:xfrm>
            <a:off x="7910034" y="3430472"/>
            <a:ext cx="1797207" cy="504056"/>
          </a:xfrm>
          <a:prstGeom prst="flowChartDocumen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СМЭВ</a:t>
            </a:r>
            <a:endParaRPr lang="en-US" sz="14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Блок-схема: документ 11"/>
          <p:cNvSpPr/>
          <p:nvPr/>
        </p:nvSpPr>
        <p:spPr>
          <a:xfrm>
            <a:off x="7910033" y="4078544"/>
            <a:ext cx="1797207" cy="504056"/>
          </a:xfrm>
          <a:prstGeom prst="flowChartDocumen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Свод-Смарт</a:t>
            </a:r>
            <a:endParaRPr lang="en-US" sz="14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Блок-схема: несколько документов 12"/>
          <p:cNvSpPr/>
          <p:nvPr/>
        </p:nvSpPr>
        <p:spPr>
          <a:xfrm>
            <a:off x="1303271" y="1093531"/>
            <a:ext cx="2148746" cy="1758310"/>
          </a:xfrm>
          <a:prstGeom prst="flowChartMultidocumen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Calibri" panose="020F0502020204030204" pitchFamily="34" charset="0"/>
              </a:rPr>
              <a:t>Учреждения системы образования Новосибирска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14" name="Прямоугольник с одним вырезанным углом 13"/>
          <p:cNvSpPr/>
          <p:nvPr/>
        </p:nvSpPr>
        <p:spPr>
          <a:xfrm>
            <a:off x="4333180" y="3762931"/>
            <a:ext cx="2562990" cy="370001"/>
          </a:xfrm>
          <a:prstGeom prst="snip1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Calibri" panose="020F0502020204030204" pitchFamily="34" charset="0"/>
              </a:rPr>
              <a:t>Бухгалтерский учет </a:t>
            </a:r>
            <a:endParaRPr lang="ru-RU" sz="1400" dirty="0">
              <a:latin typeface="Calibri" panose="020F0502020204030204" pitchFamily="34" charset="0"/>
            </a:endParaRPr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4338931" y="4204940"/>
            <a:ext cx="2562990" cy="360040"/>
          </a:xfrm>
          <a:prstGeom prst="snip1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dk1"/>
                </a:solidFill>
                <a:latin typeface="Calibri" panose="020F0502020204030204" pitchFamily="34" charset="0"/>
              </a:rPr>
              <a:t>Кадровый учет </a:t>
            </a: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4337804" y="4636988"/>
            <a:ext cx="2562990" cy="360040"/>
          </a:xfrm>
          <a:prstGeom prst="snip1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dk1"/>
                </a:solidFill>
                <a:latin typeface="Calibri" panose="020F0502020204030204" pitchFamily="34" charset="0"/>
              </a:rPr>
              <a:t>Расчет заработной платы </a:t>
            </a:r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>
            <a:off x="4337804" y="5069036"/>
            <a:ext cx="2562990" cy="576064"/>
          </a:xfrm>
          <a:prstGeom prst="snip1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dk1"/>
                </a:solidFill>
                <a:latin typeface="Calibri" panose="020F0502020204030204" pitchFamily="34" charset="0"/>
              </a:rPr>
              <a:t>Регистр педагогических работников</a:t>
            </a:r>
          </a:p>
        </p:txBody>
      </p:sp>
      <p:sp>
        <p:nvSpPr>
          <p:cNvPr id="18" name="Прямоугольник с одним вырезанным углом 17"/>
          <p:cNvSpPr/>
          <p:nvPr/>
        </p:nvSpPr>
        <p:spPr>
          <a:xfrm>
            <a:off x="4337804" y="5717108"/>
            <a:ext cx="2562990" cy="288032"/>
          </a:xfrm>
          <a:prstGeom prst="snip1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>
                <a:latin typeface="Calibri" panose="020F0502020204030204" pitchFamily="34" charset="0"/>
              </a:rPr>
              <a:t>Паспорт учреждения</a:t>
            </a:r>
            <a:endParaRPr lang="ru-RU" sz="1400" dirty="0">
              <a:latin typeface="Calibri" panose="020F0502020204030204" pitchFamily="34" charset="0"/>
            </a:endParaRPr>
          </a:p>
        </p:txBody>
      </p:sp>
      <p:sp>
        <p:nvSpPr>
          <p:cNvPr id="19" name="Блок-схема: документ 18"/>
          <p:cNvSpPr/>
          <p:nvPr/>
        </p:nvSpPr>
        <p:spPr>
          <a:xfrm>
            <a:off x="7940325" y="1414248"/>
            <a:ext cx="1797207" cy="504056"/>
          </a:xfrm>
          <a:prstGeom prst="flowChartDocumen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Система «Город»</a:t>
            </a:r>
            <a:endParaRPr lang="en-US" sz="14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942969" y="2922104"/>
            <a:ext cx="0" cy="329105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8" idx="2"/>
          </p:cNvCxnSpPr>
          <p:nvPr/>
        </p:nvCxnSpPr>
        <p:spPr>
          <a:xfrm>
            <a:off x="3942969" y="5861124"/>
            <a:ext cx="39483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7" idx="2"/>
          </p:cNvCxnSpPr>
          <p:nvPr/>
        </p:nvCxnSpPr>
        <p:spPr>
          <a:xfrm>
            <a:off x="3949593" y="5357068"/>
            <a:ext cx="3882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6" idx="2"/>
          </p:cNvCxnSpPr>
          <p:nvPr/>
        </p:nvCxnSpPr>
        <p:spPr>
          <a:xfrm>
            <a:off x="3949593" y="4817008"/>
            <a:ext cx="3882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5" idx="2"/>
          </p:cNvCxnSpPr>
          <p:nvPr/>
        </p:nvCxnSpPr>
        <p:spPr>
          <a:xfrm>
            <a:off x="3949593" y="4384960"/>
            <a:ext cx="3893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4" idx="2"/>
          </p:cNvCxnSpPr>
          <p:nvPr/>
        </p:nvCxnSpPr>
        <p:spPr>
          <a:xfrm>
            <a:off x="3949593" y="3947931"/>
            <a:ext cx="38358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6" name="Группа 7"/>
          <p:cNvGrpSpPr>
            <a:grpSpLocks/>
          </p:cNvGrpSpPr>
          <p:nvPr/>
        </p:nvGrpSpPr>
        <p:grpSpPr bwMode="auto">
          <a:xfrm>
            <a:off x="3805577" y="1123376"/>
            <a:ext cx="3132576" cy="2409779"/>
            <a:chOff x="2568442" y="2751138"/>
            <a:chExt cx="3654425" cy="2857500"/>
          </a:xfrm>
        </p:grpSpPr>
        <p:sp>
          <p:nvSpPr>
            <p:cNvPr id="27" name="Облако 26"/>
            <p:cNvSpPr/>
            <p:nvPr/>
          </p:nvSpPr>
          <p:spPr>
            <a:xfrm>
              <a:off x="2568442" y="2751138"/>
              <a:ext cx="3654425" cy="2857500"/>
            </a:xfrm>
            <a:prstGeom prst="clou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Calibri" panose="020F0502020204030204" pitchFamily="34" charset="0"/>
              </a:endParaRPr>
            </a:p>
          </p:txBody>
        </p:sp>
        <p:pic>
          <p:nvPicPr>
            <p:cNvPr id="28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355" y="2866044"/>
              <a:ext cx="1527175" cy="1076325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29" name="Прямоугольник 28"/>
            <p:cNvSpPr/>
            <p:nvPr/>
          </p:nvSpPr>
          <p:spPr>
            <a:xfrm>
              <a:off x="3358218" y="4070975"/>
              <a:ext cx="1829452" cy="102534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Единая система ведения учета ФХД </a:t>
              </a:r>
              <a:endParaRPr lang="ru-RU" sz="14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0" name="Левая круглая скобка 29"/>
          <p:cNvSpPr/>
          <p:nvPr/>
        </p:nvSpPr>
        <p:spPr>
          <a:xfrm>
            <a:off x="7577292" y="1270232"/>
            <a:ext cx="548765" cy="3430341"/>
          </a:xfrm>
          <a:prstGeom prst="leftBracket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3" name="Прямоугольник с одним вырезанным углом 32"/>
          <p:cNvSpPr/>
          <p:nvPr/>
        </p:nvSpPr>
        <p:spPr>
          <a:xfrm>
            <a:off x="4331180" y="6098107"/>
            <a:ext cx="2562990" cy="288032"/>
          </a:xfrm>
          <a:prstGeom prst="snip1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alibri" panose="020F0502020204030204" pitchFamily="34" charset="0"/>
              </a:rPr>
              <a:t>Планирование </a:t>
            </a:r>
            <a:r>
              <a:rPr lang="ru-RU" sz="1400" dirty="0" smtClean="0">
                <a:latin typeface="Calibri" panose="020F0502020204030204" pitchFamily="34" charset="0"/>
              </a:rPr>
              <a:t>закупок</a:t>
            </a:r>
            <a:endParaRPr lang="ru-RU" sz="1400" dirty="0">
              <a:latin typeface="Calibri" panose="020F0502020204030204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3942969" y="6213156"/>
            <a:ext cx="3882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4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51514"/>
              </p:ext>
            </p:extLst>
          </p:nvPr>
        </p:nvGraphicFramePr>
        <p:xfrm>
          <a:off x="333027" y="1503680"/>
          <a:ext cx="6799293" cy="398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Роль исполнителей проекта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0439400" y="6580188"/>
            <a:ext cx="1728788" cy="146050"/>
          </a:xfrm>
          <a:prstGeom prst="rect">
            <a:avLst/>
          </a:prstGeom>
        </p:spPr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27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72559">
            <a:off x="6082376" y="-337816"/>
            <a:ext cx="3926889" cy="564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29085">
            <a:off x="8691155" y="1144811"/>
            <a:ext cx="3973281" cy="53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389" dirty="0" smtClean="0"/>
              <a:t>Подводя итоги</a:t>
            </a:r>
            <a:endParaRPr lang="en-US" sz="4389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46956" y="3884224"/>
            <a:ext cx="5421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«Облака» – это удобно!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90" name="Straight Connector 339"/>
          <p:cNvCxnSpPr/>
          <p:nvPr/>
        </p:nvCxnSpPr>
        <p:spPr>
          <a:xfrm>
            <a:off x="5075254" y="2526024"/>
            <a:ext cx="13843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339"/>
          <p:cNvCxnSpPr/>
          <p:nvPr/>
        </p:nvCxnSpPr>
        <p:spPr>
          <a:xfrm>
            <a:off x="4831442" y="3356855"/>
            <a:ext cx="1226458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Прямоугольник 191"/>
          <p:cNvSpPr/>
          <p:nvPr/>
        </p:nvSpPr>
        <p:spPr>
          <a:xfrm>
            <a:off x="6746956" y="2312306"/>
            <a:ext cx="54212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Управленческий инструмент </a:t>
            </a:r>
          </a:p>
          <a:p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для подразделений Главного управления образования города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93" name="Straight Connector 339"/>
          <p:cNvCxnSpPr/>
          <p:nvPr/>
        </p:nvCxnSpPr>
        <p:spPr>
          <a:xfrm>
            <a:off x="4973654" y="4115057"/>
            <a:ext cx="14859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Прямоугольник 195"/>
          <p:cNvSpPr/>
          <p:nvPr/>
        </p:nvSpPr>
        <p:spPr>
          <a:xfrm>
            <a:off x="6746956" y="3132113"/>
            <a:ext cx="5421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Прозрачная система отчетности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49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61141" cy="6921796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 bwMode="gray">
          <a:xfrm>
            <a:off x="-6859" y="10633"/>
            <a:ext cx="12168000" cy="6912000"/>
          </a:xfrm>
          <a:prstGeom prst="rect">
            <a:avLst/>
          </a:prstGeom>
          <a:solidFill>
            <a:srgbClr val="FFFFFF">
              <a:alpha val="63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299"/>
              </a:spcBef>
            </a:pPr>
            <a:endParaRPr lang="en-US" sz="1596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  <a:buAutoNum type="arabicPlain"/>
            </a:pPr>
            <a:r>
              <a:rPr lang="ru-RU" dirty="0">
                <a:solidFill>
                  <a:schemeClr val="tx1"/>
                </a:solidFill>
              </a:rPr>
              <a:t>Система образования г. Новосибирска: </a:t>
            </a:r>
            <a:r>
              <a:rPr lang="ru-RU" b="1" dirty="0"/>
              <a:t>знакомимся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Информатизация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для чего?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Проект внедрения: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 все было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Сопровождение: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 работаем сейчас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Результаты проекта: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что получили в итоге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Перспективы проекта: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мечтаем-планируем-воплощаем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Позитивные перемены в муниципальной системе образования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93" y="2462021"/>
            <a:ext cx="1974247" cy="241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3856382" y="1644129"/>
            <a:ext cx="6838122" cy="3685649"/>
          </a:xfrm>
        </p:spPr>
        <p:txBody>
          <a:bodyPr/>
          <a:lstStyle/>
          <a:p>
            <a:r>
              <a:rPr lang="ru-RU" dirty="0" smtClean="0"/>
              <a:t>Начальник </a:t>
            </a:r>
            <a:r>
              <a:rPr lang="ru-RU" dirty="0"/>
              <a:t>Главного управления образования </a:t>
            </a:r>
            <a:endParaRPr lang="ru-RU" dirty="0" smtClean="0"/>
          </a:p>
          <a:p>
            <a:r>
              <a:rPr lang="ru-RU" b="1" dirty="0" smtClean="0"/>
              <a:t>Наталья </a:t>
            </a:r>
            <a:r>
              <a:rPr lang="ru-RU" b="1" dirty="0"/>
              <a:t>Николаевна </a:t>
            </a:r>
            <a:r>
              <a:rPr lang="ru-RU" b="1" dirty="0" smtClean="0"/>
              <a:t>Копаева</a:t>
            </a:r>
          </a:p>
          <a:p>
            <a:endParaRPr lang="ru-RU" dirty="0" smtClean="0"/>
          </a:p>
          <a:p>
            <a:pPr lvl="1"/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«Муниципальная система образования сейчас находится в стадии постоянного развития.</a:t>
            </a:r>
          </a:p>
          <a:p>
            <a:pPr lvl="1"/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повышения качества и экономической эффективности работы муниципальной системы образования города Главным управлением образования была разработана программа «Развитие муниципальной системы образования города Новосибирска на </a:t>
            </a:r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2015-2017 гг.</a:t>
            </a:r>
          </a:p>
          <a:p>
            <a:pPr lvl="1"/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Совершенствуется материально-техническая база учреждений, растет уровень сотрудников.</a:t>
            </a:r>
          </a:p>
          <a:p>
            <a:pPr lvl="1"/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Мы просто обязаны использовать все современные средства автоматизации и технологии, обязаны идти впереди, ведь школа – это очень важный этап становления формирующейся личности». </a:t>
            </a:r>
            <a:endParaRPr lang="ru-RU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Рабочая группа проекта: основные действующие лица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468050" y="1184524"/>
            <a:ext cx="8828362" cy="5110981"/>
          </a:xfrm>
        </p:spPr>
        <p:txBody>
          <a:bodyPr/>
          <a:lstStyle/>
          <a:p>
            <a:r>
              <a:rPr lang="ru-RU" dirty="0" smtClean="0"/>
              <a:t>Со стороны Заказчика: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Мухаярова Оксана Васильевна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Главный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бухгалтер - начальник отдела бухгалтерского учета и контроля 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Главное управление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образования мэрии г.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Новосибирска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Сюзяев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Роман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Юрьевич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Директор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Городской центр информатизации «Эгида»</a:t>
            </a:r>
          </a:p>
          <a:p>
            <a:endParaRPr lang="ru-RU" dirty="0" smtClean="0"/>
          </a:p>
          <a:p>
            <a:r>
              <a:rPr lang="ru-RU" dirty="0"/>
              <a:t>Со стороны Исполнителя: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Клоков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Евгений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Иванович. 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Руководитель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Департамента по работе с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госсектором.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«1С-Рарус Новосибирск»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9" y="1184524"/>
            <a:ext cx="1398056" cy="187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1"/>
          <a:stretch/>
        </p:blipFill>
        <p:spPr>
          <a:xfrm>
            <a:off x="590589" y="3647982"/>
            <a:ext cx="1398056" cy="177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51" y="1503857"/>
            <a:ext cx="4568854" cy="7171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050" y="3626909"/>
            <a:ext cx="1100241" cy="6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6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Многовариантная сеть муниципальных образовательных учреждений</a:t>
            </a:r>
            <a:endParaRPr lang="ru-RU" dirty="0"/>
          </a:p>
        </p:txBody>
      </p:sp>
      <p:sp>
        <p:nvSpPr>
          <p:cNvPr id="14" name="AutoShape 52"/>
          <p:cNvSpPr>
            <a:spLocks noChangeArrowheads="1"/>
          </p:cNvSpPr>
          <p:nvPr/>
        </p:nvSpPr>
        <p:spPr bwMode="auto">
          <a:xfrm>
            <a:off x="2670977" y="3390211"/>
            <a:ext cx="1645895" cy="615231"/>
          </a:xfrm>
          <a:prstGeom prst="roundRect">
            <a:avLst>
              <a:gd name="adj" fmla="val 50000"/>
            </a:avLst>
          </a:prstGeom>
          <a:solidFill>
            <a:srgbClr val="CCCC00"/>
          </a:solidFill>
          <a:ln w="12700">
            <a:noFill/>
            <a:round/>
            <a:headEnd/>
            <a:tailEnd/>
          </a:ln>
        </p:spPr>
        <p:txBody>
          <a:bodyPr wrap="none" lIns="360000" anchor="ctr"/>
          <a:lstStyle/>
          <a:p>
            <a:pPr algn="ctr"/>
            <a:r>
              <a:rPr lang="ru-RU" sz="4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209</a:t>
            </a:r>
            <a:endParaRPr lang="de-DE" sz="4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AutoShape 53"/>
          <p:cNvSpPr>
            <a:spLocks noChangeArrowheads="1"/>
          </p:cNvSpPr>
          <p:nvPr/>
        </p:nvSpPr>
        <p:spPr bwMode="auto">
          <a:xfrm>
            <a:off x="2670977" y="4336551"/>
            <a:ext cx="1638101" cy="629844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12700">
            <a:noFill/>
            <a:round/>
            <a:headEnd/>
            <a:tailEnd/>
          </a:ln>
        </p:spPr>
        <p:txBody>
          <a:bodyPr wrap="none" lIns="360000" anchor="ctr"/>
          <a:lstStyle/>
          <a:p>
            <a:pPr algn="ctr"/>
            <a:r>
              <a:rPr lang="ru-RU" sz="4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273</a:t>
            </a:r>
            <a:endParaRPr lang="de-DE" sz="4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461860" y="1387252"/>
            <a:ext cx="1863090" cy="1079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wrap="none" lIns="360000" anchor="ctr"/>
          <a:lstStyle/>
          <a:p>
            <a:pPr algn="ctr"/>
            <a:r>
              <a:rPr lang="ru-RU" sz="4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510</a:t>
            </a:r>
            <a:endParaRPr lang="de-DE" sz="4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AutoShape 39"/>
          <p:cNvSpPr>
            <a:spLocks noChangeArrowheads="1"/>
          </p:cNvSpPr>
          <p:nvPr/>
        </p:nvSpPr>
        <p:spPr bwMode="auto">
          <a:xfrm>
            <a:off x="901266" y="1387252"/>
            <a:ext cx="1512168" cy="1079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AutoShape 44"/>
          <p:cNvSpPr>
            <a:spLocks noChangeArrowheads="1"/>
          </p:cNvSpPr>
          <p:nvPr/>
        </p:nvSpPr>
        <p:spPr bwMode="auto">
          <a:xfrm>
            <a:off x="1036436" y="4336551"/>
            <a:ext cx="1512169" cy="629844"/>
          </a:xfrm>
          <a:prstGeom prst="roundRect">
            <a:avLst>
              <a:gd name="adj" fmla="val 50000"/>
            </a:avLst>
          </a:prstGeom>
          <a:solidFill>
            <a:srgbClr val="B50F2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AutoShape 46"/>
          <p:cNvSpPr>
            <a:spLocks noChangeArrowheads="1"/>
          </p:cNvSpPr>
          <p:nvPr/>
        </p:nvSpPr>
        <p:spPr bwMode="auto">
          <a:xfrm>
            <a:off x="979711" y="3396309"/>
            <a:ext cx="1645895" cy="615231"/>
          </a:xfrm>
          <a:prstGeom prst="roundRect">
            <a:avLst>
              <a:gd name="adj" fmla="val 50000"/>
            </a:avLst>
          </a:prstGeom>
          <a:solidFill>
            <a:srgbClr val="A1AF00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40"/>
          <p:cNvSpPr>
            <a:spLocks noChangeArrowheads="1"/>
          </p:cNvSpPr>
          <p:nvPr/>
        </p:nvSpPr>
        <p:spPr bwMode="auto">
          <a:xfrm>
            <a:off x="1853220" y="1387252"/>
            <a:ext cx="1184704" cy="10795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42"/>
          <p:cNvSpPr>
            <a:spLocks noChangeArrowheads="1"/>
          </p:cNvSpPr>
          <p:nvPr/>
        </p:nvSpPr>
        <p:spPr bwMode="auto">
          <a:xfrm>
            <a:off x="1931665" y="3396309"/>
            <a:ext cx="1289472" cy="615231"/>
          </a:xfrm>
          <a:prstGeom prst="rect">
            <a:avLst/>
          </a:prstGeom>
          <a:solidFill>
            <a:srgbClr val="A1AF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43"/>
          <p:cNvSpPr>
            <a:spLocks noChangeArrowheads="1"/>
          </p:cNvSpPr>
          <p:nvPr/>
        </p:nvSpPr>
        <p:spPr bwMode="auto">
          <a:xfrm>
            <a:off x="2020966" y="4336551"/>
            <a:ext cx="1184705" cy="629844"/>
          </a:xfrm>
          <a:prstGeom prst="rect">
            <a:avLst/>
          </a:prstGeom>
          <a:solidFill>
            <a:srgbClr val="B50F22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feld 21"/>
          <p:cNvSpPr txBox="1">
            <a:spLocks noChangeArrowheads="1"/>
          </p:cNvSpPr>
          <p:nvPr/>
        </p:nvSpPr>
        <p:spPr bwMode="auto">
          <a:xfrm>
            <a:off x="1141430" y="1703028"/>
            <a:ext cx="1896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учреждений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feld 22"/>
          <p:cNvSpPr txBox="1">
            <a:spLocks noChangeArrowheads="1"/>
          </p:cNvSpPr>
          <p:nvPr/>
        </p:nvSpPr>
        <p:spPr bwMode="auto">
          <a:xfrm>
            <a:off x="962560" y="3443551"/>
            <a:ext cx="2243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бюджетные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feld 23"/>
          <p:cNvSpPr txBox="1">
            <a:spLocks noChangeArrowheads="1"/>
          </p:cNvSpPr>
          <p:nvPr/>
        </p:nvSpPr>
        <p:spPr bwMode="auto">
          <a:xfrm>
            <a:off x="1198740" y="4374026"/>
            <a:ext cx="1754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казенные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343588" y="2544074"/>
            <a:ext cx="2658457" cy="32782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600" dirty="0" smtClean="0"/>
              <a:t>из </a:t>
            </a:r>
            <a:r>
              <a:rPr lang="ru-RU" sz="1600" dirty="0"/>
              <a:t>них </a:t>
            </a:r>
            <a:r>
              <a:rPr lang="ru-RU" sz="1600" b="1" dirty="0"/>
              <a:t>505 - </a:t>
            </a:r>
            <a:r>
              <a:rPr lang="ru-RU" sz="1600" b="1" dirty="0" smtClean="0"/>
              <a:t>образовательные</a:t>
            </a:r>
            <a:endParaRPr lang="ru-RU" dirty="0"/>
          </a:p>
          <a:p>
            <a:endParaRPr lang="ru-RU" dirty="0"/>
          </a:p>
        </p:txBody>
      </p:sp>
      <p:sp>
        <p:nvSpPr>
          <p:cNvPr id="39" name="AutoShape 53"/>
          <p:cNvSpPr>
            <a:spLocks noChangeArrowheads="1"/>
          </p:cNvSpPr>
          <p:nvPr/>
        </p:nvSpPr>
        <p:spPr bwMode="auto">
          <a:xfrm>
            <a:off x="2628445" y="5303216"/>
            <a:ext cx="1638101" cy="62984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noFill/>
            <a:round/>
            <a:headEnd/>
            <a:tailEnd/>
          </a:ln>
        </p:spPr>
        <p:txBody>
          <a:bodyPr wrap="none" lIns="360000" anchor="ctr"/>
          <a:lstStyle/>
          <a:p>
            <a:pPr algn="ctr"/>
            <a:r>
              <a:rPr lang="ru-RU" sz="4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1028642" y="5303216"/>
            <a:ext cx="1512169" cy="629844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2013172" y="5303216"/>
            <a:ext cx="1184705" cy="6298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Textfeld 23"/>
          <p:cNvSpPr txBox="1">
            <a:spLocks noChangeArrowheads="1"/>
          </p:cNvSpPr>
          <p:nvPr/>
        </p:nvSpPr>
        <p:spPr bwMode="auto">
          <a:xfrm>
            <a:off x="1265666" y="5375578"/>
            <a:ext cx="1804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автономные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364010" y="1497634"/>
            <a:ext cx="468354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</a:pPr>
            <a:r>
              <a:rPr lang="ru-RU" sz="8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141 694</a:t>
            </a:r>
          </a:p>
          <a:p>
            <a:pPr lvl="0" algn="ctr">
              <a:lnSpc>
                <a:spcPct val="50000"/>
              </a:lnSpc>
            </a:pPr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учащихся</a:t>
            </a:r>
          </a:p>
        </p:txBody>
      </p:sp>
      <p:pic>
        <p:nvPicPr>
          <p:cNvPr id="47" name="Объект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4874691" y="2544074"/>
            <a:ext cx="6862541" cy="37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Кадровый состав отрасли образования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04020371"/>
              </p:ext>
            </p:extLst>
          </p:nvPr>
        </p:nvGraphicFramePr>
        <p:xfrm>
          <a:off x="297712" y="1669311"/>
          <a:ext cx="4827181" cy="412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94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67488" cy="6892119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 bwMode="gray">
          <a:xfrm>
            <a:off x="638" y="412"/>
            <a:ext cx="12168000" cy="6912000"/>
          </a:xfrm>
          <a:prstGeom prst="rect">
            <a:avLst/>
          </a:prstGeom>
          <a:solidFill>
            <a:srgbClr val="FFFFFF">
              <a:alpha val="63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7" tIns="45604" rIns="91207" bIns="456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299"/>
              </a:spcBef>
            </a:pPr>
            <a:endParaRPr lang="en-US" sz="1596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Система образования г. Новосибирска: знакомимся</a:t>
            </a:r>
          </a:p>
          <a:p>
            <a:pPr>
              <a:spcBef>
                <a:spcPts val="2400"/>
              </a:spcBef>
              <a:buFont typeface="+mj-lt"/>
              <a:buAutoNum type="arabicPlain"/>
            </a:pPr>
            <a:r>
              <a:rPr lang="ru-RU" dirty="0" smtClean="0">
                <a:solidFill>
                  <a:schemeClr val="tx1"/>
                </a:solidFill>
              </a:rPr>
              <a:t>Информатизация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b="1" dirty="0"/>
              <a:t>для чего?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Проект внедрения: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 все было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Сопровождение: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 работаем сейчас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Результаты проекта: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что получили в итоге</a:t>
            </a:r>
          </a:p>
          <a:p>
            <a:pPr>
              <a:spcBef>
                <a:spcPts val="2400"/>
              </a:spcBef>
              <a:buClr>
                <a:schemeClr val="tx1">
                  <a:lumMod val="50000"/>
                  <a:lumOff val="50000"/>
                </a:schemeClr>
              </a:buClr>
              <a:buAutoNum type="arabicPlain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Перспективы проекта: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мечтаем-планируем-воплощаем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6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4593243"/>
              </p:ext>
            </p:extLst>
          </p:nvPr>
        </p:nvGraphicFramePr>
        <p:xfrm>
          <a:off x="803098" y="1481343"/>
          <a:ext cx="10266141" cy="4769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Законодательная и нормативная база информатизации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9668" y="137085"/>
            <a:ext cx="819727" cy="89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2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6968;42.51968;28.26968;42.51968;28.26968;42.51968;28.26968;42.51968;28.26968;42.51968;"/>
  <p:tag name="VCT-BULLETVISIBILITY" val="G  *******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9.10.2011 11:04:46"/>
  <p:tag name="VCT-TEMPLATE" val="GfK Template for Office 2007-2010 4-3.potx"/>
  <p:tag name="VCTMASTER" val="GfK Master for PPT 2010 4-3"/>
  <p:tag name="VCTORDER" val="1"/>
</p:tagLst>
</file>

<file path=ppt/theme/theme1.xml><?xml version="1.0" encoding="utf-8"?>
<a:theme xmlns:a="http://schemas.openxmlformats.org/drawingml/2006/main" name="GfK Shopper and Retail Strategy Template 2012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defRPr sz="16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GfK">
      <a:dk1>
        <a:sysClr val="windowText" lastClr="000000"/>
      </a:dk1>
      <a:lt1>
        <a:sysClr val="window" lastClr="FFFFFF"/>
      </a:lt1>
      <a:dk2>
        <a:srgbClr val="E95E0F"/>
      </a:dk2>
      <a:lt2>
        <a:srgbClr val="928580"/>
      </a:lt2>
      <a:accent1>
        <a:srgbClr val="E31B19"/>
      </a:accent1>
      <a:accent2>
        <a:srgbClr val="F9B200"/>
      </a:accent2>
      <a:accent3>
        <a:srgbClr val="FFD600"/>
      </a:accent3>
      <a:accent4>
        <a:srgbClr val="A1AF00"/>
      </a:accent4>
      <a:accent5>
        <a:srgbClr val="0087C8"/>
      </a:accent5>
      <a:accent6>
        <a:srgbClr val="004186"/>
      </a:accent6>
      <a:hlink>
        <a:srgbClr val="E95E0F"/>
      </a:hlink>
      <a:folHlink>
        <a:srgbClr val="92858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title xmlns="http://schemas.microsoft.com/sharepoint/v3" xsi:nil="true"/>
    <Language xmlns="http://schemas.microsoft.com/sharepoint/v3" xsi:nil="true"/>
    <TaxKeywordTaxHTField xmlns="85bc9c74-2901-4952-8a0a-0d1c8668b424">
      <Terms xmlns="http://schemas.microsoft.com/office/infopath/2007/PartnerControls"/>
    </TaxKeywordTaxHTField>
    <GfkContact xmlns="http://schemas.microsoft.com/sharepoint/v3">
      <UserInfo>
        <DisplayName/>
        <AccountId xsi:nil="true"/>
        <AccountType/>
      </UserInfo>
    </GfkContact>
    <TaxCatchAll xmlns="85bc9c74-2901-4952-8a0a-0d1c8668b424"/>
    <GfkDescription xmlns="http://schemas.microsoft.com/sharepoint/v3" xsi:nil="true"/>
    <e9da6f78a93d4c7e89ff2f39545192b7 xmlns="85bc9c74-2901-4952-8a0a-0d1c8668b424">
      <Terms xmlns="http://schemas.microsoft.com/office/infopath/2007/PartnerControls"/>
    </e9da6f78a93d4c7e89ff2f39545192b7>
    <eb0c3dca602047788a4f3765986a7bfd xmlns="85bc9c74-2901-4952-8a0a-0d1c8668b424">
      <Terms xmlns="http://schemas.microsoft.com/office/infopath/2007/PartnerControls"/>
    </eb0c3dca602047788a4f3765986a7bfd>
    <e27b61bac2024836adba988cad0186a2 xmlns="85bc9c74-2901-4952-8a0a-0d1c8668b424">
      <Terms xmlns="http://schemas.microsoft.com/office/infopath/2007/PartnerControls"/>
    </e27b61bac2024836adba988cad0186a2>
    <i159c3d1092a48d6a4aa6315fbebc71f xmlns="85bc9c74-2901-4952-8a0a-0d1c8668b424">
      <Terms xmlns="http://schemas.microsoft.com/office/infopath/2007/PartnerControls"/>
    </i159c3d1092a48d6a4aa6315fbebc71f>
    <AverageRating xmlns="http://schemas.microsoft.com/sharepoint/v3" xsi:nil="true"/>
  </documentManagement>
</p:properties>
</file>

<file path=customXml/item2.xml><?xml version="1.0" encoding="utf-8"?>
<?mso-contentType ?>
<spe:Receivers xmlns:spe="http://schemas.microsoft.com/sharepoint/events">
  <Receiver>
    <Name>GfK.SharePoint.ClientPortal.WebTemplates.UserCode.Receiver.GfKDocumentReceiver - ItemAdded</Name>
    <Synchronization>Synchronous</Synchronization>
    <Type>10001</Type>
    <SequenceNumber>10000</SequenceNumber>
    <Assembly>GfK.SharePoint.ClientPortal.WebTemplates, Version=1.0.0.0, Culture=neutral, PublicKeyToken=4c10a9baeeeeba67</Assembly>
    <Class>GfK.SharePoint.ClientPortal.WebTemplates.UserCode.Receiver.GfKDocumentReceiver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fK Document" ma:contentTypeID="0x01010088EAE9B377E5468FAC0EE8E5E1C01F0200847FB5B49AAEE3438B76F412143E7735" ma:contentTypeVersion="8" ma:contentTypeDescription="" ma:contentTypeScope="" ma:versionID="8d378a149c473207b546a5e922526b3e">
  <xsd:schema xmlns:xsd="http://www.w3.org/2001/XMLSchema" xmlns:xs="http://www.w3.org/2001/XMLSchema" xmlns:p="http://schemas.microsoft.com/office/2006/metadata/properties" xmlns:ns1="http://schemas.microsoft.com/sharepoint/v3" xmlns:ns2="85bc9c74-2901-4952-8a0a-0d1c8668b424" targetNamespace="http://schemas.microsoft.com/office/2006/metadata/properties" ma:root="true" ma:fieldsID="3e29b65ea4049b08610854bebfb87c2c" ns1:_="" ns2:_="">
    <xsd:import namespace="http://schemas.microsoft.com/sharepoint/v3"/>
    <xsd:import namespace="85bc9c74-2901-4952-8a0a-0d1c8668b424"/>
    <xsd:element name="properties">
      <xsd:complexType>
        <xsd:sequence>
          <xsd:element name="documentManagement">
            <xsd:complexType>
              <xsd:all>
                <xsd:element ref="ns1:Subtitle" minOccurs="0"/>
                <xsd:element ref="ns1:GfkDescription" minOccurs="0"/>
                <xsd:element ref="ns1:GfkContact" minOccurs="0"/>
                <xsd:element ref="ns1:Language" minOccurs="0"/>
                <xsd:element ref="ns2:e27b61bac2024836adba988cad0186a2" minOccurs="0"/>
                <xsd:element ref="ns2:TaxCatchAll" minOccurs="0"/>
                <xsd:element ref="ns2:TaxCatchAllLabel" minOccurs="0"/>
                <xsd:element ref="ns2:i159c3d1092a48d6a4aa6315fbebc71f" minOccurs="0"/>
                <xsd:element ref="ns2:eb0c3dca602047788a4f3765986a7bfd" minOccurs="0"/>
                <xsd:element ref="ns2:e9da6f78a93d4c7e89ff2f39545192b7" minOccurs="0"/>
                <xsd:element ref="ns2:TaxKeywordTaxHTField" minOccurs="0"/>
                <xsd:element ref="ns1:AverageRating" minOccurs="0"/>
                <xsd:element ref="ns1:Rating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ubtitle" ma:index="8" nillable="true" ma:displayName="Subtitle" ma:internalName="Subtitle">
      <xsd:simpleType>
        <xsd:restriction base="dms:Text"/>
      </xsd:simpleType>
    </xsd:element>
    <xsd:element name="GfkDescription" ma:index="9" nillable="true" ma:displayName="Description" ma:internalName="GfkDescription">
      <xsd:simpleType>
        <xsd:restriction base="dms:Text"/>
      </xsd:simpleType>
    </xsd:element>
    <xsd:element name="GfkContact" ma:index="10" nillable="true" ma:displayName="Contact" ma:internalName="GfkContac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anguage" ma:index="11" nillable="true" ma:displayName="Language" ma:internalName="Language">
      <xsd:simpleType>
        <xsd:restriction base="dms:Choice">
          <xsd:enumeration value="English"/>
          <xsd:enumeration value="German"/>
        </xsd:restriction>
      </xsd:simpleType>
    </xsd:element>
    <xsd:element name="AverageRating" ma:index="24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5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c9c74-2901-4952-8a0a-0d1c8668b424" elementFormDefault="qualified">
    <xsd:import namespace="http://schemas.microsoft.com/office/2006/documentManagement/types"/>
    <xsd:import namespace="http://schemas.microsoft.com/office/infopath/2007/PartnerControls"/>
    <xsd:element name="e27b61bac2024836adba988cad0186a2" ma:index="12" nillable="true" ma:taxonomy="true" ma:internalName="e27b61bac2024836adba988cad0186a2" ma:taxonomyFieldName="Countries" ma:displayName="Countries" ma:fieldId="{e27b61ba-c202-4836-adba-988cad0186a2}" ma:taxonomyMulti="true" ma:sspId="7fdb7824-644c-459b-9912-3396219adf04" ma:termSetId="17f85a7b-bb8b-458a-ba28-17ef49c29ac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7471f3da-a353-46af-9e75-61bd8e875c92}" ma:internalName="TaxCatchAll" ma:showField="CatchAllData" ma:web="85bc9c74-2901-4952-8a0a-0d1c8668b4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7471f3da-a353-46af-9e75-61bd8e875c92}" ma:internalName="TaxCatchAllLabel" ma:readOnly="true" ma:showField="CatchAllDataLabel" ma:web="85bc9c74-2901-4952-8a0a-0d1c8668b4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159c3d1092a48d6a4aa6315fbebc71f" ma:index="16" nillable="true" ma:taxonomy="true" ma:internalName="i159c3d1092a48d6a4aa6315fbebc71f" ma:taxonomyFieldName="Industries" ma:displayName="Industries" ma:fieldId="{2159c3d1-092a-48d6-a4aa-6315fbebc71f}" ma:taxonomyMulti="true" ma:sspId="7fdb7824-644c-459b-9912-3396219adf04" ma:termSetId="5a885248-49da-421b-8a8b-00dd6ab23a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0c3dca602047788a4f3765986a7bfd" ma:index="18" nillable="true" ma:taxonomy="true" ma:internalName="eb0c3dca602047788a4f3765986a7bfd" ma:taxonomyFieldName="Solutions" ma:displayName="Solutions" ma:fieldId="{eb0c3dca-6020-4778-8a4f-3765986a7bfd}" ma:taxonomyMulti="true" ma:sspId="7fdb7824-644c-459b-9912-3396219adf04" ma:termSetId="cbb9bdaf-82c2-446c-b699-94acba818cb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9da6f78a93d4c7e89ff2f39545192b7" ma:index="20" nillable="true" ma:taxonomy="true" ma:internalName="e9da6f78a93d4c7e89ff2f39545192b7" ma:taxonomyFieldName="Methodologies" ma:displayName="Methodologies" ma:fieldId="{e9da6f78-a93d-4c7e-89ff-2f39545192b7}" ma:taxonomyMulti="true" ma:sspId="7fdb7824-644c-459b-9912-3396219adf04" ma:termSetId="bdaf93d5-d711-4073-8d3b-7629a135f3f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2" nillable="true" ma:taxonomy="true" ma:internalName="TaxKeywordTaxHTField" ma:taxonomyFieldName="TaxKeyword" ma:displayName="Enterprise Keywords" ma:fieldId="{23f27201-bee3-471e-b2e7-b64fd8b7ca38}" ma:taxonomyMulti="true" ma:sspId="7fdb7824-644c-459b-9912-3396219adf0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557A7D-EB8A-4A23-B68A-230B3A736D34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5bc9c74-2901-4952-8a0a-0d1c8668b424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B20AB99-6F66-4387-8619-F05AC432AA0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F8124B9-F325-457F-9A8A-62B888C7D4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5bc9c74-2901-4952-8a0a-0d1c8668b4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0D88ACA-5EFD-40D1-AA0E-82AFB218C9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GfK Shopper and Retail Strategy Template 2012</Template>
  <TotalTime>11761</TotalTime>
  <Words>2244</Words>
  <Application>Microsoft Office PowerPoint</Application>
  <PresentationFormat>Произвольный</PresentationFormat>
  <Paragraphs>299</Paragraphs>
  <Slides>28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 Unicode MS</vt:lpstr>
      <vt:lpstr>Arial</vt:lpstr>
      <vt:lpstr>Calibri</vt:lpstr>
      <vt:lpstr>Courier New</vt:lpstr>
      <vt:lpstr>Tahoma</vt:lpstr>
      <vt:lpstr>Wingdings</vt:lpstr>
      <vt:lpstr>GfK Shopper and Retail Strategy Template 2012</vt:lpstr>
      <vt:lpstr>Использование «облачной» системы  учета финансово-хозяйственной деятельности (ФХД) для управления системой образования г. Новосибирска</vt:lpstr>
      <vt:lpstr>Содержание</vt:lpstr>
      <vt:lpstr>Презентация PowerPoint</vt:lpstr>
      <vt:lpstr>Позитивные перемены в муниципальной системе образования</vt:lpstr>
      <vt:lpstr>Рабочая группа проекта: основные действующие лица</vt:lpstr>
      <vt:lpstr>Многовариантная сеть муниципальных образовательных учреждений</vt:lpstr>
      <vt:lpstr>Кадровый состав отрасли образования</vt:lpstr>
      <vt:lpstr>Презентация PowerPoint</vt:lpstr>
      <vt:lpstr>Законодательная и нормативная база информатизации</vt:lpstr>
      <vt:lpstr>Причины использования «облачных» систем</vt:lpstr>
      <vt:lpstr>Цели, которые ставило перед собой Главное управление образование мэрии </vt:lpstr>
      <vt:lpstr>Презентация PowerPoint</vt:lpstr>
      <vt:lpstr>Как все начиналось</vt:lpstr>
      <vt:lpstr>Проблемы-причины-решения</vt:lpstr>
      <vt:lpstr>Внедрение «облачной» системы учета ФХД</vt:lpstr>
      <vt:lpstr>В Систему включены следующие программные продукты </vt:lpstr>
      <vt:lpstr>Этапы реализации системы</vt:lpstr>
      <vt:lpstr>Презентация PowerPoint</vt:lpstr>
      <vt:lpstr>Регламентация сбора отчетности</vt:lpstr>
      <vt:lpstr>Сопровождение модернизация системы</vt:lpstr>
      <vt:lpstr>Презентация PowerPoint</vt:lpstr>
      <vt:lpstr>Регистр педагогических работников</vt:lpstr>
      <vt:lpstr>Результат внедрения для бухгалтера учреждения</vt:lpstr>
      <vt:lpstr>Результат внедрения для Главного управления образования</vt:lpstr>
      <vt:lpstr>Презентация PowerPoint</vt:lpstr>
      <vt:lpstr>Развитие проекта: планы, перспективы</vt:lpstr>
      <vt:lpstr>Роль исполнителей проекта</vt:lpstr>
      <vt:lpstr>Подводя итоги</vt:lpstr>
    </vt:vector>
  </TitlesOfParts>
  <Company>GfK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[Subtitle of presentation]</dc:subject>
  <dc:creator>GfK User</dc:creator>
  <dc:description>Optimized for MS PowerPoint 2010 (optionally can be used under MS PowerPoint 2007).</dc:description>
  <cp:lastModifiedBy>Сандакова Юлия Викторовна</cp:lastModifiedBy>
  <cp:revision>1064</cp:revision>
  <cp:lastPrinted>2015-04-24T09:58:03Z</cp:lastPrinted>
  <dcterms:created xsi:type="dcterms:W3CDTF">2014-08-13T13:19:37Z</dcterms:created>
  <dcterms:modified xsi:type="dcterms:W3CDTF">2015-10-14T05:31:32Z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0x01010088EAE9B377E5468FAC0EE8E5E1C01F0200847FB5B49AAEE3438B76F412143E7735</vt:lpwstr>
  </property>
  <property fmtid="{D5CDD505-2E9C-101B-9397-08002B2CF9AE}" pid="3" name="Countries">
    <vt:lpwstr/>
  </property>
  <property fmtid="{D5CDD505-2E9C-101B-9397-08002B2CF9AE}" pid="4" name="TaxKeyword">
    <vt:lpwstr/>
  </property>
  <property fmtid="{D5CDD505-2E9C-101B-9397-08002B2CF9AE}" pid="5" name="Solutions">
    <vt:lpwstr/>
  </property>
  <property fmtid="{D5CDD505-2E9C-101B-9397-08002B2CF9AE}" pid="6" name="Methodologies">
    <vt:lpwstr/>
  </property>
  <property fmtid="{D5CDD505-2E9C-101B-9397-08002B2CF9AE}" pid="7" name="Industries">
    <vt:lpwstr/>
  </property>
</Properties>
</file>