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57" r:id="rId4"/>
    <p:sldId id="273" r:id="rId5"/>
    <p:sldId id="274" r:id="rId6"/>
    <p:sldId id="260" r:id="rId7"/>
    <p:sldId id="261" r:id="rId8"/>
    <p:sldId id="283" r:id="rId9"/>
    <p:sldId id="285" r:id="rId10"/>
    <p:sldId id="288" r:id="rId11"/>
    <p:sldId id="289" r:id="rId12"/>
    <p:sldId id="290" r:id="rId13"/>
    <p:sldId id="291" r:id="rId14"/>
    <p:sldId id="292" r:id="rId15"/>
    <p:sldId id="293" r:id="rId16"/>
    <p:sldId id="28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2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7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2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4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0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0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1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0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0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56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2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fld id="{9571A72C-78A6-4418-806F-1B5488E8F8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95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418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38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C3C3C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/>
              <a:t>w</a:t>
            </a:r>
            <a:r>
              <a:rPr spc="-15" dirty="0"/>
              <a:t>w</a:t>
            </a:r>
            <a:r>
              <a:rPr spc="-30" dirty="0"/>
              <a:t>w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5" dirty="0"/>
              <a:t>da</a:t>
            </a:r>
            <a:r>
              <a:rPr spc="-10" dirty="0"/>
              <a:t>l</a:t>
            </a:r>
            <a:r>
              <a:rPr spc="-25" dirty="0"/>
              <a:t>s</a:t>
            </a:r>
            <a:r>
              <a:rPr spc="-20" dirty="0"/>
              <a:t>vy</a:t>
            </a:r>
            <a:r>
              <a:rPr spc="-15" dirty="0"/>
              <a:t>a</a:t>
            </a:r>
            <a:r>
              <a:rPr spc="-40" dirty="0"/>
              <a:t>z</a:t>
            </a:r>
            <a:r>
              <a:rPr spc="-5" dirty="0"/>
              <a:t>.</a:t>
            </a:r>
            <a:r>
              <a:rPr spc="-25" dirty="0"/>
              <a:t>r</a:t>
            </a:r>
            <a:r>
              <a:rPr spc="-10" dirty="0"/>
              <a:t>u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8</a:t>
            </a:r>
            <a:r>
              <a:rPr spc="-30" dirty="0"/>
              <a:t> </a:t>
            </a:r>
            <a:r>
              <a:rPr dirty="0"/>
              <a:t>(</a:t>
            </a:r>
            <a:r>
              <a:rPr spc="-20" dirty="0"/>
              <a:t>49</a:t>
            </a:r>
            <a:r>
              <a:rPr spc="-35" dirty="0"/>
              <a:t>5</a:t>
            </a:r>
            <a:r>
              <a:rPr spc="-5" dirty="0"/>
              <a:t>)</a:t>
            </a:r>
            <a:r>
              <a:rPr spc="-35" dirty="0"/>
              <a:t> </a:t>
            </a:r>
            <a:r>
              <a:rPr spc="-20" dirty="0"/>
              <a:t>1</a:t>
            </a:r>
            <a:r>
              <a:rPr spc="-35" dirty="0"/>
              <a:t>2</a:t>
            </a:r>
            <a:r>
              <a:rPr spc="-10" dirty="0"/>
              <a:t>0</a:t>
            </a:r>
            <a:r>
              <a:rPr spc="-15" dirty="0"/>
              <a:t> </a:t>
            </a:r>
            <a:r>
              <a:rPr spc="-20" dirty="0"/>
              <a:t>3</a:t>
            </a:r>
            <a:r>
              <a:rPr spc="-10" dirty="0"/>
              <a:t>5</a:t>
            </a:r>
            <a:r>
              <a:rPr spc="-30" dirty="0"/>
              <a:t> </a:t>
            </a:r>
            <a:r>
              <a:rPr spc="-20" dirty="0"/>
              <a:t>5</a:t>
            </a:r>
            <a:r>
              <a:rPr spc="-10" dirty="0"/>
              <a:t>1</a:t>
            </a:r>
            <a:r>
              <a:rPr spc="-30" dirty="0"/>
              <a:t> </a:t>
            </a:r>
            <a:r>
              <a:rPr spc="-15" dirty="0">
                <a:latin typeface="Bookman Old Style"/>
                <a:cs typeface="Bookman Old Style"/>
              </a:rPr>
              <a:t>д</a:t>
            </a:r>
            <a:r>
              <a:rPr spc="-5" dirty="0">
                <a:latin typeface="Bookman Old Style"/>
                <a:cs typeface="Bookman Old Style"/>
              </a:rPr>
              <a:t>о</a:t>
            </a:r>
            <a:r>
              <a:rPr spc="-30" dirty="0">
                <a:latin typeface="Bookman Old Style"/>
                <a:cs typeface="Bookman Old Style"/>
              </a:rPr>
              <a:t>б</a:t>
            </a:r>
            <a:r>
              <a:rPr spc="-5" dirty="0"/>
              <a:t>.1</a:t>
            </a:r>
            <a:r>
              <a:rPr spc="-20" dirty="0"/>
              <a:t>3</a:t>
            </a:r>
            <a:r>
              <a:rPr spc="-10"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C3C3C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/>
              <a:t>w</a:t>
            </a:r>
            <a:r>
              <a:rPr spc="-15" dirty="0"/>
              <a:t>w</a:t>
            </a:r>
            <a:r>
              <a:rPr spc="-30" dirty="0"/>
              <a:t>w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5" dirty="0"/>
              <a:t>da</a:t>
            </a:r>
            <a:r>
              <a:rPr spc="-10" dirty="0"/>
              <a:t>l</a:t>
            </a:r>
            <a:r>
              <a:rPr spc="-25" dirty="0"/>
              <a:t>s</a:t>
            </a:r>
            <a:r>
              <a:rPr spc="-20" dirty="0"/>
              <a:t>vy</a:t>
            </a:r>
            <a:r>
              <a:rPr spc="-15" dirty="0"/>
              <a:t>a</a:t>
            </a:r>
            <a:r>
              <a:rPr spc="-40" dirty="0"/>
              <a:t>z</a:t>
            </a:r>
            <a:r>
              <a:rPr spc="-5" dirty="0"/>
              <a:t>.</a:t>
            </a:r>
            <a:r>
              <a:rPr spc="-25" dirty="0"/>
              <a:t>r</a:t>
            </a:r>
            <a:r>
              <a:rPr spc="-10" dirty="0"/>
              <a:t>u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8</a:t>
            </a:r>
            <a:r>
              <a:rPr spc="-30" dirty="0"/>
              <a:t> </a:t>
            </a:r>
            <a:r>
              <a:rPr dirty="0"/>
              <a:t>(</a:t>
            </a:r>
            <a:r>
              <a:rPr spc="-20" dirty="0"/>
              <a:t>49</a:t>
            </a:r>
            <a:r>
              <a:rPr spc="-35" dirty="0"/>
              <a:t>5</a:t>
            </a:r>
            <a:r>
              <a:rPr spc="-5" dirty="0"/>
              <a:t>)</a:t>
            </a:r>
            <a:r>
              <a:rPr spc="-35" dirty="0"/>
              <a:t> </a:t>
            </a:r>
            <a:r>
              <a:rPr spc="-20" dirty="0"/>
              <a:t>1</a:t>
            </a:r>
            <a:r>
              <a:rPr spc="-35" dirty="0"/>
              <a:t>2</a:t>
            </a:r>
            <a:r>
              <a:rPr spc="-10" dirty="0"/>
              <a:t>0</a:t>
            </a:r>
            <a:r>
              <a:rPr spc="-15" dirty="0"/>
              <a:t> </a:t>
            </a:r>
            <a:r>
              <a:rPr spc="-20" dirty="0"/>
              <a:t>3</a:t>
            </a:r>
            <a:r>
              <a:rPr spc="-10" dirty="0"/>
              <a:t>5</a:t>
            </a:r>
            <a:r>
              <a:rPr spc="-30" dirty="0"/>
              <a:t> </a:t>
            </a:r>
            <a:r>
              <a:rPr spc="-20" dirty="0"/>
              <a:t>5</a:t>
            </a:r>
            <a:r>
              <a:rPr spc="-10" dirty="0"/>
              <a:t>1</a:t>
            </a:r>
            <a:r>
              <a:rPr spc="-30" dirty="0"/>
              <a:t> </a:t>
            </a:r>
            <a:r>
              <a:rPr spc="-15" dirty="0">
                <a:latin typeface="Bookman Old Style"/>
                <a:cs typeface="Bookman Old Style"/>
              </a:rPr>
              <a:t>д</a:t>
            </a:r>
            <a:r>
              <a:rPr spc="-5" dirty="0">
                <a:latin typeface="Bookman Old Style"/>
                <a:cs typeface="Bookman Old Style"/>
              </a:rPr>
              <a:t>о</a:t>
            </a:r>
            <a:r>
              <a:rPr spc="-30" dirty="0">
                <a:latin typeface="Bookman Old Style"/>
                <a:cs typeface="Bookman Old Style"/>
              </a:rPr>
              <a:t>б</a:t>
            </a:r>
            <a:r>
              <a:rPr spc="-5" dirty="0"/>
              <a:t>.1</a:t>
            </a:r>
            <a:r>
              <a:rPr spc="-20" dirty="0"/>
              <a:t>3</a:t>
            </a:r>
            <a:r>
              <a:rPr spc="-10"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C3C3C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/>
              <a:t>w</a:t>
            </a:r>
            <a:r>
              <a:rPr spc="-15" dirty="0"/>
              <a:t>w</a:t>
            </a:r>
            <a:r>
              <a:rPr spc="-30" dirty="0"/>
              <a:t>w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5" dirty="0"/>
              <a:t>da</a:t>
            </a:r>
            <a:r>
              <a:rPr spc="-10" dirty="0"/>
              <a:t>l</a:t>
            </a:r>
            <a:r>
              <a:rPr spc="-25" dirty="0"/>
              <a:t>s</a:t>
            </a:r>
            <a:r>
              <a:rPr spc="-20" dirty="0"/>
              <a:t>vy</a:t>
            </a:r>
            <a:r>
              <a:rPr spc="-15" dirty="0"/>
              <a:t>a</a:t>
            </a:r>
            <a:r>
              <a:rPr spc="-40" dirty="0"/>
              <a:t>z</a:t>
            </a:r>
            <a:r>
              <a:rPr spc="-5" dirty="0"/>
              <a:t>.</a:t>
            </a:r>
            <a:r>
              <a:rPr spc="-25" dirty="0"/>
              <a:t>r</a:t>
            </a:r>
            <a:r>
              <a:rPr spc="-10" dirty="0"/>
              <a:t>u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8</a:t>
            </a:r>
            <a:r>
              <a:rPr spc="-30" dirty="0"/>
              <a:t> </a:t>
            </a:r>
            <a:r>
              <a:rPr dirty="0"/>
              <a:t>(</a:t>
            </a:r>
            <a:r>
              <a:rPr spc="-20" dirty="0"/>
              <a:t>49</a:t>
            </a:r>
            <a:r>
              <a:rPr spc="-35" dirty="0"/>
              <a:t>5</a:t>
            </a:r>
            <a:r>
              <a:rPr spc="-5" dirty="0"/>
              <a:t>)</a:t>
            </a:r>
            <a:r>
              <a:rPr spc="-35" dirty="0"/>
              <a:t> </a:t>
            </a:r>
            <a:r>
              <a:rPr spc="-20" dirty="0"/>
              <a:t>1</a:t>
            </a:r>
            <a:r>
              <a:rPr spc="-35" dirty="0"/>
              <a:t>2</a:t>
            </a:r>
            <a:r>
              <a:rPr spc="-10" dirty="0"/>
              <a:t>0</a:t>
            </a:r>
            <a:r>
              <a:rPr spc="-15" dirty="0"/>
              <a:t> </a:t>
            </a:r>
            <a:r>
              <a:rPr spc="-20" dirty="0"/>
              <a:t>3</a:t>
            </a:r>
            <a:r>
              <a:rPr spc="-10" dirty="0"/>
              <a:t>5</a:t>
            </a:r>
            <a:r>
              <a:rPr spc="-30" dirty="0"/>
              <a:t> </a:t>
            </a:r>
            <a:r>
              <a:rPr spc="-20" dirty="0"/>
              <a:t>5</a:t>
            </a:r>
            <a:r>
              <a:rPr spc="-10" dirty="0"/>
              <a:t>1</a:t>
            </a:r>
            <a:r>
              <a:rPr spc="-30" dirty="0"/>
              <a:t> </a:t>
            </a:r>
            <a:r>
              <a:rPr spc="-15" dirty="0">
                <a:latin typeface="Bookman Old Style"/>
                <a:cs typeface="Bookman Old Style"/>
              </a:rPr>
              <a:t>д</a:t>
            </a:r>
            <a:r>
              <a:rPr spc="-5" dirty="0">
                <a:latin typeface="Bookman Old Style"/>
                <a:cs typeface="Bookman Old Style"/>
              </a:rPr>
              <a:t>о</a:t>
            </a:r>
            <a:r>
              <a:rPr spc="-30" dirty="0">
                <a:latin typeface="Bookman Old Style"/>
                <a:cs typeface="Bookman Old Style"/>
              </a:rPr>
              <a:t>б</a:t>
            </a:r>
            <a:r>
              <a:rPr spc="-5" dirty="0"/>
              <a:t>.1</a:t>
            </a:r>
            <a:r>
              <a:rPr spc="-20" dirty="0"/>
              <a:t>3</a:t>
            </a:r>
            <a:r>
              <a:rPr spc="-10"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C3C3C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/>
              <a:t>w</a:t>
            </a:r>
            <a:r>
              <a:rPr spc="-15" dirty="0"/>
              <a:t>w</a:t>
            </a:r>
            <a:r>
              <a:rPr spc="-30" dirty="0"/>
              <a:t>w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5" dirty="0"/>
              <a:t>da</a:t>
            </a:r>
            <a:r>
              <a:rPr spc="-10" dirty="0"/>
              <a:t>l</a:t>
            </a:r>
            <a:r>
              <a:rPr spc="-25" dirty="0"/>
              <a:t>s</a:t>
            </a:r>
            <a:r>
              <a:rPr spc="-20" dirty="0"/>
              <a:t>vy</a:t>
            </a:r>
            <a:r>
              <a:rPr spc="-15" dirty="0"/>
              <a:t>a</a:t>
            </a:r>
            <a:r>
              <a:rPr spc="-40" dirty="0"/>
              <a:t>z</a:t>
            </a:r>
            <a:r>
              <a:rPr spc="-5" dirty="0"/>
              <a:t>.</a:t>
            </a:r>
            <a:r>
              <a:rPr spc="-25" dirty="0"/>
              <a:t>r</a:t>
            </a:r>
            <a:r>
              <a:rPr spc="-10" dirty="0"/>
              <a:t>u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8</a:t>
            </a:r>
            <a:r>
              <a:rPr spc="-30" dirty="0"/>
              <a:t> </a:t>
            </a:r>
            <a:r>
              <a:rPr dirty="0"/>
              <a:t>(</a:t>
            </a:r>
            <a:r>
              <a:rPr spc="-20" dirty="0"/>
              <a:t>49</a:t>
            </a:r>
            <a:r>
              <a:rPr spc="-35" dirty="0"/>
              <a:t>5</a:t>
            </a:r>
            <a:r>
              <a:rPr spc="-5" dirty="0"/>
              <a:t>)</a:t>
            </a:r>
            <a:r>
              <a:rPr spc="-35" dirty="0"/>
              <a:t> </a:t>
            </a:r>
            <a:r>
              <a:rPr spc="-20" dirty="0"/>
              <a:t>1</a:t>
            </a:r>
            <a:r>
              <a:rPr spc="-35" dirty="0"/>
              <a:t>2</a:t>
            </a:r>
            <a:r>
              <a:rPr spc="-10" dirty="0"/>
              <a:t>0</a:t>
            </a:r>
            <a:r>
              <a:rPr spc="-15" dirty="0"/>
              <a:t> </a:t>
            </a:r>
            <a:r>
              <a:rPr spc="-20" dirty="0"/>
              <a:t>3</a:t>
            </a:r>
            <a:r>
              <a:rPr spc="-10" dirty="0"/>
              <a:t>5</a:t>
            </a:r>
            <a:r>
              <a:rPr spc="-30" dirty="0"/>
              <a:t> </a:t>
            </a:r>
            <a:r>
              <a:rPr spc="-20" dirty="0"/>
              <a:t>5</a:t>
            </a:r>
            <a:r>
              <a:rPr spc="-10" dirty="0"/>
              <a:t>1</a:t>
            </a:r>
            <a:r>
              <a:rPr spc="-30" dirty="0"/>
              <a:t> </a:t>
            </a:r>
            <a:r>
              <a:rPr spc="-15" dirty="0">
                <a:latin typeface="Bookman Old Style"/>
                <a:cs typeface="Bookman Old Style"/>
              </a:rPr>
              <a:t>д</a:t>
            </a:r>
            <a:r>
              <a:rPr spc="-5" dirty="0">
                <a:latin typeface="Bookman Old Style"/>
                <a:cs typeface="Bookman Old Style"/>
              </a:rPr>
              <a:t>о</a:t>
            </a:r>
            <a:r>
              <a:rPr spc="-30" dirty="0">
                <a:latin typeface="Bookman Old Style"/>
                <a:cs typeface="Bookman Old Style"/>
              </a:rPr>
              <a:t>б</a:t>
            </a:r>
            <a:r>
              <a:rPr spc="-5" dirty="0"/>
              <a:t>.1</a:t>
            </a:r>
            <a:r>
              <a:rPr spc="-20" dirty="0"/>
              <a:t>3</a:t>
            </a:r>
            <a:r>
              <a:rPr spc="-10" dirty="0"/>
              <a:t>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88005" y="2440508"/>
            <a:ext cx="3822827" cy="80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75814" y="3399409"/>
            <a:ext cx="736091" cy="56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47695" y="3399409"/>
            <a:ext cx="1340866" cy="563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347083" y="3399409"/>
            <a:ext cx="1034288" cy="563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02301" y="3399409"/>
            <a:ext cx="797813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817996" y="3399409"/>
            <a:ext cx="749807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C3C3C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/>
              <a:t>w</a:t>
            </a:r>
            <a:r>
              <a:rPr spc="-15" dirty="0"/>
              <a:t>w</a:t>
            </a:r>
            <a:r>
              <a:rPr spc="-30" dirty="0"/>
              <a:t>w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5" dirty="0"/>
              <a:t>da</a:t>
            </a:r>
            <a:r>
              <a:rPr spc="-10" dirty="0"/>
              <a:t>l</a:t>
            </a:r>
            <a:r>
              <a:rPr spc="-25" dirty="0"/>
              <a:t>s</a:t>
            </a:r>
            <a:r>
              <a:rPr spc="-20" dirty="0"/>
              <a:t>vy</a:t>
            </a:r>
            <a:r>
              <a:rPr spc="-15" dirty="0"/>
              <a:t>a</a:t>
            </a:r>
            <a:r>
              <a:rPr spc="-40" dirty="0"/>
              <a:t>z</a:t>
            </a:r>
            <a:r>
              <a:rPr spc="-5" dirty="0"/>
              <a:t>.</a:t>
            </a:r>
            <a:r>
              <a:rPr spc="-25" dirty="0"/>
              <a:t>r</a:t>
            </a:r>
            <a:r>
              <a:rPr spc="-10" dirty="0"/>
              <a:t>u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8</a:t>
            </a:r>
            <a:r>
              <a:rPr spc="-30" dirty="0"/>
              <a:t> </a:t>
            </a:r>
            <a:r>
              <a:rPr dirty="0"/>
              <a:t>(</a:t>
            </a:r>
            <a:r>
              <a:rPr spc="-20" dirty="0"/>
              <a:t>49</a:t>
            </a:r>
            <a:r>
              <a:rPr spc="-35" dirty="0"/>
              <a:t>5</a:t>
            </a:r>
            <a:r>
              <a:rPr spc="-5" dirty="0"/>
              <a:t>)</a:t>
            </a:r>
            <a:r>
              <a:rPr spc="-35" dirty="0"/>
              <a:t> </a:t>
            </a:r>
            <a:r>
              <a:rPr spc="-20" dirty="0"/>
              <a:t>1</a:t>
            </a:r>
            <a:r>
              <a:rPr spc="-35" dirty="0"/>
              <a:t>2</a:t>
            </a:r>
            <a:r>
              <a:rPr spc="-10" dirty="0"/>
              <a:t>0</a:t>
            </a:r>
            <a:r>
              <a:rPr spc="-15" dirty="0"/>
              <a:t> </a:t>
            </a:r>
            <a:r>
              <a:rPr spc="-20" dirty="0"/>
              <a:t>3</a:t>
            </a:r>
            <a:r>
              <a:rPr spc="-10" dirty="0"/>
              <a:t>5</a:t>
            </a:r>
            <a:r>
              <a:rPr spc="-30" dirty="0"/>
              <a:t> </a:t>
            </a:r>
            <a:r>
              <a:rPr spc="-20" dirty="0"/>
              <a:t>5</a:t>
            </a:r>
            <a:r>
              <a:rPr spc="-10" dirty="0"/>
              <a:t>1</a:t>
            </a:r>
            <a:r>
              <a:rPr spc="-30" dirty="0"/>
              <a:t> </a:t>
            </a:r>
            <a:r>
              <a:rPr spc="-15" dirty="0">
                <a:latin typeface="Bookman Old Style"/>
                <a:cs typeface="Bookman Old Style"/>
              </a:rPr>
              <a:t>д</a:t>
            </a:r>
            <a:r>
              <a:rPr spc="-5" dirty="0">
                <a:latin typeface="Bookman Old Style"/>
                <a:cs typeface="Bookman Old Style"/>
              </a:rPr>
              <a:t>о</a:t>
            </a:r>
            <a:r>
              <a:rPr spc="-30" dirty="0">
                <a:latin typeface="Bookman Old Style"/>
                <a:cs typeface="Bookman Old Style"/>
              </a:rPr>
              <a:t>б</a:t>
            </a:r>
            <a:r>
              <a:rPr spc="-5" dirty="0"/>
              <a:t>.1</a:t>
            </a:r>
            <a:r>
              <a:rPr spc="-20" dirty="0"/>
              <a:t>3</a:t>
            </a:r>
            <a:r>
              <a:rPr spc="-10" dirty="0"/>
              <a:t>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2185" y="6337934"/>
            <a:ext cx="3383279" cy="120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473" y="985011"/>
            <a:ext cx="8163052" cy="53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328" y="1689266"/>
            <a:ext cx="8667343" cy="183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96492" y="6499961"/>
            <a:ext cx="1748789" cy="321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C3C3C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/>
              <a:t>w</a:t>
            </a:r>
            <a:r>
              <a:rPr spc="-15" dirty="0"/>
              <a:t>w</a:t>
            </a:r>
            <a:r>
              <a:rPr spc="-30" dirty="0"/>
              <a:t>w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5" dirty="0"/>
              <a:t>da</a:t>
            </a:r>
            <a:r>
              <a:rPr spc="-10" dirty="0"/>
              <a:t>l</a:t>
            </a:r>
            <a:r>
              <a:rPr spc="-25" dirty="0"/>
              <a:t>s</a:t>
            </a:r>
            <a:r>
              <a:rPr spc="-20" dirty="0"/>
              <a:t>vy</a:t>
            </a:r>
            <a:r>
              <a:rPr spc="-15" dirty="0"/>
              <a:t>a</a:t>
            </a:r>
            <a:r>
              <a:rPr spc="-40" dirty="0"/>
              <a:t>z</a:t>
            </a:r>
            <a:r>
              <a:rPr spc="-5" dirty="0"/>
              <a:t>.</a:t>
            </a:r>
            <a:r>
              <a:rPr spc="-25" dirty="0"/>
              <a:t>r</a:t>
            </a:r>
            <a:r>
              <a:rPr spc="-10" dirty="0"/>
              <a:t>u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8</a:t>
            </a:r>
            <a:r>
              <a:rPr spc="-30" dirty="0"/>
              <a:t> </a:t>
            </a:r>
            <a:r>
              <a:rPr dirty="0"/>
              <a:t>(</a:t>
            </a:r>
            <a:r>
              <a:rPr spc="-20" dirty="0"/>
              <a:t>49</a:t>
            </a:r>
            <a:r>
              <a:rPr spc="-35" dirty="0"/>
              <a:t>5</a:t>
            </a:r>
            <a:r>
              <a:rPr spc="-5" dirty="0"/>
              <a:t>)</a:t>
            </a:r>
            <a:r>
              <a:rPr spc="-35" dirty="0"/>
              <a:t> </a:t>
            </a:r>
            <a:r>
              <a:rPr spc="-20" dirty="0"/>
              <a:t>1</a:t>
            </a:r>
            <a:r>
              <a:rPr spc="-35" dirty="0"/>
              <a:t>2</a:t>
            </a:r>
            <a:r>
              <a:rPr spc="-10" dirty="0"/>
              <a:t>0</a:t>
            </a:r>
            <a:r>
              <a:rPr spc="-15" dirty="0"/>
              <a:t> </a:t>
            </a:r>
            <a:r>
              <a:rPr spc="-20" dirty="0"/>
              <a:t>3</a:t>
            </a:r>
            <a:r>
              <a:rPr spc="-10" dirty="0"/>
              <a:t>5</a:t>
            </a:r>
            <a:r>
              <a:rPr spc="-30" dirty="0"/>
              <a:t> </a:t>
            </a:r>
            <a:r>
              <a:rPr spc="-20" dirty="0"/>
              <a:t>5</a:t>
            </a:r>
            <a:r>
              <a:rPr spc="-10" dirty="0"/>
              <a:t>1</a:t>
            </a:r>
            <a:r>
              <a:rPr spc="-30" dirty="0"/>
              <a:t> </a:t>
            </a:r>
            <a:r>
              <a:rPr spc="-15" dirty="0">
                <a:latin typeface="Bookman Old Style"/>
                <a:cs typeface="Bookman Old Style"/>
              </a:rPr>
              <a:t>д</a:t>
            </a:r>
            <a:r>
              <a:rPr spc="-5" dirty="0">
                <a:latin typeface="Bookman Old Style"/>
                <a:cs typeface="Bookman Old Style"/>
              </a:rPr>
              <a:t>о</a:t>
            </a:r>
            <a:r>
              <a:rPr spc="-30" dirty="0">
                <a:latin typeface="Bookman Old Style"/>
                <a:cs typeface="Bookman Old Style"/>
              </a:rPr>
              <a:t>б</a:t>
            </a:r>
            <a:r>
              <a:rPr spc="-5" dirty="0"/>
              <a:t>.1</a:t>
            </a:r>
            <a:r>
              <a:rPr spc="-20" dirty="0"/>
              <a:t>3</a:t>
            </a:r>
            <a:r>
              <a:rPr spc="-10"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jpeg"/><Relationship Id="rId3" Type="http://schemas.openxmlformats.org/officeDocument/2006/relationships/image" Target="../media/image16.jpg"/><Relationship Id="rId7" Type="http://schemas.openxmlformats.org/officeDocument/2006/relationships/image" Target="../media/image50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53.jpeg"/><Relationship Id="rId5" Type="http://schemas.openxmlformats.org/officeDocument/2006/relationships/image" Target="../media/image10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16.jp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16.jp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69.png"/><Relationship Id="rId5" Type="http://schemas.openxmlformats.org/officeDocument/2006/relationships/image" Target="../media/image17.png"/><Relationship Id="rId10" Type="http://schemas.openxmlformats.org/officeDocument/2006/relationships/image" Target="../media/image68.png"/><Relationship Id="rId4" Type="http://schemas.openxmlformats.org/officeDocument/2006/relationships/image" Target="../media/image10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.png"/><Relationship Id="rId3" Type="http://schemas.openxmlformats.org/officeDocument/2006/relationships/image" Target="../media/image16.jpg"/><Relationship Id="rId7" Type="http://schemas.openxmlformats.org/officeDocument/2006/relationships/image" Target="../media/image7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17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4" Type="http://schemas.openxmlformats.org/officeDocument/2006/relationships/image" Target="../media/image10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19.png"/><Relationship Id="rId5" Type="http://schemas.openxmlformats.org/officeDocument/2006/relationships/image" Target="../media/image83.png"/><Relationship Id="rId10" Type="http://schemas.openxmlformats.org/officeDocument/2006/relationships/image" Target="../media/image11.png"/><Relationship Id="rId4" Type="http://schemas.openxmlformats.org/officeDocument/2006/relationships/image" Target="../media/image8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8" y="577582"/>
            <a:ext cx="8296241" cy="60517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2" y="0"/>
            <a:ext cx="60051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2007"/>
            <a:ext cx="5300241" cy="119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0534"/>
            <a:ext cx="954026" cy="966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46" y="2879274"/>
            <a:ext cx="3085416" cy="263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1200"/>
            <a:ext cx="2115421" cy="18113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35" y="2433312"/>
            <a:ext cx="2826234" cy="3624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93656"/>
            <a:ext cx="5436983" cy="13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123" y="1622514"/>
            <a:ext cx="7875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Надежная альтернатива импортным системам усиления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сотовой </a:t>
            </a:r>
            <a:r>
              <a:rPr lang="ru-RU" sz="2400" b="1" dirty="0">
                <a:solidFill>
                  <a:srgbClr val="0070C0"/>
                </a:solidFill>
              </a:rPr>
              <a:t>связи и мобильного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4759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1" y="181012"/>
            <a:ext cx="8251680" cy="58335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43608" y="79787"/>
            <a:ext cx="8096557" cy="658593"/>
            <a:chOff x="971600" y="44624"/>
            <a:chExt cx="8096557" cy="65859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99592" y="91046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>
                <a:solidFill>
                  <a:srgbClr val="0070C0"/>
                </a:solidFill>
              </a:rPr>
              <a:t>Модельный ряд </a:t>
            </a:r>
            <a:r>
              <a:rPr lang="ru-RU" b="1" dirty="0" err="1">
                <a:solidFill>
                  <a:srgbClr val="0070C0"/>
                </a:solidFill>
              </a:rPr>
              <a:t>ДалСВЯЗЬ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83392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сегодняшний день, продуктовая линейка торговой марки </a:t>
            </a:r>
            <a:r>
              <a:rPr lang="ru-RU" sz="1600" dirty="0" err="1"/>
              <a:t>ДалСВЯЗЬ</a:t>
            </a:r>
            <a:r>
              <a:rPr lang="ru-RU" sz="1600" dirty="0"/>
              <a:t> включает все необходимое для решения самого широкого спектра задач по усилению  сотового сигнала. Это одночастотные и </a:t>
            </a:r>
            <a:r>
              <a:rPr lang="ru-RU" sz="1600" dirty="0" err="1"/>
              <a:t>мультидиапазонные</a:t>
            </a:r>
            <a:r>
              <a:rPr lang="ru-RU" sz="1600" dirty="0"/>
              <a:t> широкополосные репитеры и антенны, делители мощности и комбайнеры, кабель, разъемы и оборудование для радиоразведки и монтажа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267135"/>
            <a:ext cx="7632849" cy="2464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9" y="141735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2014 году мы разработали современные модели усилителей сотовой связи и </a:t>
            </a:r>
            <a:r>
              <a:rPr lang="ru-RU" sz="1600" dirty="0" smtClean="0"/>
              <a:t>интернета, </a:t>
            </a:r>
            <a:r>
              <a:rPr lang="ru-RU" sz="1600" dirty="0"/>
              <a:t>работающих в стандартах EGSM, GSM, DCS, 3G, 4G</a:t>
            </a:r>
            <a:r>
              <a:rPr lang="ru-RU" sz="1600" dirty="0" smtClean="0"/>
              <a:t>.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71" y="79787"/>
            <a:ext cx="556542" cy="4722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2" y="0"/>
            <a:ext cx="600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324600"/>
            <a:ext cx="352000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68" y="4847828"/>
            <a:ext cx="1498198" cy="149819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71600" y="44624"/>
            <a:ext cx="8096557" cy="658593"/>
            <a:chOff x="971600" y="44624"/>
            <a:chExt cx="8096557" cy="65859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99592" y="8367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>
                <a:solidFill>
                  <a:srgbClr val="0070C0"/>
                </a:solidFill>
              </a:rPr>
              <a:t>Модельный ряд </a:t>
            </a:r>
            <a:r>
              <a:rPr lang="ru-RU" b="1" dirty="0" smtClean="0">
                <a:solidFill>
                  <a:srgbClr val="0070C0"/>
                </a:solidFill>
              </a:rPr>
              <a:t>ДалСВЯЗЬ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333173"/>
            <a:ext cx="5169120" cy="699607"/>
          </a:xfrm>
          <a:prstGeom prst="roundRect">
            <a:avLst/>
          </a:prstGeom>
          <a:noFill/>
          <a:ln>
            <a:solidFill>
              <a:srgbClr val="3F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0" r="-846"/>
          <a:stretch/>
        </p:blipFill>
        <p:spPr bwMode="auto">
          <a:xfrm>
            <a:off x="8127600" y="1430230"/>
            <a:ext cx="864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645048" y="1333173"/>
            <a:ext cx="3346552" cy="699607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1"/>
          <a:stretch/>
        </p:blipFill>
        <p:spPr>
          <a:xfrm>
            <a:off x="5751336" y="1448824"/>
            <a:ext cx="2407925" cy="39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1"/>
          <a:stretch/>
        </p:blipFill>
        <p:spPr>
          <a:xfrm>
            <a:off x="1779458" y="1476622"/>
            <a:ext cx="2407925" cy="3960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13902" y="256061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1800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3902" y="220486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</a:t>
            </a:r>
            <a:r>
              <a:rPr lang="ru-RU" sz="1400" b="1" dirty="0">
                <a:solidFill>
                  <a:srgbClr val="3373BD"/>
                </a:solidFill>
              </a:rPr>
              <a:t>Г</a:t>
            </a:r>
            <a:r>
              <a:rPr lang="ru-RU" sz="1400" b="1" dirty="0" smtClean="0">
                <a:solidFill>
                  <a:srgbClr val="3373BD"/>
                </a:solidFill>
              </a:rPr>
              <a:t>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3902" y="328069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3373BD"/>
                </a:solidFill>
              </a:rPr>
              <a:t>900/1800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3902" y="292065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2100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>
                <a:solidFill>
                  <a:srgbClr val="3373BD"/>
                </a:solidFill>
              </a:rPr>
              <a:t>МГц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3185" y="364073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900/</a:t>
            </a:r>
            <a:r>
              <a:rPr lang="en-US" sz="1400" b="1" dirty="0" smtClean="0">
                <a:solidFill>
                  <a:srgbClr val="3373BD"/>
                </a:solidFill>
              </a:rPr>
              <a:t>21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776870" y="4230551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2629" y="4582908"/>
            <a:ext cx="939681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DS-x-1</a:t>
            </a:r>
            <a:r>
              <a:rPr lang="ru-RU" sz="1850" b="1" dirty="0" smtClean="0">
                <a:solidFill>
                  <a:srgbClr val="3373BD"/>
                </a:solidFill>
              </a:rPr>
              <a:t>7</a:t>
            </a:r>
            <a:endParaRPr lang="en-US" sz="1850" b="1" dirty="0">
              <a:solidFill>
                <a:srgbClr val="3373BD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25260" y="4582908"/>
            <a:ext cx="962123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DS-x-20</a:t>
            </a:r>
            <a:endParaRPr lang="en-US" sz="1850" b="1" dirty="0">
              <a:solidFill>
                <a:srgbClr val="3373BD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40857"/>
            <a:ext cx="1774012" cy="177401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56176" y="4582908"/>
            <a:ext cx="1410258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DS-x-13</a:t>
            </a:r>
            <a:r>
              <a:rPr lang="ru-RU" sz="1850" b="1" dirty="0" smtClean="0">
                <a:solidFill>
                  <a:srgbClr val="3373BD"/>
                </a:solidFill>
              </a:rPr>
              <a:t> </a:t>
            </a:r>
            <a:r>
              <a:rPr lang="en-US" sz="1850" b="1" dirty="0" smtClean="0">
                <a:solidFill>
                  <a:srgbClr val="3373BD"/>
                </a:solidFill>
              </a:rPr>
              <a:t>PRO</a:t>
            </a:r>
            <a:endParaRPr lang="en-US" sz="1850" b="1" dirty="0">
              <a:solidFill>
                <a:srgbClr val="3373BD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909337" y="256490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900/</a:t>
            </a:r>
            <a:r>
              <a:rPr lang="en-US" sz="1400" b="1" dirty="0" smtClean="0">
                <a:solidFill>
                  <a:srgbClr val="3373BD"/>
                </a:solidFill>
              </a:rPr>
              <a:t>21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9337" y="220486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3373BD"/>
                </a:solidFill>
              </a:rPr>
              <a:t>900/1800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918620" y="292065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300" b="1" dirty="0" smtClean="0">
                <a:solidFill>
                  <a:srgbClr val="3373BD"/>
                </a:solidFill>
              </a:rPr>
              <a:t>18</a:t>
            </a:r>
            <a:r>
              <a:rPr lang="ru-RU" sz="1300" b="1" dirty="0" smtClean="0">
                <a:solidFill>
                  <a:srgbClr val="3373BD"/>
                </a:solidFill>
              </a:rPr>
              <a:t>00/</a:t>
            </a:r>
            <a:r>
              <a:rPr lang="en-US" sz="1300" b="1" dirty="0" smtClean="0">
                <a:solidFill>
                  <a:srgbClr val="3373BD"/>
                </a:solidFill>
              </a:rPr>
              <a:t>21</a:t>
            </a:r>
            <a:r>
              <a:rPr lang="ru-RU" sz="1300" b="1" dirty="0" smtClean="0">
                <a:solidFill>
                  <a:srgbClr val="3373BD"/>
                </a:solidFill>
              </a:rPr>
              <a:t>00</a:t>
            </a:r>
            <a:endParaRPr lang="ru-RU" sz="1300" b="1" dirty="0">
              <a:solidFill>
                <a:srgbClr val="3373BD"/>
              </a:solidFill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2172305" y="4221088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178047" y="256061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1800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178047" y="2195401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</a:t>
            </a:r>
            <a:r>
              <a:rPr lang="ru-RU" sz="1400" b="1" dirty="0">
                <a:solidFill>
                  <a:srgbClr val="3373BD"/>
                </a:solidFill>
              </a:rPr>
              <a:t>Г</a:t>
            </a:r>
            <a:r>
              <a:rPr lang="ru-RU" sz="1400" b="1" dirty="0" smtClean="0">
                <a:solidFill>
                  <a:srgbClr val="3373BD"/>
                </a:solidFill>
              </a:rPr>
              <a:t>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78047" y="328069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2600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78047" y="292065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2100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>
                <a:solidFill>
                  <a:srgbClr val="3373BD"/>
                </a:solidFill>
              </a:rPr>
              <a:t>МГц</a:t>
            </a:r>
          </a:p>
        </p:txBody>
      </p:sp>
      <p:sp>
        <p:nvSpPr>
          <p:cNvPr id="69" name="Стрелка вниз 68"/>
          <p:cNvSpPr/>
          <p:nvPr/>
        </p:nvSpPr>
        <p:spPr>
          <a:xfrm>
            <a:off x="3441015" y="4221088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322991" y="256061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1800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322991" y="2195401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</a:t>
            </a:r>
            <a:r>
              <a:rPr lang="ru-RU" sz="1400" b="1" dirty="0">
                <a:solidFill>
                  <a:srgbClr val="3373BD"/>
                </a:solidFill>
              </a:rPr>
              <a:t>Г</a:t>
            </a:r>
            <a:r>
              <a:rPr lang="ru-RU" sz="1400" b="1" dirty="0" smtClean="0">
                <a:solidFill>
                  <a:srgbClr val="3373BD"/>
                </a:solidFill>
              </a:rPr>
              <a:t>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22991" y="328498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2600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322991" y="292065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2100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>
                <a:solidFill>
                  <a:srgbClr val="3373BD"/>
                </a:solidFill>
              </a:rPr>
              <a:t>МГц</a:t>
            </a:r>
          </a:p>
        </p:txBody>
      </p:sp>
      <p:sp>
        <p:nvSpPr>
          <p:cNvPr id="75" name="Стрелка вниз 74"/>
          <p:cNvSpPr/>
          <p:nvPr/>
        </p:nvSpPr>
        <p:spPr>
          <a:xfrm>
            <a:off x="6585959" y="4221088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000" y="4556771"/>
            <a:ext cx="939681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DS-x-1</a:t>
            </a:r>
            <a:r>
              <a:rPr lang="ru-RU" sz="1850" b="1" dirty="0" smtClean="0">
                <a:solidFill>
                  <a:srgbClr val="3373BD"/>
                </a:solidFill>
              </a:rPr>
              <a:t>0</a:t>
            </a:r>
            <a:endParaRPr lang="en-US" sz="1850" b="1" dirty="0">
              <a:solidFill>
                <a:srgbClr val="3373BD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322991" y="364073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900/</a:t>
            </a:r>
            <a:r>
              <a:rPr lang="en-US" sz="1400" b="1" dirty="0" smtClean="0">
                <a:solidFill>
                  <a:srgbClr val="3373BD"/>
                </a:solidFill>
              </a:rPr>
              <a:t>21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175802" y="364502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3373BD"/>
                </a:solidFill>
              </a:rPr>
              <a:t>3band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479673" y="256061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3373BD"/>
                </a:solidFill>
              </a:rPr>
              <a:t>26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479673" y="220486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</a:t>
            </a:r>
            <a:r>
              <a:rPr lang="ru-RU" sz="1400" b="1" dirty="0">
                <a:solidFill>
                  <a:srgbClr val="3373BD"/>
                </a:solidFill>
              </a:rPr>
              <a:t>Г</a:t>
            </a:r>
            <a:r>
              <a:rPr lang="ru-RU" sz="1400" b="1" dirty="0" smtClean="0">
                <a:solidFill>
                  <a:srgbClr val="3373BD"/>
                </a:solidFill>
              </a:rPr>
              <a:t>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479673" y="292065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3373BD"/>
                </a:solidFill>
              </a:rPr>
              <a:t>900/1800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488956" y="328069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900/</a:t>
            </a:r>
            <a:r>
              <a:rPr lang="en-US" sz="1400" b="1" dirty="0" smtClean="0">
                <a:solidFill>
                  <a:srgbClr val="3373BD"/>
                </a:solidFill>
              </a:rPr>
              <a:t>21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90" name="Стрелка вниз 89"/>
          <p:cNvSpPr/>
          <p:nvPr/>
        </p:nvSpPr>
        <p:spPr>
          <a:xfrm>
            <a:off x="4742641" y="4230551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495800" y="4603543"/>
            <a:ext cx="939681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DS-x-</a:t>
            </a:r>
            <a:r>
              <a:rPr lang="ru-RU" sz="1850" b="1" dirty="0" smtClean="0">
                <a:solidFill>
                  <a:srgbClr val="3373BD"/>
                </a:solidFill>
              </a:rPr>
              <a:t>2</a:t>
            </a:r>
            <a:r>
              <a:rPr lang="en-US" sz="1850" b="1" dirty="0" smtClean="0">
                <a:solidFill>
                  <a:srgbClr val="3373BD"/>
                </a:solidFill>
              </a:rPr>
              <a:t>3</a:t>
            </a:r>
            <a:endParaRPr lang="en-US" sz="1850" b="1" dirty="0">
              <a:solidFill>
                <a:srgbClr val="3373BD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795591" y="256061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3373BD"/>
                </a:solidFill>
              </a:rPr>
              <a:t>18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795591" y="220486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</a:t>
            </a:r>
            <a:r>
              <a:rPr lang="ru-RU" sz="1400" b="1" dirty="0">
                <a:solidFill>
                  <a:srgbClr val="3373BD"/>
                </a:solidFill>
              </a:rPr>
              <a:t>Г</a:t>
            </a:r>
            <a:r>
              <a:rPr lang="ru-RU" sz="1400" b="1" dirty="0" smtClean="0">
                <a:solidFill>
                  <a:srgbClr val="3373BD"/>
                </a:solidFill>
              </a:rPr>
              <a:t>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98" name="Стрелка вниз 97"/>
          <p:cNvSpPr/>
          <p:nvPr/>
        </p:nvSpPr>
        <p:spPr>
          <a:xfrm>
            <a:off x="8058559" y="4230551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698246" y="4590446"/>
            <a:ext cx="1410258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DS-x-</a:t>
            </a:r>
            <a:r>
              <a:rPr lang="ru-RU" sz="1850" b="1" dirty="0" smtClean="0">
                <a:solidFill>
                  <a:srgbClr val="3373BD"/>
                </a:solidFill>
              </a:rPr>
              <a:t>2</a:t>
            </a:r>
            <a:r>
              <a:rPr lang="en-US" sz="1850" b="1" dirty="0" smtClean="0">
                <a:solidFill>
                  <a:srgbClr val="3373BD"/>
                </a:solidFill>
              </a:rPr>
              <a:t>3</a:t>
            </a:r>
            <a:r>
              <a:rPr lang="ru-RU" sz="1850" b="1" dirty="0" smtClean="0">
                <a:solidFill>
                  <a:srgbClr val="3373BD"/>
                </a:solidFill>
              </a:rPr>
              <a:t> </a:t>
            </a:r>
            <a:r>
              <a:rPr lang="en-US" sz="1850" b="1" dirty="0" smtClean="0">
                <a:solidFill>
                  <a:srgbClr val="3373BD"/>
                </a:solidFill>
              </a:rPr>
              <a:t>PRO</a:t>
            </a:r>
            <a:endParaRPr lang="en-US" sz="1850" b="1" dirty="0">
              <a:solidFill>
                <a:srgbClr val="3373BD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795590" y="292065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2100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>
                <a:solidFill>
                  <a:srgbClr val="3373BD"/>
                </a:solidFill>
              </a:rPr>
              <a:t>МГц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488956" y="3645024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3373BD"/>
                </a:solidFill>
              </a:rPr>
              <a:t>3band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837" y="58456"/>
            <a:ext cx="556542" cy="47221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27" y="4847827"/>
            <a:ext cx="1793200" cy="179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80" y="5225406"/>
            <a:ext cx="1286656" cy="1286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72" y="5197760"/>
            <a:ext cx="1226140" cy="1226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" y="5034068"/>
            <a:ext cx="1267832" cy="12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71600" y="44624"/>
            <a:ext cx="8096557" cy="658593"/>
            <a:chOff x="971600" y="44624"/>
            <a:chExt cx="8096557" cy="65859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99592" y="8367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>
                <a:solidFill>
                  <a:srgbClr val="0070C0"/>
                </a:solidFill>
              </a:rPr>
              <a:t>Модельный ряд </a:t>
            </a:r>
            <a:r>
              <a:rPr lang="ru-RU" b="1" dirty="0" smtClean="0">
                <a:solidFill>
                  <a:srgbClr val="0070C0"/>
                </a:solidFill>
              </a:rPr>
              <a:t>ДалСВЯЗЬ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333173"/>
            <a:ext cx="4248471" cy="699607"/>
          </a:xfrm>
          <a:prstGeom prst="roundRect">
            <a:avLst/>
          </a:prstGeom>
          <a:noFill/>
          <a:ln>
            <a:solidFill>
              <a:srgbClr val="3F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1"/>
          <a:stretch/>
        </p:blipFill>
        <p:spPr>
          <a:xfrm>
            <a:off x="507891" y="1466230"/>
            <a:ext cx="2407925" cy="3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57899"/>
            <a:ext cx="1512168" cy="45015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850857" y="2317226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2100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>
                <a:solidFill>
                  <a:srgbClr val="3373BD"/>
                </a:solidFill>
              </a:rPr>
              <a:t>МГц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3143575" y="2803262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3144353"/>
            <a:ext cx="1369286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>
                <a:solidFill>
                  <a:srgbClr val="3373BD"/>
                </a:solidFill>
              </a:rPr>
              <a:t>DS-2100-20i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8539" y="2317226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021257" y="2803262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3879" y="3169391"/>
            <a:ext cx="124906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3373BD"/>
                </a:solidFill>
              </a:rPr>
              <a:t>DS-900-20i</a:t>
            </a:r>
            <a:endParaRPr lang="en-US" sz="1850" b="1" dirty="0">
              <a:solidFill>
                <a:srgbClr val="3373B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725057"/>
            <a:ext cx="1836205" cy="46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7185"/>
            <a:ext cx="1745167" cy="1382195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667740" y="1333173"/>
            <a:ext cx="4248471" cy="699607"/>
          </a:xfrm>
          <a:prstGeom prst="roundRect">
            <a:avLst/>
          </a:prstGeom>
          <a:noFill/>
          <a:ln>
            <a:solidFill>
              <a:srgbClr val="3F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943600" y="2332330"/>
            <a:ext cx="2368584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3373BD"/>
                </a:solidFill>
              </a:rPr>
              <a:t>800/900/1800/2100/2600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6738030" y="2818366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76569" y="3230740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73BD"/>
                </a:solidFill>
              </a:rPr>
              <a:t>DS-4G-5kit</a:t>
            </a:r>
            <a:endParaRPr lang="en-US" sz="2000" b="1" dirty="0">
              <a:solidFill>
                <a:srgbClr val="3373B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9" y="5666046"/>
            <a:ext cx="1972889" cy="582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16" y="3230740"/>
            <a:ext cx="2751522" cy="275152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138" y="51204"/>
            <a:ext cx="556542" cy="4722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1"/>
          <a:stretch/>
        </p:blipFill>
        <p:spPr>
          <a:xfrm>
            <a:off x="4835546" y="1453172"/>
            <a:ext cx="2407925" cy="396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142969" y="1297229"/>
            <a:ext cx="1598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373BD"/>
                </a:solidFill>
              </a:rPr>
              <a:t>ds-link</a:t>
            </a:r>
            <a:endParaRPr lang="en-US" sz="4000" b="1" dirty="0">
              <a:solidFill>
                <a:srgbClr val="3373B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60" y="5710574"/>
            <a:ext cx="2246302" cy="4492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08" y="3646961"/>
            <a:ext cx="1987525" cy="19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" y="271987"/>
            <a:ext cx="9144000" cy="646440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71600" y="44624"/>
            <a:ext cx="8096557" cy="658593"/>
            <a:chOff x="971600" y="44624"/>
            <a:chExt cx="8096557" cy="65859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99592" y="7660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>
                <a:solidFill>
                  <a:srgbClr val="0070C0"/>
                </a:solidFill>
              </a:rPr>
              <a:t>Модельный ряд </a:t>
            </a:r>
            <a:r>
              <a:rPr lang="ru-RU" b="1" dirty="0" smtClean="0">
                <a:solidFill>
                  <a:srgbClr val="0070C0"/>
                </a:solidFill>
              </a:rPr>
              <a:t>ДалСВЯЗЬ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83922" y="3055356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1800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 smtClean="0">
                <a:solidFill>
                  <a:srgbClr val="3373BD"/>
                </a:solidFill>
              </a:rPr>
              <a:t>МГц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83922" y="2477068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73BD"/>
                </a:solidFill>
              </a:rPr>
              <a:t>900 </a:t>
            </a:r>
            <a:r>
              <a:rPr lang="ru-RU" sz="1400" b="1" dirty="0" smtClean="0">
                <a:solidFill>
                  <a:srgbClr val="3373BD"/>
                </a:solidFill>
              </a:rPr>
              <a:t>М</a:t>
            </a:r>
            <a:r>
              <a:rPr lang="ru-RU" sz="1400" b="1" dirty="0">
                <a:solidFill>
                  <a:srgbClr val="3373BD"/>
                </a:solidFill>
              </a:rPr>
              <a:t>Г</a:t>
            </a:r>
            <a:r>
              <a:rPr lang="ru-RU" sz="1400" b="1" dirty="0" smtClean="0">
                <a:solidFill>
                  <a:srgbClr val="3373BD"/>
                </a:solidFill>
              </a:rPr>
              <a:t>ц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1013" y="3658392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2100</a:t>
            </a:r>
            <a:r>
              <a:rPr lang="en-US" sz="1400" b="1" dirty="0" smtClean="0">
                <a:solidFill>
                  <a:srgbClr val="3373BD"/>
                </a:solidFill>
              </a:rPr>
              <a:t> </a:t>
            </a:r>
            <a:r>
              <a:rPr lang="ru-RU" sz="1400" b="1" dirty="0">
                <a:solidFill>
                  <a:srgbClr val="3373BD"/>
                </a:solidFill>
              </a:rPr>
              <a:t>МГц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2462810" y="4124751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146632" y="2819747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3373BD"/>
                </a:solidFill>
              </a:rPr>
              <a:t>900/</a:t>
            </a:r>
            <a:r>
              <a:rPr lang="en-US" sz="1400" b="1" dirty="0" smtClean="0">
                <a:solidFill>
                  <a:srgbClr val="3373BD"/>
                </a:solidFill>
              </a:rPr>
              <a:t>21</a:t>
            </a:r>
            <a:r>
              <a:rPr lang="ru-RU" sz="1400" b="1" dirty="0" smtClean="0">
                <a:solidFill>
                  <a:srgbClr val="3373BD"/>
                </a:solidFill>
              </a:rPr>
              <a:t>00</a:t>
            </a:r>
            <a:endParaRPr lang="ru-RU" sz="1400" b="1" dirty="0">
              <a:solidFill>
                <a:srgbClr val="3373BD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135942" y="2390668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3373BD"/>
                </a:solidFill>
              </a:rPr>
              <a:t>900/1800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135942" y="3243020"/>
            <a:ext cx="985313" cy="292326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300" b="1" dirty="0" smtClean="0">
                <a:solidFill>
                  <a:srgbClr val="3373BD"/>
                </a:solidFill>
              </a:rPr>
              <a:t>18</a:t>
            </a:r>
            <a:r>
              <a:rPr lang="ru-RU" sz="1300" b="1" dirty="0" smtClean="0">
                <a:solidFill>
                  <a:srgbClr val="3373BD"/>
                </a:solidFill>
              </a:rPr>
              <a:t>00/</a:t>
            </a:r>
            <a:r>
              <a:rPr lang="en-US" sz="1300" b="1" dirty="0" smtClean="0">
                <a:solidFill>
                  <a:srgbClr val="3373BD"/>
                </a:solidFill>
              </a:rPr>
              <a:t>21</a:t>
            </a:r>
            <a:r>
              <a:rPr lang="ru-RU" sz="1300" b="1" dirty="0" smtClean="0">
                <a:solidFill>
                  <a:srgbClr val="3373BD"/>
                </a:solidFill>
              </a:rPr>
              <a:t>00</a:t>
            </a:r>
            <a:endParaRPr lang="ru-RU" sz="1300" b="1" dirty="0">
              <a:solidFill>
                <a:srgbClr val="3373BD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6437118" y="4207645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392477" y="1180011"/>
            <a:ext cx="7020780" cy="699607"/>
          </a:xfrm>
          <a:prstGeom prst="roundRect">
            <a:avLst/>
          </a:prstGeom>
          <a:noFill/>
          <a:ln>
            <a:solidFill>
              <a:srgbClr val="3F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37946" y="1267365"/>
            <a:ext cx="384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Типовые комплекты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1"/>
          <a:stretch/>
        </p:blipFill>
        <p:spPr>
          <a:xfrm>
            <a:off x="5166741" y="1304389"/>
            <a:ext cx="2407925" cy="39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12860" y="1884583"/>
            <a:ext cx="266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4</a:t>
            </a:r>
            <a:r>
              <a:rPr lang="en-US" b="1" dirty="0" smtClean="0">
                <a:solidFill>
                  <a:srgbClr val="0070C0"/>
                </a:solidFill>
              </a:rPr>
              <a:t>0 </a:t>
            </a:r>
            <a:r>
              <a:rPr lang="ru-RU" b="1" dirty="0" smtClean="0">
                <a:solidFill>
                  <a:srgbClr val="0070C0"/>
                </a:solidFill>
              </a:rPr>
              <a:t>различных вариантов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59" y="4634721"/>
            <a:ext cx="2749489" cy="22432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34721"/>
            <a:ext cx="2997050" cy="2297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71875"/>
            <a:ext cx="556542" cy="47221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6146632" y="3661544"/>
            <a:ext cx="985313" cy="370149"/>
          </a:xfrm>
          <a:prstGeom prst="roundRect">
            <a:avLst/>
          </a:prstGeom>
          <a:noFill/>
          <a:ln>
            <a:solidFill>
              <a:srgbClr val="32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rgbClr val="3373BD"/>
                </a:solidFill>
              </a:rPr>
              <a:t>2100/2600</a:t>
            </a:r>
          </a:p>
        </p:txBody>
      </p:sp>
    </p:spTree>
    <p:extLst>
      <p:ext uri="{BB962C8B-B14F-4D97-AF65-F5344CB8AC3E}">
        <p14:creationId xmlns:p14="http://schemas.microsoft.com/office/powerpoint/2010/main" val="614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89105" y="60011"/>
            <a:ext cx="8096557" cy="658593"/>
            <a:chOff x="971600" y="44624"/>
            <a:chExt cx="8096557" cy="65859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467544" y="1354057"/>
            <a:ext cx="8456111" cy="458345"/>
          </a:xfrm>
          <a:prstGeom prst="roundRect">
            <a:avLst/>
          </a:prstGeom>
          <a:noFill/>
          <a:ln w="38100">
            <a:solidFill>
              <a:srgbClr val="327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443" y="1336993"/>
            <a:ext cx="8149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Антенны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2226" y="2418967"/>
            <a:ext cx="4997846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УЛИЧНЫЕ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494934" y="1924516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275529" y="1924516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6176" y="2418967"/>
            <a:ext cx="2684398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КОМНАТНЫЕ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8274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>
                <a:solidFill>
                  <a:srgbClr val="0070C0"/>
                </a:solidFill>
              </a:rPr>
              <a:t>Модельный ряд </a:t>
            </a:r>
            <a:r>
              <a:rPr lang="ru-RU" b="1" dirty="0" smtClean="0">
                <a:solidFill>
                  <a:srgbClr val="0070C0"/>
                </a:solidFill>
              </a:rPr>
              <a:t>ДалСВЯЗЬ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71875"/>
            <a:ext cx="556542" cy="472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" y="3347347"/>
            <a:ext cx="3561897" cy="896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3" y="4347617"/>
            <a:ext cx="2660417" cy="1330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0" y="5694890"/>
            <a:ext cx="1533324" cy="846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12" y="4863359"/>
            <a:ext cx="1453927" cy="18882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94" y="3056183"/>
            <a:ext cx="927295" cy="1797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86" y="3017471"/>
            <a:ext cx="1473531" cy="19287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37" y="5438249"/>
            <a:ext cx="1296239" cy="11666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69" y="3725588"/>
            <a:ext cx="1037462" cy="22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196800"/>
            <a:ext cx="8330411" cy="588923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71600" y="44624"/>
            <a:ext cx="8096557" cy="658593"/>
            <a:chOff x="971600" y="44624"/>
            <a:chExt cx="8096557" cy="65859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899592" y="1268760"/>
            <a:ext cx="1872208" cy="458345"/>
          </a:xfrm>
          <a:prstGeom prst="roundRect">
            <a:avLst/>
          </a:prstGeom>
          <a:noFill/>
          <a:ln w="38100">
            <a:solidFill>
              <a:srgbClr val="327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6557" y="1292443"/>
            <a:ext cx="1597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Кабель</a:t>
            </a:r>
            <a:endParaRPr lang="ru-RU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5706" y="2383566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D-FB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594836" y="1914580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5706" y="2849285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8D-FB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74756" y="3334548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10D-FB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60204" y="3837172"/>
            <a:ext cx="1246846" cy="406438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1/2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15816" y="1268760"/>
            <a:ext cx="1872208" cy="458345"/>
          </a:xfrm>
          <a:prstGeom prst="roundRect">
            <a:avLst/>
          </a:prstGeom>
          <a:noFill/>
          <a:ln w="38100">
            <a:solidFill>
              <a:srgbClr val="327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42781" y="1292443"/>
            <a:ext cx="1597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Разъемы</a:t>
            </a:r>
            <a:endParaRPr lang="ru-RU" sz="2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930" y="2383566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611060" y="1914580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71930" y="2849285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8D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90980" y="3334548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10D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76428" y="3837172"/>
            <a:ext cx="1246846" cy="406438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1/2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76056" y="1277516"/>
            <a:ext cx="1872208" cy="458345"/>
          </a:xfrm>
          <a:prstGeom prst="roundRect">
            <a:avLst/>
          </a:prstGeom>
          <a:noFill/>
          <a:ln w="38100">
            <a:solidFill>
              <a:srgbClr val="327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03021" y="1292443"/>
            <a:ext cx="1597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Делители</a:t>
            </a:r>
            <a:endParaRPr lang="ru-RU" sz="2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95043" y="2392322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Coup 5db</a:t>
            </a:r>
            <a:endParaRPr lang="ru-RU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843633" y="1861104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95043" y="2858041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Coup </a:t>
            </a: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7db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99541" y="3845928"/>
            <a:ext cx="1246846" cy="406438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Coup </a:t>
            </a: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15db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65185" y="1268760"/>
            <a:ext cx="1872208" cy="458345"/>
          </a:xfrm>
          <a:prstGeom prst="roundRect">
            <a:avLst/>
          </a:prstGeom>
          <a:noFill/>
          <a:ln w="38100">
            <a:solidFill>
              <a:srgbClr val="327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67187" y="1292443"/>
            <a:ext cx="1597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Аксессуары</a:t>
            </a:r>
            <a:endParaRPr lang="ru-RU" sz="22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521298" y="2383566"/>
            <a:ext cx="1516091" cy="461944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Кронштейны и мачты</a:t>
            </a:r>
            <a:endParaRPr lang="ru-RU" sz="16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7860429" y="1914580"/>
            <a:ext cx="481720" cy="373519"/>
          </a:xfrm>
          <a:prstGeom prst="downArrow">
            <a:avLst/>
          </a:prstGeom>
          <a:solidFill>
            <a:srgbClr val="3170B7"/>
          </a:solidFill>
          <a:ln>
            <a:solidFill>
              <a:srgbClr val="31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46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551790" y="2895610"/>
            <a:ext cx="1485601" cy="438937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Грозозащита</a:t>
            </a:r>
            <a:endParaRPr lang="ru-RU" sz="16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88024" y="3347099"/>
            <a:ext cx="1246846" cy="406438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Coup </a:t>
            </a: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10db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105102" y="2392322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2way</a:t>
            </a:r>
            <a:endParaRPr lang="ru-RU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105102" y="2858041"/>
            <a:ext cx="1204034" cy="375250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3way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098083" y="3347099"/>
            <a:ext cx="1246846" cy="406438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4way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551791" y="3379514"/>
            <a:ext cx="1485600" cy="437565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Нагрузка</a:t>
            </a:r>
            <a:endParaRPr lang="ru-RU" sz="16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51791" y="3883570"/>
            <a:ext cx="1485599" cy="438937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Аттенюаторы</a:t>
            </a:r>
            <a:endParaRPr lang="ru-RU" sz="16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551790" y="4387626"/>
            <a:ext cx="1485599" cy="438937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Комбайнеры</a:t>
            </a:r>
            <a:endParaRPr lang="ru-RU" sz="16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99592" y="8367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>
                <a:solidFill>
                  <a:srgbClr val="0070C0"/>
                </a:solidFill>
              </a:rPr>
              <a:t>Модельный ряд </a:t>
            </a:r>
            <a:r>
              <a:rPr lang="ru-RU" b="1" dirty="0" smtClean="0">
                <a:solidFill>
                  <a:srgbClr val="0070C0"/>
                </a:solidFill>
              </a:rPr>
              <a:t>ДалСВЯЗЬ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551791" y="4891682"/>
            <a:ext cx="1485601" cy="438937"/>
          </a:xfrm>
          <a:prstGeom prst="roundRect">
            <a:avLst/>
          </a:prstGeom>
          <a:solidFill>
            <a:srgbClr val="3374BE"/>
          </a:solidFill>
          <a:ln>
            <a:solidFill>
              <a:srgbClr val="31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Переходники</a:t>
            </a:r>
            <a:endParaRPr lang="ru-RU" sz="16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50" y="4344165"/>
            <a:ext cx="1301130" cy="13011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93" y="5280601"/>
            <a:ext cx="1462682" cy="14626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6" y="3970355"/>
            <a:ext cx="714428" cy="923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2" y="4951300"/>
            <a:ext cx="956868" cy="75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0" y="5805625"/>
            <a:ext cx="825524" cy="919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8518" y="5008624"/>
            <a:ext cx="1510822" cy="64398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600" y="62450"/>
            <a:ext cx="556542" cy="47221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2" y="0"/>
            <a:ext cx="60051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6305313"/>
            <a:ext cx="3371800" cy="171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1" y="4805269"/>
            <a:ext cx="1647942" cy="5163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5" y="5465494"/>
            <a:ext cx="2050990" cy="6426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9592" y="6042130"/>
            <a:ext cx="1779770" cy="5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8" y="196799"/>
            <a:ext cx="8340691" cy="5896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5375" y="1988840"/>
            <a:ext cx="4683225" cy="255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5000" dirty="0" err="1">
                <a:solidFill>
                  <a:srgbClr val="0070C0"/>
                </a:solidFill>
                <a:latin typeface="Frank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altLang="ru-RU" sz="5000" dirty="0" err="1" smtClean="0">
                <a:solidFill>
                  <a:srgbClr val="0070C0"/>
                </a:solidFill>
                <a:latin typeface="Frank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алсвязь.рф</a:t>
            </a:r>
            <a:endParaRPr lang="en-US" sz="5000" dirty="0" smtClean="0">
              <a:solidFill>
                <a:srgbClr val="0070C0"/>
              </a:solidFill>
              <a:latin typeface="Frank" pitchFamily="50" charset="-52"/>
            </a:endParaRPr>
          </a:p>
          <a:p>
            <a:pPr>
              <a:lnSpc>
                <a:spcPct val="130000"/>
              </a:lnSpc>
            </a:pPr>
            <a:r>
              <a:rPr lang="en-US" sz="3500" dirty="0" smtClean="0">
                <a:solidFill>
                  <a:srgbClr val="0070C0"/>
                </a:solidFill>
                <a:latin typeface="Frank" pitchFamily="50" charset="-52"/>
              </a:rPr>
              <a:t>+7 </a:t>
            </a:r>
            <a:r>
              <a:rPr lang="ru-RU" sz="3500" dirty="0" smtClean="0">
                <a:solidFill>
                  <a:srgbClr val="0070C0"/>
                </a:solidFill>
                <a:latin typeface="Frank" pitchFamily="50" charset="-52"/>
              </a:rPr>
              <a:t>(495)</a:t>
            </a:r>
            <a:r>
              <a:rPr lang="en-US" sz="3500" dirty="0" smtClean="0">
                <a:solidFill>
                  <a:srgbClr val="0070C0"/>
                </a:solidFill>
                <a:latin typeface="Frank" pitchFamily="50" charset="-52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Frank" pitchFamily="50" charset="-52"/>
              </a:rPr>
              <a:t>120</a:t>
            </a:r>
            <a:r>
              <a:rPr lang="en-US" sz="3500" dirty="0" smtClean="0">
                <a:solidFill>
                  <a:srgbClr val="0070C0"/>
                </a:solidFill>
                <a:latin typeface="Frank" pitchFamily="50" charset="-52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Frank" pitchFamily="50" charset="-52"/>
              </a:rPr>
              <a:t>3</a:t>
            </a:r>
            <a:r>
              <a:rPr lang="en-US" sz="3500" dirty="0" smtClean="0">
                <a:solidFill>
                  <a:srgbClr val="0070C0"/>
                </a:solidFill>
                <a:latin typeface="Frank" pitchFamily="50" charset="-52"/>
              </a:rPr>
              <a:t>5 </a:t>
            </a:r>
            <a:r>
              <a:rPr lang="ru-RU" sz="3500" dirty="0" smtClean="0">
                <a:solidFill>
                  <a:srgbClr val="0070C0"/>
                </a:solidFill>
                <a:latin typeface="Frank" pitchFamily="50" charset="-52"/>
              </a:rPr>
              <a:t>51</a:t>
            </a:r>
            <a:r>
              <a:rPr lang="en-US" sz="3500" dirty="0" smtClean="0">
                <a:solidFill>
                  <a:srgbClr val="0070C0"/>
                </a:solidFill>
                <a:latin typeface="Frank" pitchFamily="50" charset="-52"/>
              </a:rPr>
              <a:t> </a:t>
            </a:r>
            <a:r>
              <a:rPr lang="en-US" sz="3800" dirty="0" smtClean="0">
                <a:solidFill>
                  <a:srgbClr val="0070C0"/>
                </a:solidFill>
                <a:latin typeface="Frank" pitchFamily="50" charset="-52"/>
              </a:rPr>
              <a:t>opt@dalsvyaz.ru</a:t>
            </a:r>
            <a:endParaRPr lang="ru-RU" sz="3800" dirty="0">
              <a:solidFill>
                <a:srgbClr val="0070C0"/>
              </a:solidFill>
              <a:latin typeface="Frank" pitchFamily="50" charset="-52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81" y="3140635"/>
            <a:ext cx="720000" cy="4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96" y="2465003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88" y="3944985"/>
            <a:ext cx="540000" cy="35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7072" y="0"/>
            <a:ext cx="8841085" cy="6858000"/>
            <a:chOff x="227072" y="0"/>
            <a:chExt cx="8841085" cy="6858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72" y="0"/>
              <a:ext cx="600512" cy="6858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185">
              <a:off x="7315200" y="4800026"/>
              <a:ext cx="1487426" cy="1506435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00" y="77720"/>
            <a:ext cx="556542" cy="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" y="767684"/>
            <a:ext cx="8336474" cy="589351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27072" y="0"/>
            <a:ext cx="8841085" cy="6858000"/>
            <a:chOff x="227072" y="0"/>
            <a:chExt cx="8841085" cy="6858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72" y="0"/>
              <a:ext cx="600512" cy="6858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99592" y="91046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 smtClean="0">
                <a:solidFill>
                  <a:srgbClr val="0070C0"/>
                </a:solidFill>
              </a:rPr>
              <a:t>Информация о компании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245017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Компания </a:t>
            </a:r>
            <a:r>
              <a:rPr lang="ru-RU" sz="1600" dirty="0" err="1"/>
              <a:t>ДалСВЯЗЬ</a:t>
            </a:r>
            <a:r>
              <a:rPr lang="ru-RU" sz="1600" dirty="0"/>
              <a:t> является производителем систем усиления сигналов мобильных сетей операторов связи на территории Российской Федерации. Мы успешно работаем в сфере производства микроволнового оборудования </a:t>
            </a:r>
            <a:r>
              <a:rPr lang="ru-RU" sz="1600" dirty="0" smtClean="0"/>
              <a:t>с </a:t>
            </a:r>
            <a:r>
              <a:rPr lang="ru-RU" sz="1600" dirty="0"/>
              <a:t>1998 года. Головной офис компании находится в г. Москва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86702"/>
            <a:ext cx="4817844" cy="3613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93292"/>
            <a:ext cx="556542" cy="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473" y="985011"/>
            <a:ext cx="81630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7740">
              <a:lnSpc>
                <a:spcPct val="100000"/>
              </a:lnSpc>
            </a:pPr>
            <a:r>
              <a:rPr lang="ru-RU" dirty="0" smtClean="0"/>
              <a:t>      Д</a:t>
            </a:r>
            <a:r>
              <a:rPr spc="-10" dirty="0" err="1" smtClean="0"/>
              <a:t>ея</a:t>
            </a:r>
            <a:r>
              <a:rPr spc="-20" dirty="0" err="1" smtClean="0"/>
              <a:t>т</a:t>
            </a:r>
            <a:r>
              <a:rPr spc="-10" dirty="0" err="1" smtClean="0"/>
              <a:t>е</a:t>
            </a:r>
            <a:r>
              <a:rPr spc="-15" dirty="0" err="1" smtClean="0"/>
              <a:t>ль</a:t>
            </a:r>
            <a:r>
              <a:rPr spc="-10" dirty="0" err="1" smtClean="0"/>
              <a:t>нос</a:t>
            </a:r>
            <a:r>
              <a:rPr spc="-20" dirty="0" err="1" smtClean="0"/>
              <a:t>т</a:t>
            </a:r>
            <a:r>
              <a:rPr dirty="0" err="1" smtClean="0"/>
              <a:t>ь</a:t>
            </a:r>
            <a:r>
              <a:rPr spc="-35" dirty="0" smtClean="0"/>
              <a:t> </a:t>
            </a:r>
            <a:r>
              <a:rPr lang="ru-RU" spc="-35" dirty="0" smtClean="0"/>
              <a:t>компании </a:t>
            </a:r>
            <a:r>
              <a:rPr dirty="0" smtClean="0"/>
              <a:t>в</a:t>
            </a:r>
            <a:r>
              <a:rPr spc="-5" dirty="0" smtClean="0"/>
              <a:t> </a:t>
            </a:r>
            <a:r>
              <a:rPr dirty="0"/>
              <a:t>сф</a:t>
            </a:r>
            <a:r>
              <a:rPr spc="5" dirty="0"/>
              <a:t>е</a:t>
            </a:r>
            <a:r>
              <a:rPr spc="-10" dirty="0"/>
              <a:t>р</a:t>
            </a:r>
            <a:r>
              <a:rPr dirty="0"/>
              <a:t>е</a:t>
            </a:r>
            <a:r>
              <a:rPr spc="-15" dirty="0"/>
              <a:t> </a:t>
            </a:r>
            <a:r>
              <a:rPr dirty="0"/>
              <a:t>ус</a:t>
            </a:r>
            <a:r>
              <a:rPr spc="5" dirty="0"/>
              <a:t>и</a:t>
            </a:r>
            <a:r>
              <a:rPr spc="-15" dirty="0"/>
              <a:t>л</a:t>
            </a:r>
            <a:r>
              <a:rPr spc="5" dirty="0"/>
              <a:t>е</a:t>
            </a:r>
            <a:r>
              <a:rPr dirty="0"/>
              <a:t>н</a:t>
            </a:r>
            <a:r>
              <a:rPr spc="5" dirty="0"/>
              <a:t>и</a:t>
            </a:r>
            <a:r>
              <a:rPr dirty="0"/>
              <a:t>я</a:t>
            </a:r>
            <a:r>
              <a:rPr spc="-40" dirty="0"/>
              <a:t> </a:t>
            </a:r>
            <a:r>
              <a:rPr spc="-10" dirty="0"/>
              <a:t>с</a:t>
            </a:r>
            <a:r>
              <a:rPr dirty="0"/>
              <a:t>и</a:t>
            </a:r>
            <a:r>
              <a:rPr spc="-15" dirty="0"/>
              <a:t>г</a:t>
            </a:r>
            <a:r>
              <a:rPr dirty="0"/>
              <a:t>на</a:t>
            </a:r>
            <a:r>
              <a:rPr spc="-10" dirty="0"/>
              <a:t>л</a:t>
            </a:r>
            <a:r>
              <a:rPr dirty="0"/>
              <a:t>ов</a:t>
            </a:r>
            <a:r>
              <a:rPr spc="-25" dirty="0"/>
              <a:t> </a:t>
            </a:r>
            <a:r>
              <a:rPr spc="-10" dirty="0"/>
              <a:t>с</a:t>
            </a:r>
            <a:r>
              <a:rPr dirty="0"/>
              <a:t>в</a:t>
            </a:r>
            <a:r>
              <a:rPr spc="-15" dirty="0"/>
              <a:t>яз</a:t>
            </a:r>
            <a:r>
              <a:rPr dirty="0"/>
              <a:t>и</a:t>
            </a:r>
          </a:p>
        </p:txBody>
      </p:sp>
      <p:sp>
        <p:nvSpPr>
          <p:cNvPr id="4" name="object 4"/>
          <p:cNvSpPr/>
          <p:nvPr/>
        </p:nvSpPr>
        <p:spPr>
          <a:xfrm>
            <a:off x="1312163" y="3459479"/>
            <a:ext cx="1235964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2610" y="2381885"/>
            <a:ext cx="772795" cy="3572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9790" y="2525395"/>
            <a:ext cx="5024754" cy="492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5695" y="2592070"/>
            <a:ext cx="2139950" cy="415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1500" y="2470150"/>
            <a:ext cx="601979" cy="601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3223260"/>
            <a:ext cx="4690745" cy="494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9704" y="3289934"/>
            <a:ext cx="2103120" cy="4159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5509" y="3168014"/>
            <a:ext cx="601979" cy="603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5400" y="3922395"/>
            <a:ext cx="4588509" cy="492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1940" y="3989704"/>
            <a:ext cx="2411094" cy="414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7745" y="3867784"/>
            <a:ext cx="601979" cy="6019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3800" y="4620895"/>
            <a:ext cx="4690745" cy="492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9704" y="4687570"/>
            <a:ext cx="3689350" cy="414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5509" y="4565650"/>
            <a:ext cx="601979" cy="6019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9790" y="5286375"/>
            <a:ext cx="5024754" cy="5245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5695" y="5288279"/>
            <a:ext cx="2258695" cy="4146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1500" y="5263515"/>
            <a:ext cx="601979" cy="60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70503" y="2685795"/>
            <a:ext cx="3768725" cy="289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эт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жн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зд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ча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ча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рг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нес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endParaRPr sz="1400" dirty="0">
              <a:latin typeface="Calibri"/>
              <a:cs typeface="Calibri"/>
            </a:endParaRPr>
          </a:p>
          <a:p>
            <a:pPr marL="12700" marR="5080" indent="333375">
              <a:lnSpc>
                <a:spcPct val="281400"/>
              </a:lnSpc>
              <a:spcBef>
                <a:spcPts val="7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дзе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 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нс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6975" y="1567180"/>
            <a:ext cx="7272020" cy="655320"/>
          </a:xfrm>
          <a:custGeom>
            <a:avLst/>
            <a:gdLst/>
            <a:ahLst/>
            <a:cxnLst/>
            <a:rect l="l" t="t" r="r" b="b"/>
            <a:pathLst>
              <a:path w="7272020" h="655319">
                <a:moveTo>
                  <a:pt x="7162800" y="0"/>
                </a:moveTo>
                <a:lnTo>
                  <a:pt x="106680" y="0"/>
                </a:lnTo>
                <a:lnTo>
                  <a:pt x="64769" y="8890"/>
                </a:lnTo>
                <a:lnTo>
                  <a:pt x="31115" y="32385"/>
                </a:lnTo>
                <a:lnTo>
                  <a:pt x="8255" y="66675"/>
                </a:lnTo>
                <a:lnTo>
                  <a:pt x="0" y="109220"/>
                </a:lnTo>
                <a:lnTo>
                  <a:pt x="0" y="548005"/>
                </a:lnTo>
                <a:lnTo>
                  <a:pt x="8890" y="589915"/>
                </a:lnTo>
                <a:lnTo>
                  <a:pt x="32384" y="623570"/>
                </a:lnTo>
                <a:lnTo>
                  <a:pt x="66675" y="646430"/>
                </a:lnTo>
                <a:lnTo>
                  <a:pt x="109219" y="655320"/>
                </a:lnTo>
                <a:lnTo>
                  <a:pt x="7165340" y="655320"/>
                </a:lnTo>
                <a:lnTo>
                  <a:pt x="7207250" y="645795"/>
                </a:lnTo>
                <a:lnTo>
                  <a:pt x="7240905" y="622300"/>
                </a:lnTo>
                <a:lnTo>
                  <a:pt x="7263765" y="588010"/>
                </a:lnTo>
                <a:lnTo>
                  <a:pt x="7272020" y="546100"/>
                </a:lnTo>
                <a:lnTo>
                  <a:pt x="7272020" y="106680"/>
                </a:lnTo>
                <a:lnTo>
                  <a:pt x="7263130" y="64770"/>
                </a:lnTo>
                <a:lnTo>
                  <a:pt x="7239634" y="31115"/>
                </a:lnTo>
                <a:lnTo>
                  <a:pt x="7205345" y="8255"/>
                </a:lnTo>
                <a:lnTo>
                  <a:pt x="7162800" y="0"/>
                </a:lnTo>
                <a:close/>
              </a:path>
            </a:pathLst>
          </a:custGeom>
          <a:solidFill>
            <a:srgbClr val="49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6975" y="1567180"/>
            <a:ext cx="7272020" cy="655320"/>
          </a:xfrm>
          <a:custGeom>
            <a:avLst/>
            <a:gdLst/>
            <a:ahLst/>
            <a:cxnLst/>
            <a:rect l="l" t="t" r="r" b="b"/>
            <a:pathLst>
              <a:path w="7272020" h="655319">
                <a:moveTo>
                  <a:pt x="0" y="109220"/>
                </a:moveTo>
                <a:lnTo>
                  <a:pt x="8255" y="66675"/>
                </a:lnTo>
                <a:lnTo>
                  <a:pt x="31115" y="32385"/>
                </a:lnTo>
                <a:lnTo>
                  <a:pt x="64769" y="8890"/>
                </a:lnTo>
                <a:lnTo>
                  <a:pt x="106680" y="0"/>
                </a:lnTo>
                <a:lnTo>
                  <a:pt x="7162800" y="0"/>
                </a:lnTo>
                <a:lnTo>
                  <a:pt x="7217409" y="13970"/>
                </a:lnTo>
                <a:lnTo>
                  <a:pt x="7248525" y="41275"/>
                </a:lnTo>
                <a:lnTo>
                  <a:pt x="7267575" y="78105"/>
                </a:lnTo>
                <a:lnTo>
                  <a:pt x="7272020" y="546100"/>
                </a:lnTo>
                <a:lnTo>
                  <a:pt x="7271384" y="560705"/>
                </a:lnTo>
                <a:lnTo>
                  <a:pt x="7258050" y="600075"/>
                </a:lnTo>
                <a:lnTo>
                  <a:pt x="7230745" y="631190"/>
                </a:lnTo>
                <a:lnTo>
                  <a:pt x="7193915" y="650875"/>
                </a:lnTo>
                <a:lnTo>
                  <a:pt x="109219" y="655320"/>
                </a:lnTo>
                <a:lnTo>
                  <a:pt x="94615" y="654050"/>
                </a:lnTo>
                <a:lnTo>
                  <a:pt x="54609" y="640715"/>
                </a:lnTo>
                <a:lnTo>
                  <a:pt x="23494" y="613410"/>
                </a:lnTo>
                <a:lnTo>
                  <a:pt x="4444" y="576580"/>
                </a:lnTo>
                <a:lnTo>
                  <a:pt x="0" y="109220"/>
                </a:lnTo>
                <a:close/>
              </a:path>
            </a:pathLst>
          </a:custGeom>
          <a:ln w="12192">
            <a:solidFill>
              <a:srgbClr val="5A9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52117" y="1675002"/>
            <a:ext cx="668274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8430">
              <a:lnSpc>
                <a:spcPct val="100600"/>
              </a:lnSpc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лС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ЯЗЬ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оиз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бо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иления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сиг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ал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 мобиль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се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ей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оп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тор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язи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рр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аем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сигн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59880" y="44450"/>
            <a:ext cx="2407920" cy="542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2185" y="586740"/>
            <a:ext cx="7992109" cy="1155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7329" y="0"/>
            <a:ext cx="600709" cy="68579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1600" y="93292"/>
            <a:ext cx="556542" cy="472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" y="767684"/>
            <a:ext cx="8336474" cy="589351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27072" y="0"/>
            <a:ext cx="8841085" cy="6858000"/>
            <a:chOff x="227072" y="0"/>
            <a:chExt cx="8841085" cy="6858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72" y="0"/>
              <a:ext cx="600512" cy="6858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83340" y="80617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 smtClean="0">
                <a:solidFill>
                  <a:srgbClr val="0070C0"/>
                </a:solidFill>
              </a:rPr>
              <a:t>Наши преимущества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520" y="1358963"/>
            <a:ext cx="56335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Высокое качество продукции ДалСВЯЗЬ</a:t>
            </a:r>
            <a:r>
              <a:rPr lang="en-US" sz="1600" dirty="0" smtClean="0"/>
              <a:t> </a:t>
            </a:r>
            <a:r>
              <a:rPr lang="ru-RU" sz="1600" dirty="0" smtClean="0"/>
              <a:t> проверено временем: мы занимаемся производством и поставкой оборудования более 19-ти лет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Низкая стоимость в сравнении с аналогами: наш многолетний опыт позволяет добиваться оптимизации в соотношении цена-качество, убирая все лишнее без потери качества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Гарантия 2 года</a:t>
            </a:r>
            <a:r>
              <a:rPr lang="en-US" sz="1600" dirty="0" smtClean="0"/>
              <a:t>, </a:t>
            </a:r>
            <a:r>
              <a:rPr lang="ru-RU" sz="1600" dirty="0" smtClean="0"/>
              <a:t>расширенная гарантия 5 лет и сервис гарантийной замены – это непосредственное подтверждение высокого уровня  качества </a:t>
            </a:r>
            <a:r>
              <a:rPr lang="en-US" sz="1600" dirty="0" smtClean="0"/>
              <a:t>TM </a:t>
            </a:r>
            <a:r>
              <a:rPr lang="ru-RU" sz="1600" dirty="0" err="1" smtClean="0"/>
              <a:t>ДалСВЯЗЬ</a:t>
            </a:r>
            <a:endParaRPr lang="ru-RU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Возможность </a:t>
            </a:r>
            <a:r>
              <a:rPr lang="ru-RU" sz="1600" dirty="0"/>
              <a:t>возврата оборудования в течение 3х </a:t>
            </a:r>
            <a:r>
              <a:rPr lang="ru-RU" sz="1600" dirty="0" smtClean="0"/>
              <a:t>месяцев для комфортного формирования и корректировки складской программы наших клиентов</a:t>
            </a:r>
          </a:p>
          <a:p>
            <a:pPr algn="just"/>
            <a:endParaRPr lang="ru-RU" sz="1600" dirty="0" smtClean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78" y="3678890"/>
            <a:ext cx="1055562" cy="1055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3" y="4931252"/>
            <a:ext cx="973651" cy="9736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32" y="1272615"/>
            <a:ext cx="1000808" cy="10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32" y="2499815"/>
            <a:ext cx="982275" cy="9822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392" y="86620"/>
            <a:ext cx="556542" cy="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" y="767684"/>
            <a:ext cx="8336474" cy="589351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27072" y="0"/>
            <a:ext cx="8841085" cy="6858000"/>
            <a:chOff x="227072" y="0"/>
            <a:chExt cx="8841085" cy="6858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72" y="0"/>
              <a:ext cx="600512" cy="6858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4624"/>
              <a:ext cx="2407925" cy="54254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86424"/>
              <a:ext cx="7992888" cy="11679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83340" y="80617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50" algn="ctr">
              <a:buClr>
                <a:srgbClr val="FF0000"/>
              </a:buClr>
              <a:buSzPct val="45000"/>
            </a:pPr>
            <a:r>
              <a:rPr lang="ru-RU" b="1" dirty="0" smtClean="0">
                <a:solidFill>
                  <a:srgbClr val="0070C0"/>
                </a:solidFill>
              </a:rPr>
              <a:t>Наши преимущества</a:t>
            </a:r>
            <a:endParaRPr lang="ru-RU" altLang="ru-RU" b="1" dirty="0">
              <a:solidFill>
                <a:srgbClr val="0070C0"/>
              </a:solidFill>
              <a:latin typeface="Frank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190674"/>
            <a:ext cx="541863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1600" dirty="0" smtClean="0"/>
              <a:t>Клиентская поддержка: </a:t>
            </a:r>
            <a:r>
              <a:rPr lang="ru-RU" sz="1600" dirty="0" err="1" smtClean="0"/>
              <a:t>клиентоориентированные</a:t>
            </a:r>
            <a:r>
              <a:rPr lang="ru-RU" sz="1600" dirty="0" smtClean="0"/>
              <a:t> </a:t>
            </a:r>
            <a:r>
              <a:rPr lang="ru-RU" sz="1600" dirty="0"/>
              <a:t>менеджеры и </a:t>
            </a:r>
            <a:r>
              <a:rPr lang="ru-RU" sz="1600" dirty="0" smtClean="0"/>
              <a:t>опытные инженеры всегда готовы ответить на Ваши вопросы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Собственный сервис: ремонт оборудования осуществляют 3 штатных сервис-инженера; сервис горячей замены для срочных проектов.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Маркетинг:</a:t>
            </a:r>
            <a:r>
              <a:rPr lang="ru-RU" sz="1600" b="1" dirty="0" smtClean="0"/>
              <a:t> </a:t>
            </a:r>
            <a:r>
              <a:rPr lang="ru-RU" sz="1600" dirty="0" smtClean="0"/>
              <a:t>штатные маркетологи и дизайнеры окажут Вам поддержку в креативном продвижении и рекламе продукции ДалСВЯЗЬ</a:t>
            </a:r>
          </a:p>
          <a:p>
            <a:pPr algn="just"/>
            <a:endParaRPr lang="ru-RU" sz="1600" dirty="0"/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Региональные склады в Екатеринбурге, Новосибирске, Пятигорске, Краснодаре, Крыму – теперь мы стали к Вам значительно ближе.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79" y="3723593"/>
            <a:ext cx="1077007" cy="1077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38" y="5043504"/>
            <a:ext cx="1063495" cy="10634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79" y="1273730"/>
            <a:ext cx="1039145" cy="103914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883" y="104807"/>
            <a:ext cx="556542" cy="472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62" y="2466055"/>
            <a:ext cx="1039145" cy="10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215" marR="5080" indent="-1767205">
              <a:lnSpc>
                <a:spcPct val="100600"/>
              </a:lnSpc>
            </a:pPr>
            <a:r>
              <a:rPr spc="-15" dirty="0"/>
              <a:t>Д</a:t>
            </a:r>
            <a:r>
              <a:rPr spc="-10" dirty="0"/>
              <a:t>о</a:t>
            </a:r>
            <a:r>
              <a:rPr spc="-15" dirty="0"/>
              <a:t>п</a:t>
            </a:r>
            <a:r>
              <a:rPr spc="-10" dirty="0"/>
              <a:t>о</a:t>
            </a:r>
            <a:r>
              <a:rPr spc="-15" dirty="0"/>
              <a:t>л</a:t>
            </a:r>
            <a:r>
              <a:rPr spc="-10" dirty="0"/>
              <a:t>ни</a:t>
            </a:r>
            <a:r>
              <a:rPr spc="-20" dirty="0"/>
              <a:t>т</a:t>
            </a:r>
            <a:r>
              <a:rPr spc="-10" dirty="0"/>
              <a:t>е</a:t>
            </a:r>
            <a:r>
              <a:rPr spc="-15" dirty="0"/>
              <a:t>ль</a:t>
            </a:r>
            <a:r>
              <a:rPr spc="-10" dirty="0"/>
              <a:t>н</a:t>
            </a:r>
            <a:r>
              <a:rPr dirty="0"/>
              <a:t>ая</a:t>
            </a:r>
            <a:r>
              <a:rPr spc="-20" dirty="0"/>
              <a:t> </a:t>
            </a:r>
            <a:r>
              <a:rPr dirty="0"/>
              <a:t>пр</a:t>
            </a:r>
            <a:r>
              <a:rPr spc="5" dirty="0"/>
              <a:t>и</a:t>
            </a:r>
            <a:r>
              <a:rPr dirty="0"/>
              <a:t>быль</a:t>
            </a:r>
            <a:r>
              <a:rPr spc="-25" dirty="0"/>
              <a:t> </a:t>
            </a:r>
            <a:r>
              <a:rPr dirty="0"/>
              <a:t>ва</a:t>
            </a:r>
            <a:r>
              <a:rPr spc="-25" dirty="0"/>
              <a:t>ш</a:t>
            </a:r>
            <a:r>
              <a:rPr spc="-10" dirty="0"/>
              <a:t>е</a:t>
            </a:r>
            <a:r>
              <a:rPr dirty="0"/>
              <a:t>й</a:t>
            </a:r>
            <a:r>
              <a:rPr spc="5" dirty="0"/>
              <a:t> </a:t>
            </a:r>
            <a:r>
              <a:rPr dirty="0"/>
              <a:t>к</a:t>
            </a:r>
            <a:r>
              <a:rPr spc="-15" dirty="0"/>
              <a:t>о</a:t>
            </a:r>
            <a:r>
              <a:rPr dirty="0"/>
              <a:t>м</a:t>
            </a:r>
            <a:r>
              <a:rPr spc="-15" dirty="0"/>
              <a:t>п</a:t>
            </a:r>
            <a:r>
              <a:rPr dirty="0"/>
              <a:t>а</a:t>
            </a:r>
            <a:r>
              <a:rPr spc="-15" dirty="0"/>
              <a:t>н</a:t>
            </a:r>
            <a:r>
              <a:rPr spc="-10" dirty="0"/>
              <a:t>и</a:t>
            </a:r>
            <a:r>
              <a:rPr dirty="0"/>
              <a:t>и.</a:t>
            </a:r>
            <a:r>
              <a:rPr spc="-25" dirty="0"/>
              <a:t> </a:t>
            </a:r>
            <a:r>
              <a:rPr spc="-20" dirty="0"/>
              <a:t>К</a:t>
            </a:r>
            <a:r>
              <a:rPr dirty="0"/>
              <a:t>ак </a:t>
            </a:r>
            <a:r>
              <a:rPr spc="-20" dirty="0"/>
              <a:t>з</a:t>
            </a:r>
            <a:r>
              <a:rPr spc="-15" dirty="0"/>
              <a:t>а</a:t>
            </a:r>
            <a:r>
              <a:rPr dirty="0"/>
              <a:t>р</a:t>
            </a:r>
            <a:r>
              <a:rPr spc="-15" dirty="0"/>
              <a:t>а</a:t>
            </a:r>
            <a:r>
              <a:rPr dirty="0"/>
              <a:t>ба</a:t>
            </a:r>
            <a:r>
              <a:rPr spc="-20" dirty="0"/>
              <a:t>т</a:t>
            </a:r>
            <a:r>
              <a:rPr dirty="0"/>
              <a:t>ыва</a:t>
            </a:r>
            <a:r>
              <a:rPr spc="-20" dirty="0"/>
              <a:t>т</a:t>
            </a:r>
            <a:r>
              <a:rPr dirty="0"/>
              <a:t>ь</a:t>
            </a:r>
            <a:r>
              <a:rPr spc="-10" dirty="0"/>
              <a:t> бо</a:t>
            </a:r>
            <a:r>
              <a:rPr spc="-15" dirty="0"/>
              <a:t>ль</a:t>
            </a:r>
            <a:r>
              <a:rPr spc="-20" dirty="0"/>
              <a:t>ш</a:t>
            </a:r>
            <a:r>
              <a:rPr dirty="0"/>
              <a:t>е</a:t>
            </a:r>
            <a:r>
              <a:rPr spc="-5" dirty="0"/>
              <a:t> </a:t>
            </a:r>
            <a:r>
              <a:rPr dirty="0"/>
              <a:t>с но</a:t>
            </a:r>
            <a:r>
              <a:rPr spc="-10" dirty="0"/>
              <a:t>вы</a:t>
            </a:r>
            <a:r>
              <a:rPr dirty="0"/>
              <a:t>м </a:t>
            </a:r>
            <a:r>
              <a:rPr spc="-10" dirty="0"/>
              <a:t>н</a:t>
            </a:r>
            <a:r>
              <a:rPr dirty="0"/>
              <a:t>а</a:t>
            </a:r>
            <a:r>
              <a:rPr spc="-15" dirty="0"/>
              <a:t>п</a:t>
            </a:r>
            <a:r>
              <a:rPr dirty="0"/>
              <a:t>ра</a:t>
            </a:r>
            <a:r>
              <a:rPr spc="-20" dirty="0"/>
              <a:t>в</a:t>
            </a:r>
            <a:r>
              <a:rPr spc="-15" dirty="0"/>
              <a:t>л</a:t>
            </a:r>
            <a:r>
              <a:rPr spc="5" dirty="0"/>
              <a:t>е</a:t>
            </a:r>
            <a:r>
              <a:rPr spc="-10" dirty="0"/>
              <a:t>ние</a:t>
            </a:r>
            <a:r>
              <a:rPr dirty="0"/>
              <a:t>м</a:t>
            </a:r>
            <a:r>
              <a:rPr spc="-20" dirty="0"/>
              <a:t> д</a:t>
            </a:r>
            <a:r>
              <a:rPr spc="-10" dirty="0"/>
              <a:t>е</a:t>
            </a:r>
            <a:r>
              <a:rPr dirty="0"/>
              <a:t>ят</a:t>
            </a:r>
            <a:r>
              <a:rPr spc="-10" dirty="0"/>
              <a:t>е</a:t>
            </a:r>
            <a:r>
              <a:rPr dirty="0"/>
              <a:t>л</a:t>
            </a:r>
            <a:r>
              <a:rPr spc="-15" dirty="0"/>
              <a:t>ь</a:t>
            </a:r>
            <a:r>
              <a:rPr dirty="0"/>
              <a:t>нос</a:t>
            </a:r>
            <a:r>
              <a:rPr spc="-20" dirty="0"/>
              <a:t>т</a:t>
            </a:r>
            <a:r>
              <a:rPr dirty="0"/>
              <a:t>и.</a:t>
            </a:r>
          </a:p>
        </p:txBody>
      </p:sp>
      <p:sp>
        <p:nvSpPr>
          <p:cNvPr id="3" name="object 3"/>
          <p:cNvSpPr/>
          <p:nvPr/>
        </p:nvSpPr>
        <p:spPr>
          <a:xfrm>
            <a:off x="6659880" y="44450"/>
            <a:ext cx="2407920" cy="542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85" y="586740"/>
            <a:ext cx="7992109" cy="115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329" y="0"/>
            <a:ext cx="600709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8930" y="2252979"/>
            <a:ext cx="6429375" cy="4018279"/>
          </a:xfrm>
          <a:custGeom>
            <a:avLst/>
            <a:gdLst/>
            <a:ahLst/>
            <a:cxnLst/>
            <a:rect l="l" t="t" r="r" b="b"/>
            <a:pathLst>
              <a:path w="6429375" h="4018279">
                <a:moveTo>
                  <a:pt x="5368290" y="0"/>
                </a:moveTo>
                <a:lnTo>
                  <a:pt x="5424805" y="502285"/>
                </a:lnTo>
                <a:lnTo>
                  <a:pt x="4997450" y="590550"/>
                </a:lnTo>
                <a:lnTo>
                  <a:pt x="4587240" y="687705"/>
                </a:lnTo>
                <a:lnTo>
                  <a:pt x="4192904" y="795020"/>
                </a:lnTo>
                <a:lnTo>
                  <a:pt x="3814445" y="910590"/>
                </a:lnTo>
                <a:lnTo>
                  <a:pt x="3453129" y="1035685"/>
                </a:lnTo>
                <a:lnTo>
                  <a:pt x="3108324" y="1170305"/>
                </a:lnTo>
                <a:lnTo>
                  <a:pt x="2779395" y="1313815"/>
                </a:lnTo>
                <a:lnTo>
                  <a:pt x="2466974" y="1466850"/>
                </a:lnTo>
                <a:lnTo>
                  <a:pt x="2171065" y="1628775"/>
                </a:lnTo>
                <a:lnTo>
                  <a:pt x="1891665" y="1799590"/>
                </a:lnTo>
                <a:lnTo>
                  <a:pt x="1628775" y="1980565"/>
                </a:lnTo>
                <a:lnTo>
                  <a:pt x="1382395" y="2169795"/>
                </a:lnTo>
                <a:lnTo>
                  <a:pt x="1151889" y="2368550"/>
                </a:lnTo>
                <a:lnTo>
                  <a:pt x="937894" y="2576830"/>
                </a:lnTo>
                <a:lnTo>
                  <a:pt x="740409" y="2794000"/>
                </a:lnTo>
                <a:lnTo>
                  <a:pt x="559434" y="3020695"/>
                </a:lnTo>
                <a:lnTo>
                  <a:pt x="394969" y="3256280"/>
                </a:lnTo>
                <a:lnTo>
                  <a:pt x="247014" y="3501390"/>
                </a:lnTo>
                <a:lnTo>
                  <a:pt x="114934" y="3755390"/>
                </a:lnTo>
                <a:lnTo>
                  <a:pt x="0" y="4018280"/>
                </a:lnTo>
                <a:lnTo>
                  <a:pt x="166369" y="3805555"/>
                </a:lnTo>
                <a:lnTo>
                  <a:pt x="344169" y="3601720"/>
                </a:lnTo>
                <a:lnTo>
                  <a:pt x="534034" y="3406775"/>
                </a:lnTo>
                <a:lnTo>
                  <a:pt x="735964" y="3221355"/>
                </a:lnTo>
                <a:lnTo>
                  <a:pt x="948689" y="3045460"/>
                </a:lnTo>
                <a:lnTo>
                  <a:pt x="1173480" y="2878455"/>
                </a:lnTo>
                <a:lnTo>
                  <a:pt x="1409700" y="2720340"/>
                </a:lnTo>
                <a:lnTo>
                  <a:pt x="1657349" y="2571750"/>
                </a:lnTo>
                <a:lnTo>
                  <a:pt x="1917065" y="2432685"/>
                </a:lnTo>
                <a:lnTo>
                  <a:pt x="2188210" y="2301875"/>
                </a:lnTo>
                <a:lnTo>
                  <a:pt x="2470785" y="2181225"/>
                </a:lnTo>
                <a:lnTo>
                  <a:pt x="2764790" y="2069465"/>
                </a:lnTo>
                <a:lnTo>
                  <a:pt x="3070860" y="1966595"/>
                </a:lnTo>
                <a:lnTo>
                  <a:pt x="3388359" y="1873250"/>
                </a:lnTo>
                <a:lnTo>
                  <a:pt x="3717925" y="1789430"/>
                </a:lnTo>
                <a:lnTo>
                  <a:pt x="4058920" y="1714500"/>
                </a:lnTo>
                <a:lnTo>
                  <a:pt x="4411345" y="1648460"/>
                </a:lnTo>
                <a:lnTo>
                  <a:pt x="4775200" y="1591945"/>
                </a:lnTo>
                <a:lnTo>
                  <a:pt x="5150485" y="1544955"/>
                </a:lnTo>
                <a:lnTo>
                  <a:pt x="5537835" y="1506855"/>
                </a:lnTo>
                <a:lnTo>
                  <a:pt x="5942330" y="1506855"/>
                </a:lnTo>
                <a:lnTo>
                  <a:pt x="6429375" y="803275"/>
                </a:lnTo>
                <a:lnTo>
                  <a:pt x="5368290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6765" y="3759834"/>
            <a:ext cx="404495" cy="502284"/>
          </a:xfrm>
          <a:custGeom>
            <a:avLst/>
            <a:gdLst/>
            <a:ahLst/>
            <a:cxnLst/>
            <a:rect l="l" t="t" r="r" b="b"/>
            <a:pathLst>
              <a:path w="404495" h="502285">
                <a:moveTo>
                  <a:pt x="404494" y="0"/>
                </a:moveTo>
                <a:lnTo>
                  <a:pt x="0" y="0"/>
                </a:lnTo>
                <a:lnTo>
                  <a:pt x="56514" y="502284"/>
                </a:lnTo>
                <a:lnTo>
                  <a:pt x="404494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1389" y="52412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0485" y="0"/>
                </a:moveTo>
                <a:lnTo>
                  <a:pt x="30480" y="13970"/>
                </a:lnTo>
                <a:lnTo>
                  <a:pt x="5080" y="45720"/>
                </a:lnTo>
                <a:lnTo>
                  <a:pt x="0" y="73660"/>
                </a:lnTo>
                <a:lnTo>
                  <a:pt x="635" y="83820"/>
                </a:lnTo>
                <a:lnTo>
                  <a:pt x="16510" y="120015"/>
                </a:lnTo>
                <a:lnTo>
                  <a:pt x="50800" y="142875"/>
                </a:lnTo>
                <a:lnTo>
                  <a:pt x="81915" y="147320"/>
                </a:lnTo>
                <a:lnTo>
                  <a:pt x="95250" y="144780"/>
                </a:lnTo>
                <a:lnTo>
                  <a:pt x="128270" y="122555"/>
                </a:lnTo>
                <a:lnTo>
                  <a:pt x="146050" y="83820"/>
                </a:lnTo>
                <a:lnTo>
                  <a:pt x="147320" y="67945"/>
                </a:lnTo>
                <a:lnTo>
                  <a:pt x="144780" y="53975"/>
                </a:lnTo>
                <a:lnTo>
                  <a:pt x="123190" y="19685"/>
                </a:lnTo>
                <a:lnTo>
                  <a:pt x="85725" y="1270"/>
                </a:lnTo>
                <a:lnTo>
                  <a:pt x="704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1389" y="52412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0" y="73660"/>
                </a:moveTo>
                <a:lnTo>
                  <a:pt x="11430" y="33655"/>
                </a:lnTo>
                <a:lnTo>
                  <a:pt x="42545" y="6985"/>
                </a:lnTo>
                <a:lnTo>
                  <a:pt x="70485" y="0"/>
                </a:lnTo>
                <a:lnTo>
                  <a:pt x="85725" y="1270"/>
                </a:lnTo>
                <a:lnTo>
                  <a:pt x="123190" y="19685"/>
                </a:lnTo>
                <a:lnTo>
                  <a:pt x="144780" y="53975"/>
                </a:lnTo>
                <a:lnTo>
                  <a:pt x="147320" y="67945"/>
                </a:lnTo>
                <a:lnTo>
                  <a:pt x="146050" y="83820"/>
                </a:lnTo>
                <a:lnTo>
                  <a:pt x="128270" y="122555"/>
                </a:lnTo>
                <a:lnTo>
                  <a:pt x="95250" y="144780"/>
                </a:lnTo>
                <a:lnTo>
                  <a:pt x="81915" y="147320"/>
                </a:lnTo>
                <a:lnTo>
                  <a:pt x="66040" y="146050"/>
                </a:lnTo>
                <a:lnTo>
                  <a:pt x="26035" y="129540"/>
                </a:lnTo>
                <a:lnTo>
                  <a:pt x="3810" y="97155"/>
                </a:lnTo>
                <a:lnTo>
                  <a:pt x="0" y="736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2760" y="4472304"/>
            <a:ext cx="231140" cy="231140"/>
          </a:xfrm>
          <a:custGeom>
            <a:avLst/>
            <a:gdLst/>
            <a:ahLst/>
            <a:cxnLst/>
            <a:rect l="l" t="t" r="r" b="b"/>
            <a:pathLst>
              <a:path w="231139" h="231139">
                <a:moveTo>
                  <a:pt x="102869" y="0"/>
                </a:moveTo>
                <a:lnTo>
                  <a:pt x="62229" y="12700"/>
                </a:lnTo>
                <a:lnTo>
                  <a:pt x="29844" y="37465"/>
                </a:lnTo>
                <a:lnTo>
                  <a:pt x="7619" y="73025"/>
                </a:lnTo>
                <a:lnTo>
                  <a:pt x="0" y="114935"/>
                </a:lnTo>
                <a:lnTo>
                  <a:pt x="0" y="119380"/>
                </a:lnTo>
                <a:lnTo>
                  <a:pt x="8889" y="160020"/>
                </a:lnTo>
                <a:lnTo>
                  <a:pt x="31114" y="193675"/>
                </a:lnTo>
                <a:lnTo>
                  <a:pt x="64769" y="217805"/>
                </a:lnTo>
                <a:lnTo>
                  <a:pt x="106679" y="229870"/>
                </a:lnTo>
                <a:lnTo>
                  <a:pt x="122554" y="231140"/>
                </a:lnTo>
                <a:lnTo>
                  <a:pt x="135889" y="229235"/>
                </a:lnTo>
                <a:lnTo>
                  <a:pt x="173989" y="215265"/>
                </a:lnTo>
                <a:lnTo>
                  <a:pt x="204469" y="188595"/>
                </a:lnTo>
                <a:lnTo>
                  <a:pt x="224154" y="151130"/>
                </a:lnTo>
                <a:lnTo>
                  <a:pt x="231139" y="105410"/>
                </a:lnTo>
                <a:lnTo>
                  <a:pt x="229235" y="92075"/>
                </a:lnTo>
                <a:lnTo>
                  <a:pt x="214629" y="55245"/>
                </a:lnTo>
                <a:lnTo>
                  <a:pt x="187325" y="26035"/>
                </a:lnTo>
                <a:lnTo>
                  <a:pt x="149225" y="6985"/>
                </a:lnTo>
                <a:lnTo>
                  <a:pt x="10286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2760" y="4472304"/>
            <a:ext cx="231140" cy="231140"/>
          </a:xfrm>
          <a:custGeom>
            <a:avLst/>
            <a:gdLst/>
            <a:ahLst/>
            <a:cxnLst/>
            <a:rect l="l" t="t" r="r" b="b"/>
            <a:pathLst>
              <a:path w="231139" h="231139">
                <a:moveTo>
                  <a:pt x="0" y="114935"/>
                </a:moveTo>
                <a:lnTo>
                  <a:pt x="7619" y="73025"/>
                </a:lnTo>
                <a:lnTo>
                  <a:pt x="29844" y="37465"/>
                </a:lnTo>
                <a:lnTo>
                  <a:pt x="62229" y="12700"/>
                </a:lnTo>
                <a:lnTo>
                  <a:pt x="102869" y="0"/>
                </a:lnTo>
                <a:lnTo>
                  <a:pt x="119379" y="635"/>
                </a:lnTo>
                <a:lnTo>
                  <a:pt x="163194" y="12065"/>
                </a:lnTo>
                <a:lnTo>
                  <a:pt x="197484" y="34925"/>
                </a:lnTo>
                <a:lnTo>
                  <a:pt x="220979" y="66675"/>
                </a:lnTo>
                <a:lnTo>
                  <a:pt x="231139" y="105410"/>
                </a:lnTo>
                <a:lnTo>
                  <a:pt x="230504" y="121920"/>
                </a:lnTo>
                <a:lnTo>
                  <a:pt x="219075" y="164465"/>
                </a:lnTo>
                <a:lnTo>
                  <a:pt x="194944" y="198755"/>
                </a:lnTo>
                <a:lnTo>
                  <a:pt x="161925" y="220980"/>
                </a:lnTo>
                <a:lnTo>
                  <a:pt x="122554" y="231140"/>
                </a:lnTo>
                <a:lnTo>
                  <a:pt x="106679" y="229870"/>
                </a:lnTo>
                <a:lnTo>
                  <a:pt x="64769" y="217805"/>
                </a:lnTo>
                <a:lnTo>
                  <a:pt x="31114" y="193675"/>
                </a:lnTo>
                <a:lnTo>
                  <a:pt x="8889" y="160020"/>
                </a:lnTo>
                <a:lnTo>
                  <a:pt x="0" y="119380"/>
                </a:lnTo>
                <a:lnTo>
                  <a:pt x="0" y="1149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1459" y="3858895"/>
            <a:ext cx="307975" cy="309245"/>
          </a:xfrm>
          <a:custGeom>
            <a:avLst/>
            <a:gdLst/>
            <a:ahLst/>
            <a:cxnLst/>
            <a:rect l="l" t="t" r="r" b="b"/>
            <a:pathLst>
              <a:path w="307975" h="309245">
                <a:moveTo>
                  <a:pt x="151129" y="0"/>
                </a:moveTo>
                <a:lnTo>
                  <a:pt x="108585" y="6984"/>
                </a:lnTo>
                <a:lnTo>
                  <a:pt x="71119" y="24764"/>
                </a:lnTo>
                <a:lnTo>
                  <a:pt x="39369" y="51434"/>
                </a:lnTo>
                <a:lnTo>
                  <a:pt x="16510" y="85724"/>
                </a:lnTo>
                <a:lnTo>
                  <a:pt x="2539" y="125729"/>
                </a:lnTo>
                <a:lnTo>
                  <a:pt x="0" y="154939"/>
                </a:lnTo>
                <a:lnTo>
                  <a:pt x="0" y="163194"/>
                </a:lnTo>
                <a:lnTo>
                  <a:pt x="8254" y="204469"/>
                </a:lnTo>
                <a:lnTo>
                  <a:pt x="26669" y="241299"/>
                </a:lnTo>
                <a:lnTo>
                  <a:pt x="53975" y="271144"/>
                </a:lnTo>
                <a:lnTo>
                  <a:pt x="88900" y="294004"/>
                </a:lnTo>
                <a:lnTo>
                  <a:pt x="130175" y="306704"/>
                </a:lnTo>
                <a:lnTo>
                  <a:pt x="160654" y="309244"/>
                </a:lnTo>
                <a:lnTo>
                  <a:pt x="174625" y="307974"/>
                </a:lnTo>
                <a:lnTo>
                  <a:pt x="215264" y="296544"/>
                </a:lnTo>
                <a:lnTo>
                  <a:pt x="250189" y="275589"/>
                </a:lnTo>
                <a:lnTo>
                  <a:pt x="278129" y="245109"/>
                </a:lnTo>
                <a:lnTo>
                  <a:pt x="297814" y="208279"/>
                </a:lnTo>
                <a:lnTo>
                  <a:pt x="307339" y="165099"/>
                </a:lnTo>
                <a:lnTo>
                  <a:pt x="307975" y="149859"/>
                </a:lnTo>
                <a:lnTo>
                  <a:pt x="306704" y="135254"/>
                </a:lnTo>
                <a:lnTo>
                  <a:pt x="295910" y="94614"/>
                </a:lnTo>
                <a:lnTo>
                  <a:pt x="274319" y="59054"/>
                </a:lnTo>
                <a:lnTo>
                  <a:pt x="245110" y="30479"/>
                </a:lnTo>
                <a:lnTo>
                  <a:pt x="208279" y="10794"/>
                </a:lnTo>
                <a:lnTo>
                  <a:pt x="166369" y="634"/>
                </a:lnTo>
                <a:lnTo>
                  <a:pt x="15112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1459" y="3858895"/>
            <a:ext cx="307975" cy="309245"/>
          </a:xfrm>
          <a:custGeom>
            <a:avLst/>
            <a:gdLst/>
            <a:ahLst/>
            <a:cxnLst/>
            <a:rect l="l" t="t" r="r" b="b"/>
            <a:pathLst>
              <a:path w="307975" h="309245">
                <a:moveTo>
                  <a:pt x="0" y="154939"/>
                </a:moveTo>
                <a:lnTo>
                  <a:pt x="5714" y="111759"/>
                </a:lnTo>
                <a:lnTo>
                  <a:pt x="22860" y="73659"/>
                </a:lnTo>
                <a:lnTo>
                  <a:pt x="48894" y="41274"/>
                </a:lnTo>
                <a:lnTo>
                  <a:pt x="82550" y="17779"/>
                </a:lnTo>
                <a:lnTo>
                  <a:pt x="122554" y="3174"/>
                </a:lnTo>
                <a:lnTo>
                  <a:pt x="151129" y="0"/>
                </a:lnTo>
                <a:lnTo>
                  <a:pt x="166369" y="634"/>
                </a:lnTo>
                <a:lnTo>
                  <a:pt x="208279" y="10794"/>
                </a:lnTo>
                <a:lnTo>
                  <a:pt x="245110" y="30479"/>
                </a:lnTo>
                <a:lnTo>
                  <a:pt x="274319" y="59054"/>
                </a:lnTo>
                <a:lnTo>
                  <a:pt x="295910" y="94614"/>
                </a:lnTo>
                <a:lnTo>
                  <a:pt x="306704" y="135254"/>
                </a:lnTo>
                <a:lnTo>
                  <a:pt x="307975" y="149859"/>
                </a:lnTo>
                <a:lnTo>
                  <a:pt x="307339" y="165099"/>
                </a:lnTo>
                <a:lnTo>
                  <a:pt x="297814" y="208279"/>
                </a:lnTo>
                <a:lnTo>
                  <a:pt x="278129" y="245109"/>
                </a:lnTo>
                <a:lnTo>
                  <a:pt x="250189" y="275589"/>
                </a:lnTo>
                <a:lnTo>
                  <a:pt x="215264" y="296544"/>
                </a:lnTo>
                <a:lnTo>
                  <a:pt x="174625" y="307974"/>
                </a:lnTo>
                <a:lnTo>
                  <a:pt x="160654" y="309244"/>
                </a:lnTo>
                <a:lnTo>
                  <a:pt x="145414" y="308609"/>
                </a:lnTo>
                <a:lnTo>
                  <a:pt x="102235" y="299084"/>
                </a:lnTo>
                <a:lnTo>
                  <a:pt x="64769" y="280034"/>
                </a:lnTo>
                <a:lnTo>
                  <a:pt x="34925" y="252094"/>
                </a:lnTo>
                <a:lnTo>
                  <a:pt x="13335" y="217169"/>
                </a:lnTo>
                <a:lnTo>
                  <a:pt x="1904" y="177164"/>
                </a:lnTo>
                <a:lnTo>
                  <a:pt x="0" y="154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6529" y="3380740"/>
            <a:ext cx="398780" cy="397510"/>
          </a:xfrm>
          <a:custGeom>
            <a:avLst/>
            <a:gdLst/>
            <a:ahLst/>
            <a:cxnLst/>
            <a:rect l="l" t="t" r="r" b="b"/>
            <a:pathLst>
              <a:path w="398779" h="397510">
                <a:moveTo>
                  <a:pt x="199390" y="0"/>
                </a:moveTo>
                <a:lnTo>
                  <a:pt x="151130" y="5714"/>
                </a:lnTo>
                <a:lnTo>
                  <a:pt x="107950" y="22225"/>
                </a:lnTo>
                <a:lnTo>
                  <a:pt x="69215" y="47625"/>
                </a:lnTo>
                <a:lnTo>
                  <a:pt x="38100" y="81280"/>
                </a:lnTo>
                <a:lnTo>
                  <a:pt x="15240" y="121285"/>
                </a:lnTo>
                <a:lnTo>
                  <a:pt x="2540" y="166370"/>
                </a:lnTo>
                <a:lnTo>
                  <a:pt x="0" y="198755"/>
                </a:lnTo>
                <a:lnTo>
                  <a:pt x="635" y="214630"/>
                </a:lnTo>
                <a:lnTo>
                  <a:pt x="10160" y="261620"/>
                </a:lnTo>
                <a:lnTo>
                  <a:pt x="29845" y="303530"/>
                </a:lnTo>
                <a:lnTo>
                  <a:pt x="58420" y="339090"/>
                </a:lnTo>
                <a:lnTo>
                  <a:pt x="93980" y="367665"/>
                </a:lnTo>
                <a:lnTo>
                  <a:pt x="136525" y="387350"/>
                </a:lnTo>
                <a:lnTo>
                  <a:pt x="182880" y="396875"/>
                </a:lnTo>
                <a:lnTo>
                  <a:pt x="199390" y="397510"/>
                </a:lnTo>
                <a:lnTo>
                  <a:pt x="215900" y="396875"/>
                </a:lnTo>
                <a:lnTo>
                  <a:pt x="262255" y="387350"/>
                </a:lnTo>
                <a:lnTo>
                  <a:pt x="304800" y="367665"/>
                </a:lnTo>
                <a:lnTo>
                  <a:pt x="340360" y="339090"/>
                </a:lnTo>
                <a:lnTo>
                  <a:pt x="368935" y="303530"/>
                </a:lnTo>
                <a:lnTo>
                  <a:pt x="388620" y="261620"/>
                </a:lnTo>
                <a:lnTo>
                  <a:pt x="398145" y="214630"/>
                </a:lnTo>
                <a:lnTo>
                  <a:pt x="398780" y="198755"/>
                </a:lnTo>
                <a:lnTo>
                  <a:pt x="398145" y="182245"/>
                </a:lnTo>
                <a:lnTo>
                  <a:pt x="388620" y="135889"/>
                </a:lnTo>
                <a:lnTo>
                  <a:pt x="368935" y="93980"/>
                </a:lnTo>
                <a:lnTo>
                  <a:pt x="340360" y="57785"/>
                </a:lnTo>
                <a:lnTo>
                  <a:pt x="304800" y="29845"/>
                </a:lnTo>
                <a:lnTo>
                  <a:pt x="262255" y="10160"/>
                </a:lnTo>
                <a:lnTo>
                  <a:pt x="215900" y="635"/>
                </a:lnTo>
                <a:lnTo>
                  <a:pt x="19939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6529" y="3380740"/>
            <a:ext cx="398780" cy="397510"/>
          </a:xfrm>
          <a:custGeom>
            <a:avLst/>
            <a:gdLst/>
            <a:ahLst/>
            <a:cxnLst/>
            <a:rect l="l" t="t" r="r" b="b"/>
            <a:pathLst>
              <a:path w="398779" h="397510">
                <a:moveTo>
                  <a:pt x="0" y="198755"/>
                </a:moveTo>
                <a:lnTo>
                  <a:pt x="5715" y="151130"/>
                </a:lnTo>
                <a:lnTo>
                  <a:pt x="22225" y="107314"/>
                </a:lnTo>
                <a:lnTo>
                  <a:pt x="47625" y="69214"/>
                </a:lnTo>
                <a:lnTo>
                  <a:pt x="81280" y="38100"/>
                </a:lnTo>
                <a:lnTo>
                  <a:pt x="121920" y="15239"/>
                </a:lnTo>
                <a:lnTo>
                  <a:pt x="167005" y="2539"/>
                </a:lnTo>
                <a:lnTo>
                  <a:pt x="199390" y="0"/>
                </a:lnTo>
                <a:lnTo>
                  <a:pt x="215900" y="635"/>
                </a:lnTo>
                <a:lnTo>
                  <a:pt x="262255" y="10160"/>
                </a:lnTo>
                <a:lnTo>
                  <a:pt x="304800" y="29845"/>
                </a:lnTo>
                <a:lnTo>
                  <a:pt x="340360" y="57785"/>
                </a:lnTo>
                <a:lnTo>
                  <a:pt x="368935" y="93980"/>
                </a:lnTo>
                <a:lnTo>
                  <a:pt x="388620" y="135889"/>
                </a:lnTo>
                <a:lnTo>
                  <a:pt x="398145" y="182245"/>
                </a:lnTo>
                <a:lnTo>
                  <a:pt x="398780" y="198755"/>
                </a:lnTo>
                <a:lnTo>
                  <a:pt x="398145" y="214630"/>
                </a:lnTo>
                <a:lnTo>
                  <a:pt x="388620" y="261620"/>
                </a:lnTo>
                <a:lnTo>
                  <a:pt x="368935" y="303530"/>
                </a:lnTo>
                <a:lnTo>
                  <a:pt x="340360" y="339090"/>
                </a:lnTo>
                <a:lnTo>
                  <a:pt x="304800" y="367665"/>
                </a:lnTo>
                <a:lnTo>
                  <a:pt x="262255" y="387350"/>
                </a:lnTo>
                <a:lnTo>
                  <a:pt x="215900" y="396875"/>
                </a:lnTo>
                <a:lnTo>
                  <a:pt x="199390" y="397510"/>
                </a:lnTo>
                <a:lnTo>
                  <a:pt x="182880" y="396875"/>
                </a:lnTo>
                <a:lnTo>
                  <a:pt x="136525" y="387350"/>
                </a:lnTo>
                <a:lnTo>
                  <a:pt x="93980" y="367665"/>
                </a:lnTo>
                <a:lnTo>
                  <a:pt x="58420" y="339090"/>
                </a:lnTo>
                <a:lnTo>
                  <a:pt x="29845" y="303530"/>
                </a:lnTo>
                <a:lnTo>
                  <a:pt x="10160" y="261620"/>
                </a:lnTo>
                <a:lnTo>
                  <a:pt x="635" y="214630"/>
                </a:lnTo>
                <a:lnTo>
                  <a:pt x="0" y="1987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7795" y="3060700"/>
            <a:ext cx="508634" cy="507365"/>
          </a:xfrm>
          <a:custGeom>
            <a:avLst/>
            <a:gdLst/>
            <a:ahLst/>
            <a:cxnLst/>
            <a:rect l="l" t="t" r="r" b="b"/>
            <a:pathLst>
              <a:path w="508634" h="507364">
                <a:moveTo>
                  <a:pt x="254634" y="0"/>
                </a:moveTo>
                <a:lnTo>
                  <a:pt x="213359" y="3175"/>
                </a:lnTo>
                <a:lnTo>
                  <a:pt x="173989" y="12700"/>
                </a:lnTo>
                <a:lnTo>
                  <a:pt x="137159" y="27939"/>
                </a:lnTo>
                <a:lnTo>
                  <a:pt x="104139" y="48895"/>
                </a:lnTo>
                <a:lnTo>
                  <a:pt x="74295" y="74295"/>
                </a:lnTo>
                <a:lnTo>
                  <a:pt x="48895" y="103504"/>
                </a:lnTo>
                <a:lnTo>
                  <a:pt x="28575" y="137160"/>
                </a:lnTo>
                <a:lnTo>
                  <a:pt x="12700" y="173354"/>
                </a:lnTo>
                <a:lnTo>
                  <a:pt x="3175" y="212089"/>
                </a:lnTo>
                <a:lnTo>
                  <a:pt x="0" y="253364"/>
                </a:lnTo>
                <a:lnTo>
                  <a:pt x="634" y="274320"/>
                </a:lnTo>
                <a:lnTo>
                  <a:pt x="6984" y="314325"/>
                </a:lnTo>
                <a:lnTo>
                  <a:pt x="19684" y="352425"/>
                </a:lnTo>
                <a:lnTo>
                  <a:pt x="38100" y="387350"/>
                </a:lnTo>
                <a:lnTo>
                  <a:pt x="60959" y="418464"/>
                </a:lnTo>
                <a:lnTo>
                  <a:pt x="88900" y="446404"/>
                </a:lnTo>
                <a:lnTo>
                  <a:pt x="120014" y="469264"/>
                </a:lnTo>
                <a:lnTo>
                  <a:pt x="155575" y="487045"/>
                </a:lnTo>
                <a:lnTo>
                  <a:pt x="193039" y="499745"/>
                </a:lnTo>
                <a:lnTo>
                  <a:pt x="233679" y="506095"/>
                </a:lnTo>
                <a:lnTo>
                  <a:pt x="254634" y="507364"/>
                </a:lnTo>
                <a:lnTo>
                  <a:pt x="274954" y="506095"/>
                </a:lnTo>
                <a:lnTo>
                  <a:pt x="315595" y="499745"/>
                </a:lnTo>
                <a:lnTo>
                  <a:pt x="353695" y="487045"/>
                </a:lnTo>
                <a:lnTo>
                  <a:pt x="388620" y="469264"/>
                </a:lnTo>
                <a:lnTo>
                  <a:pt x="419734" y="446404"/>
                </a:lnTo>
                <a:lnTo>
                  <a:pt x="447675" y="418464"/>
                </a:lnTo>
                <a:lnTo>
                  <a:pt x="470534" y="387350"/>
                </a:lnTo>
                <a:lnTo>
                  <a:pt x="488950" y="352425"/>
                </a:lnTo>
                <a:lnTo>
                  <a:pt x="501650" y="314325"/>
                </a:lnTo>
                <a:lnTo>
                  <a:pt x="508000" y="274320"/>
                </a:lnTo>
                <a:lnTo>
                  <a:pt x="508634" y="253364"/>
                </a:lnTo>
                <a:lnTo>
                  <a:pt x="508000" y="232410"/>
                </a:lnTo>
                <a:lnTo>
                  <a:pt x="501650" y="192404"/>
                </a:lnTo>
                <a:lnTo>
                  <a:pt x="488950" y="154939"/>
                </a:lnTo>
                <a:lnTo>
                  <a:pt x="470534" y="120014"/>
                </a:lnTo>
                <a:lnTo>
                  <a:pt x="447675" y="88264"/>
                </a:lnTo>
                <a:lnTo>
                  <a:pt x="419734" y="60960"/>
                </a:lnTo>
                <a:lnTo>
                  <a:pt x="388620" y="37464"/>
                </a:lnTo>
                <a:lnTo>
                  <a:pt x="353695" y="19685"/>
                </a:lnTo>
                <a:lnTo>
                  <a:pt x="315595" y="6985"/>
                </a:lnTo>
                <a:lnTo>
                  <a:pt x="274954" y="635"/>
                </a:lnTo>
                <a:lnTo>
                  <a:pt x="25463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87795" y="3060700"/>
            <a:ext cx="508634" cy="507365"/>
          </a:xfrm>
          <a:custGeom>
            <a:avLst/>
            <a:gdLst/>
            <a:ahLst/>
            <a:cxnLst/>
            <a:rect l="l" t="t" r="r" b="b"/>
            <a:pathLst>
              <a:path w="508634" h="507364">
                <a:moveTo>
                  <a:pt x="0" y="253364"/>
                </a:moveTo>
                <a:lnTo>
                  <a:pt x="3175" y="212089"/>
                </a:lnTo>
                <a:lnTo>
                  <a:pt x="12700" y="173354"/>
                </a:lnTo>
                <a:lnTo>
                  <a:pt x="28575" y="137160"/>
                </a:lnTo>
                <a:lnTo>
                  <a:pt x="48895" y="103504"/>
                </a:lnTo>
                <a:lnTo>
                  <a:pt x="74295" y="74295"/>
                </a:lnTo>
                <a:lnTo>
                  <a:pt x="104139" y="48895"/>
                </a:lnTo>
                <a:lnTo>
                  <a:pt x="137159" y="27939"/>
                </a:lnTo>
                <a:lnTo>
                  <a:pt x="173989" y="12700"/>
                </a:lnTo>
                <a:lnTo>
                  <a:pt x="213359" y="3175"/>
                </a:lnTo>
                <a:lnTo>
                  <a:pt x="254634" y="0"/>
                </a:lnTo>
                <a:lnTo>
                  <a:pt x="274954" y="635"/>
                </a:lnTo>
                <a:lnTo>
                  <a:pt x="315595" y="6985"/>
                </a:lnTo>
                <a:lnTo>
                  <a:pt x="353695" y="19685"/>
                </a:lnTo>
                <a:lnTo>
                  <a:pt x="388620" y="37464"/>
                </a:lnTo>
                <a:lnTo>
                  <a:pt x="419734" y="60960"/>
                </a:lnTo>
                <a:lnTo>
                  <a:pt x="447675" y="88264"/>
                </a:lnTo>
                <a:lnTo>
                  <a:pt x="470534" y="120014"/>
                </a:lnTo>
                <a:lnTo>
                  <a:pt x="488950" y="154939"/>
                </a:lnTo>
                <a:lnTo>
                  <a:pt x="501650" y="192404"/>
                </a:lnTo>
                <a:lnTo>
                  <a:pt x="508000" y="232410"/>
                </a:lnTo>
                <a:lnTo>
                  <a:pt x="508634" y="253364"/>
                </a:lnTo>
                <a:lnTo>
                  <a:pt x="508000" y="274320"/>
                </a:lnTo>
                <a:lnTo>
                  <a:pt x="501650" y="314325"/>
                </a:lnTo>
                <a:lnTo>
                  <a:pt x="488950" y="352425"/>
                </a:lnTo>
                <a:lnTo>
                  <a:pt x="470534" y="387350"/>
                </a:lnTo>
                <a:lnTo>
                  <a:pt x="447675" y="418464"/>
                </a:lnTo>
                <a:lnTo>
                  <a:pt x="419734" y="446404"/>
                </a:lnTo>
                <a:lnTo>
                  <a:pt x="388620" y="469264"/>
                </a:lnTo>
                <a:lnTo>
                  <a:pt x="353695" y="487045"/>
                </a:lnTo>
                <a:lnTo>
                  <a:pt x="315595" y="499745"/>
                </a:lnTo>
                <a:lnTo>
                  <a:pt x="274954" y="506095"/>
                </a:lnTo>
                <a:lnTo>
                  <a:pt x="254634" y="507364"/>
                </a:lnTo>
                <a:lnTo>
                  <a:pt x="233679" y="506095"/>
                </a:lnTo>
                <a:lnTo>
                  <a:pt x="193039" y="499745"/>
                </a:lnTo>
                <a:lnTo>
                  <a:pt x="155575" y="487045"/>
                </a:lnTo>
                <a:lnTo>
                  <a:pt x="120014" y="469264"/>
                </a:lnTo>
                <a:lnTo>
                  <a:pt x="88900" y="446404"/>
                </a:lnTo>
                <a:lnTo>
                  <a:pt x="60959" y="418464"/>
                </a:lnTo>
                <a:lnTo>
                  <a:pt x="38100" y="387350"/>
                </a:lnTo>
                <a:lnTo>
                  <a:pt x="19684" y="352425"/>
                </a:lnTo>
                <a:lnTo>
                  <a:pt x="6984" y="314325"/>
                </a:lnTo>
                <a:lnTo>
                  <a:pt x="634" y="274320"/>
                </a:lnTo>
                <a:lnTo>
                  <a:pt x="0" y="2533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83525" y="2493645"/>
            <a:ext cx="1260475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5694" y="1885314"/>
            <a:ext cx="4392295" cy="1039494"/>
          </a:xfrm>
          <a:custGeom>
            <a:avLst/>
            <a:gdLst/>
            <a:ahLst/>
            <a:cxnLst/>
            <a:rect l="l" t="t" r="r" b="b"/>
            <a:pathLst>
              <a:path w="4392295" h="1039494">
                <a:moveTo>
                  <a:pt x="4218940" y="0"/>
                </a:moveTo>
                <a:lnTo>
                  <a:pt x="168910" y="0"/>
                </a:lnTo>
                <a:lnTo>
                  <a:pt x="125730" y="6350"/>
                </a:lnTo>
                <a:lnTo>
                  <a:pt x="87630" y="22860"/>
                </a:lnTo>
                <a:lnTo>
                  <a:pt x="53975" y="47625"/>
                </a:lnTo>
                <a:lnTo>
                  <a:pt x="27940" y="79375"/>
                </a:lnTo>
                <a:lnTo>
                  <a:pt x="9525" y="116839"/>
                </a:lnTo>
                <a:lnTo>
                  <a:pt x="635" y="158750"/>
                </a:lnTo>
                <a:lnTo>
                  <a:pt x="0" y="173355"/>
                </a:lnTo>
                <a:lnTo>
                  <a:pt x="0" y="870585"/>
                </a:lnTo>
                <a:lnTo>
                  <a:pt x="6350" y="913130"/>
                </a:lnTo>
                <a:lnTo>
                  <a:pt x="22860" y="951864"/>
                </a:lnTo>
                <a:lnTo>
                  <a:pt x="46990" y="985520"/>
                </a:lnTo>
                <a:lnTo>
                  <a:pt x="78740" y="1011555"/>
                </a:lnTo>
                <a:lnTo>
                  <a:pt x="116205" y="1029970"/>
                </a:lnTo>
                <a:lnTo>
                  <a:pt x="158115" y="1038860"/>
                </a:lnTo>
                <a:lnTo>
                  <a:pt x="173355" y="1039495"/>
                </a:lnTo>
                <a:lnTo>
                  <a:pt x="4223384" y="1039495"/>
                </a:lnTo>
                <a:lnTo>
                  <a:pt x="4265930" y="1033145"/>
                </a:lnTo>
                <a:lnTo>
                  <a:pt x="4304665" y="1016635"/>
                </a:lnTo>
                <a:lnTo>
                  <a:pt x="4337684" y="991870"/>
                </a:lnTo>
                <a:lnTo>
                  <a:pt x="4364355" y="960120"/>
                </a:lnTo>
                <a:lnTo>
                  <a:pt x="4382770" y="922655"/>
                </a:lnTo>
                <a:lnTo>
                  <a:pt x="4391659" y="880745"/>
                </a:lnTo>
                <a:lnTo>
                  <a:pt x="4392295" y="866139"/>
                </a:lnTo>
                <a:lnTo>
                  <a:pt x="4392295" y="168910"/>
                </a:lnTo>
                <a:lnTo>
                  <a:pt x="4385309" y="126364"/>
                </a:lnTo>
                <a:lnTo>
                  <a:pt x="4369434" y="87630"/>
                </a:lnTo>
                <a:lnTo>
                  <a:pt x="4344670" y="54610"/>
                </a:lnTo>
                <a:lnTo>
                  <a:pt x="4312920" y="27939"/>
                </a:lnTo>
                <a:lnTo>
                  <a:pt x="4275455" y="9525"/>
                </a:lnTo>
                <a:lnTo>
                  <a:pt x="4233545" y="635"/>
                </a:lnTo>
                <a:lnTo>
                  <a:pt x="4218940" y="0"/>
                </a:lnTo>
                <a:close/>
              </a:path>
            </a:pathLst>
          </a:custGeom>
          <a:solidFill>
            <a:srgbClr val="49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94" y="1885314"/>
            <a:ext cx="4392295" cy="1039494"/>
          </a:xfrm>
          <a:custGeom>
            <a:avLst/>
            <a:gdLst/>
            <a:ahLst/>
            <a:cxnLst/>
            <a:rect l="l" t="t" r="r" b="b"/>
            <a:pathLst>
              <a:path w="4392295" h="1039494">
                <a:moveTo>
                  <a:pt x="0" y="173355"/>
                </a:moveTo>
                <a:lnTo>
                  <a:pt x="5080" y="130175"/>
                </a:lnTo>
                <a:lnTo>
                  <a:pt x="20320" y="91439"/>
                </a:lnTo>
                <a:lnTo>
                  <a:pt x="44450" y="57150"/>
                </a:lnTo>
                <a:lnTo>
                  <a:pt x="75565" y="29845"/>
                </a:lnTo>
                <a:lnTo>
                  <a:pt x="112395" y="10795"/>
                </a:lnTo>
                <a:lnTo>
                  <a:pt x="154305" y="1270"/>
                </a:lnTo>
                <a:lnTo>
                  <a:pt x="4218940" y="0"/>
                </a:lnTo>
                <a:lnTo>
                  <a:pt x="4233545" y="635"/>
                </a:lnTo>
                <a:lnTo>
                  <a:pt x="4275455" y="9525"/>
                </a:lnTo>
                <a:lnTo>
                  <a:pt x="4312920" y="27939"/>
                </a:lnTo>
                <a:lnTo>
                  <a:pt x="4344670" y="54610"/>
                </a:lnTo>
                <a:lnTo>
                  <a:pt x="4369434" y="87630"/>
                </a:lnTo>
                <a:lnTo>
                  <a:pt x="4385309" y="126364"/>
                </a:lnTo>
                <a:lnTo>
                  <a:pt x="4392295" y="168910"/>
                </a:lnTo>
                <a:lnTo>
                  <a:pt x="4392295" y="866139"/>
                </a:lnTo>
                <a:lnTo>
                  <a:pt x="4382770" y="922655"/>
                </a:lnTo>
                <a:lnTo>
                  <a:pt x="4364355" y="960120"/>
                </a:lnTo>
                <a:lnTo>
                  <a:pt x="4337684" y="991870"/>
                </a:lnTo>
                <a:lnTo>
                  <a:pt x="4304665" y="1016635"/>
                </a:lnTo>
                <a:lnTo>
                  <a:pt x="4265930" y="1033145"/>
                </a:lnTo>
                <a:lnTo>
                  <a:pt x="4223384" y="1039495"/>
                </a:lnTo>
                <a:lnTo>
                  <a:pt x="173355" y="1039495"/>
                </a:lnTo>
                <a:lnTo>
                  <a:pt x="116205" y="1029970"/>
                </a:lnTo>
                <a:lnTo>
                  <a:pt x="78740" y="1011555"/>
                </a:lnTo>
                <a:lnTo>
                  <a:pt x="46990" y="985520"/>
                </a:lnTo>
                <a:lnTo>
                  <a:pt x="22860" y="951864"/>
                </a:lnTo>
                <a:lnTo>
                  <a:pt x="6350" y="913130"/>
                </a:lnTo>
                <a:lnTo>
                  <a:pt x="0" y="870585"/>
                </a:lnTo>
                <a:lnTo>
                  <a:pt x="0" y="173355"/>
                </a:lnTo>
                <a:close/>
              </a:path>
            </a:pathLst>
          </a:custGeom>
          <a:ln w="12192">
            <a:solidFill>
              <a:srgbClr val="5A9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01241" y="2009139"/>
            <a:ext cx="4023995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979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ред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Вам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мф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сло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вия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ия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ап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язи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»,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чт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аша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мпа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гл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ьн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ощ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ут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ь п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ап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деяте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00493" y="3316351"/>
            <a:ext cx="69532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</a:pPr>
            <a:r>
              <a:rPr sz="1100" spc="-1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spc="-10" dirty="0">
                <a:latin typeface="Calibri"/>
                <a:cs typeface="Calibri"/>
              </a:rPr>
              <a:t>ут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е н</a:t>
            </a:r>
            <a:r>
              <a:rPr sz="1100" spc="-20" dirty="0">
                <a:latin typeface="Calibri"/>
                <a:cs typeface="Calibri"/>
              </a:rPr>
              <a:t>а</a:t>
            </a:r>
            <a:r>
              <a:rPr sz="1100" dirty="0">
                <a:latin typeface="Calibri"/>
                <a:cs typeface="Calibri"/>
              </a:rPr>
              <a:t>ц</a:t>
            </a:r>
            <a:r>
              <a:rPr sz="1100" spc="-10" dirty="0">
                <a:latin typeface="Calibri"/>
                <a:cs typeface="Calibri"/>
              </a:rPr>
              <a:t>е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по 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еги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dirty="0">
                <a:latin typeface="Calibri"/>
                <a:cs typeface="Calibri"/>
              </a:rPr>
              <a:t>ам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71089" y="5316092"/>
            <a:ext cx="739140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500"/>
              </a:lnSpc>
            </a:pPr>
            <a:r>
              <a:rPr sz="900" spc="-5" dirty="0">
                <a:latin typeface="Calibri"/>
                <a:cs typeface="Calibri"/>
              </a:rPr>
              <a:t>Г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15" dirty="0">
                <a:latin typeface="Calibri"/>
                <a:cs typeface="Calibri"/>
              </a:rPr>
              <a:t>нт</a:t>
            </a:r>
            <a:r>
              <a:rPr sz="900" spc="-1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йные с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оки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азв</a:t>
            </a:r>
            <a:r>
              <a:rPr sz="900" spc="5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тое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пост- п</a:t>
            </a:r>
            <a:r>
              <a:rPr sz="900" spc="-10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ода</a:t>
            </a:r>
            <a:r>
              <a:rPr sz="900" spc="5" dirty="0">
                <a:latin typeface="Calibri"/>
                <a:cs typeface="Calibri"/>
              </a:rPr>
              <a:t>ж</a:t>
            </a:r>
            <a:r>
              <a:rPr sz="900" dirty="0">
                <a:latin typeface="Calibri"/>
                <a:cs typeface="Calibri"/>
              </a:rPr>
              <a:t>ное обс</a:t>
            </a:r>
            <a:r>
              <a:rPr sz="900" spc="-5" dirty="0">
                <a:latin typeface="Calibri"/>
                <a:cs typeface="Calibri"/>
              </a:rPr>
              <a:t>л</a:t>
            </a:r>
            <a:r>
              <a:rPr sz="900" dirty="0">
                <a:latin typeface="Calibri"/>
                <a:cs typeface="Calibri"/>
              </a:rPr>
              <a:t>ужива</a:t>
            </a:r>
            <a:r>
              <a:rPr sz="900" spc="-15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8439" y="4590669"/>
            <a:ext cx="956944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100"/>
              </a:lnSpc>
            </a:pPr>
            <a:r>
              <a:rPr sz="1100" spc="-1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spc="-10" dirty="0">
                <a:latin typeface="Calibri"/>
                <a:cs typeface="Calibri"/>
              </a:rPr>
              <a:t>ут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е аг</a:t>
            </a:r>
            <a:r>
              <a:rPr sz="1100" spc="-15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е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10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20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й ма</a:t>
            </a:r>
            <a:r>
              <a:rPr sz="1100" spc="-20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кет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г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й </a:t>
            </a:r>
            <a:r>
              <a:rPr sz="1100" spc="-15" dirty="0">
                <a:latin typeface="Calibri"/>
                <a:cs typeface="Calibri"/>
              </a:rPr>
              <a:t>п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л</a:t>
            </a:r>
            <a:r>
              <a:rPr sz="1100" spc="-10" dirty="0">
                <a:latin typeface="Calibri"/>
                <a:cs typeface="Calibri"/>
              </a:rPr>
              <a:t>итики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мы н</a:t>
            </a:r>
            <a:r>
              <a:rPr sz="1100" dirty="0">
                <a:latin typeface="Calibri"/>
                <a:cs typeface="Calibri"/>
              </a:rPr>
              <a:t>е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б</a:t>
            </a:r>
            <a:r>
              <a:rPr sz="1100" dirty="0">
                <a:latin typeface="Calibri"/>
                <a:cs typeface="Calibri"/>
              </a:rPr>
              <a:t>у</a:t>
            </a:r>
            <a:r>
              <a:rPr sz="1100" spc="-20" dirty="0">
                <a:latin typeface="Calibri"/>
                <a:cs typeface="Calibri"/>
              </a:rPr>
              <a:t>д</a:t>
            </a:r>
            <a:r>
              <a:rPr sz="1100" dirty="0">
                <a:latin typeface="Calibri"/>
                <a:cs typeface="Calibri"/>
              </a:rPr>
              <a:t>ем н</a:t>
            </a:r>
            <a:r>
              <a:rPr sz="1100" spc="-5" dirty="0">
                <a:latin typeface="Calibri"/>
                <a:cs typeface="Calibri"/>
              </a:rPr>
              <a:t>а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я</a:t>
            </a:r>
            <a:r>
              <a:rPr sz="1100" dirty="0">
                <a:latin typeface="Calibri"/>
                <a:cs typeface="Calibri"/>
              </a:rPr>
              <a:t>з</a:t>
            </a:r>
            <a:r>
              <a:rPr sz="1100" spc="-15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15" dirty="0">
                <a:latin typeface="Calibri"/>
                <a:cs typeface="Calibri"/>
              </a:rPr>
              <a:t>а</a:t>
            </a:r>
            <a:r>
              <a:rPr sz="1100" spc="-10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ь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вам 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б</a:t>
            </a:r>
            <a:r>
              <a:rPr sz="1100" dirty="0">
                <a:latin typeface="Calibri"/>
                <a:cs typeface="Calibri"/>
              </a:rPr>
              <a:t>я</a:t>
            </a:r>
            <a:r>
              <a:rPr sz="1100" spc="-15" dirty="0">
                <a:latin typeface="Calibri"/>
                <a:cs typeface="Calibri"/>
              </a:rPr>
              <a:t>за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0" dirty="0">
                <a:latin typeface="Calibri"/>
                <a:cs typeface="Calibri"/>
              </a:rPr>
              <a:t>е</a:t>
            </a:r>
            <a:r>
              <a:rPr sz="1100" dirty="0">
                <a:latin typeface="Calibri"/>
                <a:cs typeface="Calibri"/>
              </a:rPr>
              <a:t>л</a:t>
            </a:r>
            <a:r>
              <a:rPr sz="1100" spc="-15" dirty="0">
                <a:latin typeface="Calibri"/>
                <a:cs typeface="Calibri"/>
              </a:rPr>
              <a:t>ь</a:t>
            </a:r>
            <a:r>
              <a:rPr sz="1100" dirty="0">
                <a:latin typeface="Calibri"/>
                <a:cs typeface="Calibri"/>
              </a:rPr>
              <a:t>н</a:t>
            </a:r>
            <a:r>
              <a:rPr sz="1100" spc="-20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й 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б</a:t>
            </a:r>
            <a:r>
              <a:rPr sz="1100" spc="-20" dirty="0">
                <a:latin typeface="Calibri"/>
                <a:cs typeface="Calibri"/>
              </a:rPr>
              <a:t>ъ</a:t>
            </a:r>
            <a:r>
              <a:rPr sz="1100" dirty="0">
                <a:latin typeface="Calibri"/>
                <a:cs typeface="Calibri"/>
              </a:rPr>
              <a:t>ем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п</a:t>
            </a:r>
            <a:r>
              <a:rPr sz="1100" spc="-20" dirty="0">
                <a:latin typeface="Calibri"/>
                <a:cs typeface="Calibri"/>
              </a:rPr>
              <a:t>р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5" dirty="0">
                <a:latin typeface="Calibri"/>
                <a:cs typeface="Calibri"/>
              </a:rPr>
              <a:t>д</a:t>
            </a:r>
            <a:r>
              <a:rPr sz="1100" spc="-15" dirty="0">
                <a:latin typeface="Calibri"/>
                <a:cs typeface="Calibri"/>
              </a:rPr>
              <a:t>а</a:t>
            </a:r>
            <a:r>
              <a:rPr sz="1100" dirty="0">
                <a:latin typeface="Calibri"/>
                <a:cs typeface="Calibri"/>
              </a:rPr>
              <a:t>ж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54421" y="3581780"/>
            <a:ext cx="106743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800"/>
              </a:lnSpc>
            </a:pPr>
            <a:r>
              <a:rPr sz="1100" dirty="0">
                <a:latin typeface="Calibri"/>
                <a:cs typeface="Calibri"/>
              </a:rPr>
              <a:t>П</a:t>
            </a:r>
            <a:r>
              <a:rPr sz="1100" spc="-20" dirty="0">
                <a:latin typeface="Calibri"/>
                <a:cs typeface="Calibri"/>
              </a:rPr>
              <a:t>р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20" dirty="0">
                <a:latin typeface="Calibri"/>
                <a:cs typeface="Calibri"/>
              </a:rPr>
              <a:t>д</a:t>
            </a:r>
            <a:r>
              <a:rPr sz="1100" dirty="0">
                <a:latin typeface="Calibri"/>
                <a:cs typeface="Calibri"/>
              </a:rPr>
              <a:t>а</a:t>
            </a:r>
            <a:r>
              <a:rPr sz="1100" spc="-10" dirty="0">
                <a:latin typeface="Calibri"/>
                <a:cs typeface="Calibri"/>
              </a:rPr>
              <a:t>ж</a:t>
            </a:r>
            <a:r>
              <a:rPr sz="1100" dirty="0">
                <a:latin typeface="Calibri"/>
                <a:cs typeface="Calibri"/>
              </a:rPr>
              <a:t>а п</a:t>
            </a:r>
            <a:r>
              <a:rPr sz="1100" spc="-15" dirty="0">
                <a:latin typeface="Calibri"/>
                <a:cs typeface="Calibri"/>
              </a:rPr>
              <a:t>р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20" dirty="0">
                <a:latin typeface="Calibri"/>
                <a:cs typeface="Calibri"/>
              </a:rPr>
              <a:t>д</a:t>
            </a:r>
            <a:r>
              <a:rPr sz="1100" spc="-10" dirty="0">
                <a:latin typeface="Calibri"/>
                <a:cs typeface="Calibri"/>
              </a:rPr>
              <a:t>укци</a:t>
            </a:r>
            <a:r>
              <a:rPr sz="1100" dirty="0">
                <a:latin typeface="Calibri"/>
                <a:cs typeface="Calibri"/>
              </a:rPr>
              <a:t>и т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л</a:t>
            </a:r>
            <a:r>
              <a:rPr sz="1100" spc="-15" dirty="0">
                <a:latin typeface="Calibri"/>
                <a:cs typeface="Calibri"/>
              </a:rPr>
              <a:t>ь</a:t>
            </a:r>
            <a:r>
              <a:rPr sz="1100" dirty="0">
                <a:latin typeface="Calibri"/>
                <a:cs typeface="Calibri"/>
              </a:rPr>
              <a:t>ко н</a:t>
            </a:r>
            <a:r>
              <a:rPr sz="1100" spc="-20" dirty="0">
                <a:latin typeface="Calibri"/>
                <a:cs typeface="Calibri"/>
              </a:rPr>
              <a:t>а</a:t>
            </a:r>
            <a:r>
              <a:rPr sz="1100" dirty="0">
                <a:latin typeface="Calibri"/>
                <a:cs typeface="Calibri"/>
              </a:rPr>
              <a:t>п</a:t>
            </a:r>
            <a:r>
              <a:rPr sz="1100" spc="-15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я</a:t>
            </a:r>
            <a:r>
              <a:rPr sz="1100" spc="-15" dirty="0">
                <a:latin typeface="Calibri"/>
                <a:cs typeface="Calibri"/>
              </a:rPr>
              <a:t>м</a:t>
            </a:r>
            <a:r>
              <a:rPr sz="1100" dirty="0">
                <a:latin typeface="Calibri"/>
                <a:cs typeface="Calibri"/>
              </a:rPr>
              <a:t>у</a:t>
            </a:r>
            <a:r>
              <a:rPr sz="1100" spc="-20" dirty="0">
                <a:latin typeface="Calibri"/>
                <a:cs typeface="Calibri"/>
              </a:rPr>
              <a:t>ю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м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у</a:t>
            </a:r>
            <a:r>
              <a:rPr sz="1100" dirty="0">
                <a:latin typeface="Calibri"/>
                <a:cs typeface="Calibri"/>
              </a:rPr>
              <a:t>я цепь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100" spc="-15" dirty="0">
                <a:latin typeface="Calibri"/>
                <a:cs typeface="Calibri"/>
              </a:rPr>
              <a:t>п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е</a:t>
            </a:r>
            <a:r>
              <a:rPr sz="1100" spc="-5" dirty="0">
                <a:latin typeface="Calibri"/>
                <a:cs typeface="Calibri"/>
              </a:rPr>
              <a:t>д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ик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66386" y="4000880"/>
            <a:ext cx="1083945" cy="172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400"/>
              </a:lnSpc>
            </a:pPr>
            <a:r>
              <a:rPr sz="1100" spc="-1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spc="-10" dirty="0">
                <a:latin typeface="Calibri"/>
                <a:cs typeface="Calibri"/>
              </a:rPr>
              <a:t>ут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е н</a:t>
            </a:r>
            <a:r>
              <a:rPr sz="1100" spc="-15" dirty="0">
                <a:latin typeface="Calibri"/>
                <a:cs typeface="Calibri"/>
              </a:rPr>
              <a:t>е</a:t>
            </a:r>
            <a:r>
              <a:rPr sz="1100" spc="-10" dirty="0">
                <a:latin typeface="Calibri"/>
                <a:cs typeface="Calibri"/>
              </a:rPr>
              <a:t>ц</a:t>
            </a:r>
            <a:r>
              <a:rPr sz="1100" dirty="0">
                <a:latin typeface="Calibri"/>
                <a:cs typeface="Calibri"/>
              </a:rPr>
              <a:t>е</a:t>
            </a:r>
            <a:r>
              <a:rPr sz="1100" spc="-10" dirty="0">
                <a:latin typeface="Calibri"/>
                <a:cs typeface="Calibri"/>
              </a:rPr>
              <a:t>ле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20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х 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а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spc="-10" dirty="0">
                <a:latin typeface="Calibri"/>
                <a:cs typeface="Calibri"/>
              </a:rPr>
              <a:t>х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20" dirty="0">
                <a:latin typeface="Calibri"/>
                <a:cs typeface="Calibri"/>
              </a:rPr>
              <a:t>д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91500"/>
              </a:lnSpc>
              <a:spcBef>
                <a:spcPts val="40"/>
              </a:spcBef>
            </a:pP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е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20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укт</a:t>
            </a:r>
            <a:r>
              <a:rPr sz="1100" dirty="0">
                <a:latin typeface="Calibri"/>
                <a:cs typeface="Calibri"/>
              </a:rPr>
              <a:t>у</a:t>
            </a:r>
            <a:r>
              <a:rPr sz="1100" spc="-20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0" dirty="0">
                <a:latin typeface="Calibri"/>
                <a:cs typeface="Calibri"/>
              </a:rPr>
              <a:t>з</a:t>
            </a:r>
            <a:r>
              <a:rPr sz="1100" spc="-15" dirty="0">
                <a:latin typeface="Calibri"/>
                <a:cs typeface="Calibri"/>
              </a:rPr>
              <a:t>а</a:t>
            </a:r>
            <a:r>
              <a:rPr sz="1100" dirty="0">
                <a:latin typeface="Calibri"/>
                <a:cs typeface="Calibri"/>
              </a:rPr>
              <a:t>ц</a:t>
            </a:r>
            <a:r>
              <a:rPr sz="1100" spc="-10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я п</a:t>
            </a:r>
            <a:r>
              <a:rPr sz="1100" spc="-15" dirty="0">
                <a:latin typeface="Calibri"/>
                <a:cs typeface="Calibri"/>
              </a:rPr>
              <a:t>р</a:t>
            </a:r>
            <a:r>
              <a:rPr sz="1100" spc="-10" dirty="0">
                <a:latin typeface="Calibri"/>
                <a:cs typeface="Calibri"/>
              </a:rPr>
              <a:t>ои</a:t>
            </a:r>
            <a:r>
              <a:rPr sz="1100" dirty="0">
                <a:latin typeface="Calibri"/>
                <a:cs typeface="Calibri"/>
              </a:rPr>
              <a:t>з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20" dirty="0">
                <a:latin typeface="Calibri"/>
                <a:cs typeface="Calibri"/>
              </a:rPr>
              <a:t>д</a:t>
            </a:r>
            <a:r>
              <a:rPr sz="1100" spc="-1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15" dirty="0">
                <a:latin typeface="Calibri"/>
                <a:cs typeface="Calibri"/>
              </a:rPr>
              <a:t>в</a:t>
            </a:r>
            <a:r>
              <a:rPr sz="1100" dirty="0">
                <a:latin typeface="Calibri"/>
                <a:cs typeface="Calibri"/>
              </a:rPr>
              <a:t>а </a:t>
            </a:r>
            <a:r>
              <a:rPr sz="1100" spc="-15" dirty="0">
                <a:latin typeface="Calibri"/>
                <a:cs typeface="Calibri"/>
              </a:rPr>
              <a:t>п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м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г</a:t>
            </a:r>
            <a:r>
              <a:rPr sz="1100" spc="-15" dirty="0">
                <a:latin typeface="Calibri"/>
                <a:cs typeface="Calibri"/>
              </a:rPr>
              <a:t>а</a:t>
            </a:r>
            <a:r>
              <a:rPr sz="1100" spc="-20" dirty="0">
                <a:latin typeface="Calibri"/>
                <a:cs typeface="Calibri"/>
              </a:rPr>
              <a:t>ю</a:t>
            </a:r>
            <a:r>
              <a:rPr sz="1100" dirty="0">
                <a:latin typeface="Calibri"/>
                <a:cs typeface="Calibri"/>
              </a:rPr>
              <a:t>т</a:t>
            </a:r>
            <a:endParaRPr sz="1100">
              <a:latin typeface="Calibri"/>
              <a:cs typeface="Calibri"/>
            </a:endParaRPr>
          </a:p>
          <a:p>
            <a:pPr marL="12700" marR="173355">
              <a:lnSpc>
                <a:spcPts val="121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с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з</a:t>
            </a:r>
            <a:r>
              <a:rPr sz="1100" spc="-10" dirty="0">
                <a:latin typeface="Calibri"/>
                <a:cs typeface="Calibri"/>
              </a:rPr>
              <a:t>ит</a:t>
            </a:r>
            <a:r>
              <a:rPr sz="1100" dirty="0">
                <a:latin typeface="Calibri"/>
                <a:cs typeface="Calibri"/>
              </a:rPr>
              <a:t>ь ст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5" dirty="0">
                <a:latin typeface="Calibri"/>
                <a:cs typeface="Calibri"/>
              </a:rPr>
              <a:t>м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сть</a:t>
            </a:r>
            <a:endParaRPr sz="1100">
              <a:latin typeface="Calibri"/>
              <a:cs typeface="Calibri"/>
            </a:endParaRPr>
          </a:p>
          <a:p>
            <a:pPr marL="12700" marR="173355">
              <a:lnSpc>
                <a:spcPts val="120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п</a:t>
            </a:r>
            <a:r>
              <a:rPr sz="1100" spc="-15" dirty="0">
                <a:latin typeface="Calibri"/>
                <a:cs typeface="Calibri"/>
              </a:rPr>
              <a:t>р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20" dirty="0">
                <a:latin typeface="Calibri"/>
                <a:cs typeface="Calibri"/>
              </a:rPr>
              <a:t>д</a:t>
            </a:r>
            <a:r>
              <a:rPr sz="1100" spc="-10" dirty="0">
                <a:latin typeface="Calibri"/>
                <a:cs typeface="Calibri"/>
              </a:rPr>
              <a:t>укци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д</a:t>
            </a:r>
            <a:r>
              <a:rPr sz="1100" spc="-15" dirty="0">
                <a:latin typeface="Calibri"/>
                <a:cs typeface="Calibri"/>
              </a:rPr>
              <a:t>л</a:t>
            </a:r>
            <a:r>
              <a:rPr sz="1100" dirty="0">
                <a:latin typeface="Calibri"/>
                <a:cs typeface="Calibri"/>
              </a:rPr>
              <a:t>я </a:t>
            </a:r>
            <a:r>
              <a:rPr sz="1100" spc="-10" dirty="0">
                <a:latin typeface="Calibri"/>
                <a:cs typeface="Calibri"/>
              </a:rPr>
              <a:t>к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15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е</a:t>
            </a:r>
            <a:r>
              <a:rPr sz="1100" dirty="0">
                <a:latin typeface="Calibri"/>
                <a:cs typeface="Calibri"/>
              </a:rPr>
              <a:t>ч</a:t>
            </a:r>
            <a:r>
              <a:rPr sz="1100" spc="-20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ог</a:t>
            </a:r>
            <a:r>
              <a:rPr sz="1100" dirty="0">
                <a:latin typeface="Calibri"/>
                <a:cs typeface="Calibri"/>
              </a:rPr>
              <a:t>о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sz="1100" spc="-15" dirty="0">
                <a:latin typeface="Calibri"/>
                <a:cs typeface="Calibri"/>
              </a:rPr>
              <a:t>п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т</a:t>
            </a:r>
            <a:r>
              <a:rPr sz="1100" spc="-20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е</a:t>
            </a:r>
            <a:r>
              <a:rPr sz="1100" spc="-10" dirty="0">
                <a:latin typeface="Calibri"/>
                <a:cs typeface="Calibri"/>
              </a:rPr>
              <a:t>бите</a:t>
            </a:r>
            <a:r>
              <a:rPr sz="1100" spc="-15" dirty="0">
                <a:latin typeface="Calibri"/>
                <a:cs typeface="Calibri"/>
              </a:rPr>
              <a:t>л</a:t>
            </a:r>
            <a:r>
              <a:rPr sz="1100" dirty="0">
                <a:latin typeface="Calibri"/>
                <a:cs typeface="Calibri"/>
              </a:rPr>
              <a:t>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2185" y="6334378"/>
            <a:ext cx="3394201" cy="66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93292"/>
            <a:ext cx="556542" cy="4722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29" y="0"/>
            <a:ext cx="60070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950" y="5607050"/>
            <a:ext cx="3403600" cy="393065"/>
          </a:xfrm>
          <a:custGeom>
            <a:avLst/>
            <a:gdLst/>
            <a:ahLst/>
            <a:cxnLst/>
            <a:rect l="l" t="t" r="r" b="b"/>
            <a:pathLst>
              <a:path w="3403600" h="393064">
                <a:moveTo>
                  <a:pt x="0" y="393065"/>
                </a:moveTo>
                <a:lnTo>
                  <a:pt x="3403600" y="393065"/>
                </a:lnTo>
                <a:lnTo>
                  <a:pt x="3403600" y="0"/>
                </a:lnTo>
                <a:lnTo>
                  <a:pt x="0" y="0"/>
                </a:lnTo>
                <a:lnTo>
                  <a:pt x="0" y="39306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750" y="5093334"/>
            <a:ext cx="3061335" cy="391795"/>
          </a:xfrm>
          <a:custGeom>
            <a:avLst/>
            <a:gdLst/>
            <a:ahLst/>
            <a:cxnLst/>
            <a:rect l="l" t="t" r="r" b="b"/>
            <a:pathLst>
              <a:path w="3061335" h="391795">
                <a:moveTo>
                  <a:pt x="0" y="391794"/>
                </a:moveTo>
                <a:lnTo>
                  <a:pt x="3061335" y="391794"/>
                </a:lnTo>
                <a:lnTo>
                  <a:pt x="3061335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5058409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20">
                <a:moveTo>
                  <a:pt x="245109" y="0"/>
                </a:moveTo>
                <a:lnTo>
                  <a:pt x="205739" y="3175"/>
                </a:lnTo>
                <a:lnTo>
                  <a:pt x="167639" y="12064"/>
                </a:lnTo>
                <a:lnTo>
                  <a:pt x="132714" y="27304"/>
                </a:lnTo>
                <a:lnTo>
                  <a:pt x="85725" y="59054"/>
                </a:lnTo>
                <a:lnTo>
                  <a:pt x="47625" y="100329"/>
                </a:lnTo>
                <a:lnTo>
                  <a:pt x="19050" y="149859"/>
                </a:lnTo>
                <a:lnTo>
                  <a:pt x="6984" y="186054"/>
                </a:lnTo>
                <a:lnTo>
                  <a:pt x="634" y="224789"/>
                </a:lnTo>
                <a:lnTo>
                  <a:pt x="0" y="245109"/>
                </a:lnTo>
                <a:lnTo>
                  <a:pt x="634" y="265429"/>
                </a:lnTo>
                <a:lnTo>
                  <a:pt x="6984" y="304164"/>
                </a:lnTo>
                <a:lnTo>
                  <a:pt x="19050" y="340359"/>
                </a:lnTo>
                <a:lnTo>
                  <a:pt x="47625" y="389889"/>
                </a:lnTo>
                <a:lnTo>
                  <a:pt x="85725" y="431164"/>
                </a:lnTo>
                <a:lnTo>
                  <a:pt x="132714" y="462914"/>
                </a:lnTo>
                <a:lnTo>
                  <a:pt x="167639" y="478154"/>
                </a:lnTo>
                <a:lnTo>
                  <a:pt x="205739" y="487044"/>
                </a:lnTo>
                <a:lnTo>
                  <a:pt x="245109" y="490219"/>
                </a:lnTo>
                <a:lnTo>
                  <a:pt x="265429" y="489584"/>
                </a:lnTo>
                <a:lnTo>
                  <a:pt x="304164" y="483234"/>
                </a:lnTo>
                <a:lnTo>
                  <a:pt x="340994" y="471169"/>
                </a:lnTo>
                <a:lnTo>
                  <a:pt x="390525" y="443229"/>
                </a:lnTo>
                <a:lnTo>
                  <a:pt x="431800" y="404494"/>
                </a:lnTo>
                <a:lnTo>
                  <a:pt x="463550" y="358139"/>
                </a:lnTo>
                <a:lnTo>
                  <a:pt x="478154" y="322579"/>
                </a:lnTo>
                <a:lnTo>
                  <a:pt x="487679" y="285114"/>
                </a:lnTo>
                <a:lnTo>
                  <a:pt x="490854" y="245109"/>
                </a:lnTo>
                <a:lnTo>
                  <a:pt x="490219" y="224789"/>
                </a:lnTo>
                <a:lnTo>
                  <a:pt x="483869" y="186054"/>
                </a:lnTo>
                <a:lnTo>
                  <a:pt x="471169" y="149859"/>
                </a:lnTo>
                <a:lnTo>
                  <a:pt x="443229" y="100329"/>
                </a:lnTo>
                <a:lnTo>
                  <a:pt x="405129" y="59054"/>
                </a:lnTo>
                <a:lnTo>
                  <a:pt x="358139" y="27304"/>
                </a:lnTo>
                <a:lnTo>
                  <a:pt x="323214" y="12064"/>
                </a:lnTo>
                <a:lnTo>
                  <a:pt x="285114" y="3175"/>
                </a:lnTo>
                <a:lnTo>
                  <a:pt x="245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520" y="5058409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20">
                <a:moveTo>
                  <a:pt x="0" y="245109"/>
                </a:moveTo>
                <a:lnTo>
                  <a:pt x="3175" y="205104"/>
                </a:lnTo>
                <a:lnTo>
                  <a:pt x="12700" y="167639"/>
                </a:lnTo>
                <a:lnTo>
                  <a:pt x="27304" y="132079"/>
                </a:lnTo>
                <a:lnTo>
                  <a:pt x="59054" y="85725"/>
                </a:lnTo>
                <a:lnTo>
                  <a:pt x="100329" y="46989"/>
                </a:lnTo>
                <a:lnTo>
                  <a:pt x="149859" y="19050"/>
                </a:lnTo>
                <a:lnTo>
                  <a:pt x="186689" y="6984"/>
                </a:lnTo>
                <a:lnTo>
                  <a:pt x="225425" y="634"/>
                </a:lnTo>
                <a:lnTo>
                  <a:pt x="245109" y="0"/>
                </a:lnTo>
                <a:lnTo>
                  <a:pt x="265429" y="634"/>
                </a:lnTo>
                <a:lnTo>
                  <a:pt x="304164" y="6984"/>
                </a:lnTo>
                <a:lnTo>
                  <a:pt x="340994" y="19050"/>
                </a:lnTo>
                <a:lnTo>
                  <a:pt x="390525" y="46989"/>
                </a:lnTo>
                <a:lnTo>
                  <a:pt x="431800" y="85725"/>
                </a:lnTo>
                <a:lnTo>
                  <a:pt x="463550" y="132079"/>
                </a:lnTo>
                <a:lnTo>
                  <a:pt x="478154" y="167639"/>
                </a:lnTo>
                <a:lnTo>
                  <a:pt x="487679" y="205104"/>
                </a:lnTo>
                <a:lnTo>
                  <a:pt x="490854" y="245109"/>
                </a:lnTo>
                <a:lnTo>
                  <a:pt x="490219" y="265429"/>
                </a:lnTo>
                <a:lnTo>
                  <a:pt x="483869" y="304164"/>
                </a:lnTo>
                <a:lnTo>
                  <a:pt x="471169" y="340359"/>
                </a:lnTo>
                <a:lnTo>
                  <a:pt x="443229" y="389889"/>
                </a:lnTo>
                <a:lnTo>
                  <a:pt x="405129" y="431164"/>
                </a:lnTo>
                <a:lnTo>
                  <a:pt x="358139" y="462914"/>
                </a:lnTo>
                <a:lnTo>
                  <a:pt x="323214" y="478154"/>
                </a:lnTo>
                <a:lnTo>
                  <a:pt x="285114" y="487044"/>
                </a:lnTo>
                <a:lnTo>
                  <a:pt x="245109" y="490219"/>
                </a:lnTo>
                <a:lnTo>
                  <a:pt x="225425" y="489584"/>
                </a:lnTo>
                <a:lnTo>
                  <a:pt x="186689" y="483234"/>
                </a:lnTo>
                <a:lnTo>
                  <a:pt x="149859" y="471169"/>
                </a:lnTo>
                <a:lnTo>
                  <a:pt x="100329" y="443229"/>
                </a:lnTo>
                <a:lnTo>
                  <a:pt x="59054" y="404494"/>
                </a:lnTo>
                <a:lnTo>
                  <a:pt x="27304" y="358139"/>
                </a:lnTo>
                <a:lnTo>
                  <a:pt x="12700" y="322579"/>
                </a:lnTo>
                <a:lnTo>
                  <a:pt x="3175" y="285114"/>
                </a:lnTo>
                <a:lnTo>
                  <a:pt x="0" y="245109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1145" y="5558154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245744" y="0"/>
                </a:moveTo>
                <a:lnTo>
                  <a:pt x="205739" y="3175"/>
                </a:lnTo>
                <a:lnTo>
                  <a:pt x="167639" y="12065"/>
                </a:lnTo>
                <a:lnTo>
                  <a:pt x="132714" y="27305"/>
                </a:lnTo>
                <a:lnTo>
                  <a:pt x="85725" y="59055"/>
                </a:lnTo>
                <a:lnTo>
                  <a:pt x="47625" y="100330"/>
                </a:lnTo>
                <a:lnTo>
                  <a:pt x="19684" y="149860"/>
                </a:lnTo>
                <a:lnTo>
                  <a:pt x="6984" y="186055"/>
                </a:lnTo>
                <a:lnTo>
                  <a:pt x="634" y="225425"/>
                </a:lnTo>
                <a:lnTo>
                  <a:pt x="0" y="245110"/>
                </a:lnTo>
                <a:lnTo>
                  <a:pt x="634" y="265430"/>
                </a:lnTo>
                <a:lnTo>
                  <a:pt x="6984" y="304165"/>
                </a:lnTo>
                <a:lnTo>
                  <a:pt x="19684" y="340995"/>
                </a:lnTo>
                <a:lnTo>
                  <a:pt x="47625" y="389890"/>
                </a:lnTo>
                <a:lnTo>
                  <a:pt x="85725" y="431800"/>
                </a:lnTo>
                <a:lnTo>
                  <a:pt x="132714" y="462915"/>
                </a:lnTo>
                <a:lnTo>
                  <a:pt x="167639" y="478155"/>
                </a:lnTo>
                <a:lnTo>
                  <a:pt x="205739" y="487680"/>
                </a:lnTo>
                <a:lnTo>
                  <a:pt x="245744" y="490855"/>
                </a:lnTo>
                <a:lnTo>
                  <a:pt x="265429" y="489585"/>
                </a:lnTo>
                <a:lnTo>
                  <a:pt x="304164" y="483235"/>
                </a:lnTo>
                <a:lnTo>
                  <a:pt x="340994" y="471170"/>
                </a:lnTo>
                <a:lnTo>
                  <a:pt x="390525" y="443230"/>
                </a:lnTo>
                <a:lnTo>
                  <a:pt x="431800" y="405130"/>
                </a:lnTo>
                <a:lnTo>
                  <a:pt x="463550" y="358140"/>
                </a:lnTo>
                <a:lnTo>
                  <a:pt x="478154" y="322580"/>
                </a:lnTo>
                <a:lnTo>
                  <a:pt x="487679" y="285115"/>
                </a:lnTo>
                <a:lnTo>
                  <a:pt x="490854" y="245110"/>
                </a:lnTo>
                <a:lnTo>
                  <a:pt x="490219" y="225425"/>
                </a:lnTo>
                <a:lnTo>
                  <a:pt x="483869" y="186055"/>
                </a:lnTo>
                <a:lnTo>
                  <a:pt x="471804" y="149860"/>
                </a:lnTo>
                <a:lnTo>
                  <a:pt x="443229" y="100330"/>
                </a:lnTo>
                <a:lnTo>
                  <a:pt x="405129" y="59055"/>
                </a:lnTo>
                <a:lnTo>
                  <a:pt x="358139" y="27305"/>
                </a:lnTo>
                <a:lnTo>
                  <a:pt x="323214" y="12065"/>
                </a:lnTo>
                <a:lnTo>
                  <a:pt x="285114" y="3175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1145" y="5558154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0" y="245110"/>
                </a:moveTo>
                <a:lnTo>
                  <a:pt x="3175" y="205740"/>
                </a:lnTo>
                <a:lnTo>
                  <a:pt x="12700" y="167640"/>
                </a:lnTo>
                <a:lnTo>
                  <a:pt x="59054" y="85725"/>
                </a:lnTo>
                <a:lnTo>
                  <a:pt x="100329" y="46990"/>
                </a:lnTo>
                <a:lnTo>
                  <a:pt x="149859" y="19050"/>
                </a:lnTo>
                <a:lnTo>
                  <a:pt x="186689" y="6985"/>
                </a:lnTo>
                <a:lnTo>
                  <a:pt x="225425" y="635"/>
                </a:lnTo>
                <a:lnTo>
                  <a:pt x="245744" y="0"/>
                </a:lnTo>
                <a:lnTo>
                  <a:pt x="265429" y="635"/>
                </a:lnTo>
                <a:lnTo>
                  <a:pt x="304164" y="6985"/>
                </a:lnTo>
                <a:lnTo>
                  <a:pt x="340994" y="19050"/>
                </a:lnTo>
                <a:lnTo>
                  <a:pt x="390525" y="46990"/>
                </a:lnTo>
                <a:lnTo>
                  <a:pt x="431800" y="85725"/>
                </a:lnTo>
                <a:lnTo>
                  <a:pt x="463550" y="132715"/>
                </a:lnTo>
                <a:lnTo>
                  <a:pt x="487679" y="205740"/>
                </a:lnTo>
                <a:lnTo>
                  <a:pt x="490854" y="245110"/>
                </a:lnTo>
                <a:lnTo>
                  <a:pt x="490219" y="265430"/>
                </a:lnTo>
                <a:lnTo>
                  <a:pt x="483869" y="304165"/>
                </a:lnTo>
                <a:lnTo>
                  <a:pt x="471804" y="340995"/>
                </a:lnTo>
                <a:lnTo>
                  <a:pt x="443229" y="389890"/>
                </a:lnTo>
                <a:lnTo>
                  <a:pt x="405129" y="431800"/>
                </a:lnTo>
                <a:lnTo>
                  <a:pt x="358139" y="462915"/>
                </a:lnTo>
                <a:lnTo>
                  <a:pt x="323214" y="478155"/>
                </a:lnTo>
                <a:lnTo>
                  <a:pt x="285114" y="487680"/>
                </a:lnTo>
                <a:lnTo>
                  <a:pt x="245744" y="490855"/>
                </a:lnTo>
                <a:lnTo>
                  <a:pt x="225425" y="489585"/>
                </a:lnTo>
                <a:lnTo>
                  <a:pt x="186689" y="483235"/>
                </a:lnTo>
                <a:lnTo>
                  <a:pt x="149859" y="471170"/>
                </a:lnTo>
                <a:lnTo>
                  <a:pt x="100329" y="443230"/>
                </a:lnTo>
                <a:lnTo>
                  <a:pt x="59054" y="405130"/>
                </a:lnTo>
                <a:lnTo>
                  <a:pt x="27304" y="358140"/>
                </a:lnTo>
                <a:lnTo>
                  <a:pt x="12700" y="322580"/>
                </a:lnTo>
                <a:lnTo>
                  <a:pt x="3175" y="285115"/>
                </a:lnTo>
                <a:lnTo>
                  <a:pt x="0" y="245110"/>
                </a:lnTo>
                <a:close/>
              </a:path>
            </a:pathLst>
          </a:custGeom>
          <a:ln w="12191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030" y="3262629"/>
            <a:ext cx="3402965" cy="393700"/>
          </a:xfrm>
          <a:custGeom>
            <a:avLst/>
            <a:gdLst/>
            <a:ahLst/>
            <a:cxnLst/>
            <a:rect l="l" t="t" r="r" b="b"/>
            <a:pathLst>
              <a:path w="3402965" h="393700">
                <a:moveTo>
                  <a:pt x="0" y="393700"/>
                </a:moveTo>
                <a:lnTo>
                  <a:pt x="3402965" y="393700"/>
                </a:lnTo>
                <a:lnTo>
                  <a:pt x="3402965" y="0"/>
                </a:lnTo>
                <a:lnTo>
                  <a:pt x="0" y="0"/>
                </a:lnTo>
                <a:lnTo>
                  <a:pt x="0" y="3937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1145" y="3220085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245744" y="0"/>
                </a:moveTo>
                <a:lnTo>
                  <a:pt x="205739" y="3175"/>
                </a:lnTo>
                <a:lnTo>
                  <a:pt x="167639" y="12700"/>
                </a:lnTo>
                <a:lnTo>
                  <a:pt x="85725" y="59054"/>
                </a:lnTo>
                <a:lnTo>
                  <a:pt x="47625" y="100329"/>
                </a:lnTo>
                <a:lnTo>
                  <a:pt x="19684" y="149860"/>
                </a:lnTo>
                <a:lnTo>
                  <a:pt x="6984" y="186689"/>
                </a:lnTo>
                <a:lnTo>
                  <a:pt x="634" y="225425"/>
                </a:lnTo>
                <a:lnTo>
                  <a:pt x="0" y="245744"/>
                </a:lnTo>
                <a:lnTo>
                  <a:pt x="634" y="265429"/>
                </a:lnTo>
                <a:lnTo>
                  <a:pt x="6984" y="304164"/>
                </a:lnTo>
                <a:lnTo>
                  <a:pt x="19684" y="340994"/>
                </a:lnTo>
                <a:lnTo>
                  <a:pt x="47625" y="390525"/>
                </a:lnTo>
                <a:lnTo>
                  <a:pt x="85725" y="431800"/>
                </a:lnTo>
                <a:lnTo>
                  <a:pt x="132714" y="463550"/>
                </a:lnTo>
                <a:lnTo>
                  <a:pt x="205739" y="487679"/>
                </a:lnTo>
                <a:lnTo>
                  <a:pt x="245744" y="490854"/>
                </a:lnTo>
                <a:lnTo>
                  <a:pt x="265429" y="490219"/>
                </a:lnTo>
                <a:lnTo>
                  <a:pt x="304164" y="483869"/>
                </a:lnTo>
                <a:lnTo>
                  <a:pt x="340994" y="471804"/>
                </a:lnTo>
                <a:lnTo>
                  <a:pt x="390525" y="443229"/>
                </a:lnTo>
                <a:lnTo>
                  <a:pt x="431800" y="405129"/>
                </a:lnTo>
                <a:lnTo>
                  <a:pt x="463550" y="358139"/>
                </a:lnTo>
                <a:lnTo>
                  <a:pt x="487679" y="285114"/>
                </a:lnTo>
                <a:lnTo>
                  <a:pt x="490854" y="245744"/>
                </a:lnTo>
                <a:lnTo>
                  <a:pt x="490219" y="225425"/>
                </a:lnTo>
                <a:lnTo>
                  <a:pt x="483869" y="186689"/>
                </a:lnTo>
                <a:lnTo>
                  <a:pt x="471804" y="149860"/>
                </a:lnTo>
                <a:lnTo>
                  <a:pt x="443229" y="100329"/>
                </a:lnTo>
                <a:lnTo>
                  <a:pt x="405129" y="59054"/>
                </a:lnTo>
                <a:lnTo>
                  <a:pt x="358139" y="27304"/>
                </a:lnTo>
                <a:lnTo>
                  <a:pt x="285114" y="3175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1145" y="3220085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0" y="245744"/>
                </a:moveTo>
                <a:lnTo>
                  <a:pt x="3175" y="205739"/>
                </a:lnTo>
                <a:lnTo>
                  <a:pt x="12700" y="167639"/>
                </a:lnTo>
                <a:lnTo>
                  <a:pt x="59054" y="85725"/>
                </a:lnTo>
                <a:lnTo>
                  <a:pt x="100329" y="47625"/>
                </a:lnTo>
                <a:lnTo>
                  <a:pt x="149859" y="19685"/>
                </a:lnTo>
                <a:lnTo>
                  <a:pt x="186689" y="6985"/>
                </a:lnTo>
                <a:lnTo>
                  <a:pt x="225425" y="635"/>
                </a:lnTo>
                <a:lnTo>
                  <a:pt x="245744" y="0"/>
                </a:lnTo>
                <a:lnTo>
                  <a:pt x="265429" y="635"/>
                </a:lnTo>
                <a:lnTo>
                  <a:pt x="304164" y="6985"/>
                </a:lnTo>
                <a:lnTo>
                  <a:pt x="340994" y="19685"/>
                </a:lnTo>
                <a:lnTo>
                  <a:pt x="390525" y="47625"/>
                </a:lnTo>
                <a:lnTo>
                  <a:pt x="431800" y="85725"/>
                </a:lnTo>
                <a:lnTo>
                  <a:pt x="463550" y="132714"/>
                </a:lnTo>
                <a:lnTo>
                  <a:pt x="487679" y="205739"/>
                </a:lnTo>
                <a:lnTo>
                  <a:pt x="490854" y="245744"/>
                </a:lnTo>
                <a:lnTo>
                  <a:pt x="490219" y="265429"/>
                </a:lnTo>
                <a:lnTo>
                  <a:pt x="483869" y="304164"/>
                </a:lnTo>
                <a:lnTo>
                  <a:pt x="471804" y="340994"/>
                </a:lnTo>
                <a:lnTo>
                  <a:pt x="443229" y="390525"/>
                </a:lnTo>
                <a:lnTo>
                  <a:pt x="405129" y="431800"/>
                </a:lnTo>
                <a:lnTo>
                  <a:pt x="358139" y="463550"/>
                </a:lnTo>
                <a:lnTo>
                  <a:pt x="285114" y="487679"/>
                </a:lnTo>
                <a:lnTo>
                  <a:pt x="245744" y="490854"/>
                </a:lnTo>
                <a:lnTo>
                  <a:pt x="225425" y="490219"/>
                </a:lnTo>
                <a:lnTo>
                  <a:pt x="186689" y="483869"/>
                </a:lnTo>
                <a:lnTo>
                  <a:pt x="149859" y="471804"/>
                </a:lnTo>
                <a:lnTo>
                  <a:pt x="100329" y="443229"/>
                </a:lnTo>
                <a:lnTo>
                  <a:pt x="59054" y="405129"/>
                </a:lnTo>
                <a:lnTo>
                  <a:pt x="27304" y="358139"/>
                </a:lnTo>
                <a:lnTo>
                  <a:pt x="3175" y="285114"/>
                </a:lnTo>
                <a:lnTo>
                  <a:pt x="0" y="245744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0750" y="3811270"/>
            <a:ext cx="3070860" cy="391795"/>
          </a:xfrm>
          <a:custGeom>
            <a:avLst/>
            <a:gdLst/>
            <a:ahLst/>
            <a:cxnLst/>
            <a:rect l="l" t="t" r="r" b="b"/>
            <a:pathLst>
              <a:path w="3070860" h="391795">
                <a:moveTo>
                  <a:pt x="0" y="391794"/>
                </a:moveTo>
                <a:lnTo>
                  <a:pt x="3070860" y="391794"/>
                </a:lnTo>
                <a:lnTo>
                  <a:pt x="307086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9520" y="3742690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245109" y="0"/>
                </a:moveTo>
                <a:lnTo>
                  <a:pt x="205739" y="3175"/>
                </a:lnTo>
                <a:lnTo>
                  <a:pt x="167639" y="12700"/>
                </a:lnTo>
                <a:lnTo>
                  <a:pt x="132714" y="27940"/>
                </a:lnTo>
                <a:lnTo>
                  <a:pt x="85725" y="59055"/>
                </a:lnTo>
                <a:lnTo>
                  <a:pt x="47625" y="100965"/>
                </a:lnTo>
                <a:lnTo>
                  <a:pt x="19050" y="149860"/>
                </a:lnTo>
                <a:lnTo>
                  <a:pt x="6984" y="186690"/>
                </a:lnTo>
                <a:lnTo>
                  <a:pt x="634" y="225425"/>
                </a:lnTo>
                <a:lnTo>
                  <a:pt x="0" y="245745"/>
                </a:lnTo>
                <a:lnTo>
                  <a:pt x="634" y="265430"/>
                </a:lnTo>
                <a:lnTo>
                  <a:pt x="6984" y="304800"/>
                </a:lnTo>
                <a:lnTo>
                  <a:pt x="19050" y="340995"/>
                </a:lnTo>
                <a:lnTo>
                  <a:pt x="47625" y="390525"/>
                </a:lnTo>
                <a:lnTo>
                  <a:pt x="85725" y="431800"/>
                </a:lnTo>
                <a:lnTo>
                  <a:pt x="132714" y="463550"/>
                </a:lnTo>
                <a:lnTo>
                  <a:pt x="167639" y="478790"/>
                </a:lnTo>
                <a:lnTo>
                  <a:pt x="205739" y="487680"/>
                </a:lnTo>
                <a:lnTo>
                  <a:pt x="245109" y="490855"/>
                </a:lnTo>
                <a:lnTo>
                  <a:pt x="265429" y="490220"/>
                </a:lnTo>
                <a:lnTo>
                  <a:pt x="304164" y="483870"/>
                </a:lnTo>
                <a:lnTo>
                  <a:pt x="340994" y="471805"/>
                </a:lnTo>
                <a:lnTo>
                  <a:pt x="390525" y="443865"/>
                </a:lnTo>
                <a:lnTo>
                  <a:pt x="431800" y="405130"/>
                </a:lnTo>
                <a:lnTo>
                  <a:pt x="463550" y="358140"/>
                </a:lnTo>
                <a:lnTo>
                  <a:pt x="487679" y="285115"/>
                </a:lnTo>
                <a:lnTo>
                  <a:pt x="490854" y="245745"/>
                </a:lnTo>
                <a:lnTo>
                  <a:pt x="490219" y="225425"/>
                </a:lnTo>
                <a:lnTo>
                  <a:pt x="483869" y="186690"/>
                </a:lnTo>
                <a:lnTo>
                  <a:pt x="471169" y="149860"/>
                </a:lnTo>
                <a:lnTo>
                  <a:pt x="443229" y="100965"/>
                </a:lnTo>
                <a:lnTo>
                  <a:pt x="405129" y="59055"/>
                </a:lnTo>
                <a:lnTo>
                  <a:pt x="358139" y="27940"/>
                </a:lnTo>
                <a:lnTo>
                  <a:pt x="323214" y="12700"/>
                </a:lnTo>
                <a:lnTo>
                  <a:pt x="285114" y="3175"/>
                </a:lnTo>
                <a:lnTo>
                  <a:pt x="245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9520" y="3742690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0" y="245745"/>
                </a:moveTo>
                <a:lnTo>
                  <a:pt x="3175" y="205740"/>
                </a:lnTo>
                <a:lnTo>
                  <a:pt x="12700" y="168275"/>
                </a:lnTo>
                <a:lnTo>
                  <a:pt x="27304" y="132715"/>
                </a:lnTo>
                <a:lnTo>
                  <a:pt x="59054" y="85725"/>
                </a:lnTo>
                <a:lnTo>
                  <a:pt x="100329" y="47625"/>
                </a:lnTo>
                <a:lnTo>
                  <a:pt x="149859" y="19685"/>
                </a:lnTo>
                <a:lnTo>
                  <a:pt x="186689" y="7620"/>
                </a:lnTo>
                <a:lnTo>
                  <a:pt x="225425" y="1270"/>
                </a:lnTo>
                <a:lnTo>
                  <a:pt x="245109" y="0"/>
                </a:lnTo>
                <a:lnTo>
                  <a:pt x="265429" y="1270"/>
                </a:lnTo>
                <a:lnTo>
                  <a:pt x="304164" y="7620"/>
                </a:lnTo>
                <a:lnTo>
                  <a:pt x="340994" y="19685"/>
                </a:lnTo>
                <a:lnTo>
                  <a:pt x="390525" y="47625"/>
                </a:lnTo>
                <a:lnTo>
                  <a:pt x="431800" y="85725"/>
                </a:lnTo>
                <a:lnTo>
                  <a:pt x="463550" y="132715"/>
                </a:lnTo>
                <a:lnTo>
                  <a:pt x="478154" y="168275"/>
                </a:lnTo>
                <a:lnTo>
                  <a:pt x="487679" y="205740"/>
                </a:lnTo>
                <a:lnTo>
                  <a:pt x="490854" y="245745"/>
                </a:lnTo>
                <a:lnTo>
                  <a:pt x="490219" y="265430"/>
                </a:lnTo>
                <a:lnTo>
                  <a:pt x="483869" y="304800"/>
                </a:lnTo>
                <a:lnTo>
                  <a:pt x="471169" y="340995"/>
                </a:lnTo>
                <a:lnTo>
                  <a:pt x="443229" y="390525"/>
                </a:lnTo>
                <a:lnTo>
                  <a:pt x="405129" y="431800"/>
                </a:lnTo>
                <a:lnTo>
                  <a:pt x="358139" y="463550"/>
                </a:lnTo>
                <a:lnTo>
                  <a:pt x="323214" y="478790"/>
                </a:lnTo>
                <a:lnTo>
                  <a:pt x="285114" y="487680"/>
                </a:lnTo>
                <a:lnTo>
                  <a:pt x="245109" y="490855"/>
                </a:lnTo>
                <a:lnTo>
                  <a:pt x="225425" y="490220"/>
                </a:lnTo>
                <a:lnTo>
                  <a:pt x="186689" y="483870"/>
                </a:lnTo>
                <a:lnTo>
                  <a:pt x="149859" y="471805"/>
                </a:lnTo>
                <a:lnTo>
                  <a:pt x="100329" y="443865"/>
                </a:lnTo>
                <a:lnTo>
                  <a:pt x="59054" y="405130"/>
                </a:lnTo>
                <a:lnTo>
                  <a:pt x="27304" y="358140"/>
                </a:lnTo>
                <a:lnTo>
                  <a:pt x="3175" y="285115"/>
                </a:lnTo>
                <a:lnTo>
                  <a:pt x="0" y="245745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955" y="4424045"/>
            <a:ext cx="3162300" cy="393065"/>
          </a:xfrm>
          <a:custGeom>
            <a:avLst/>
            <a:gdLst/>
            <a:ahLst/>
            <a:cxnLst/>
            <a:rect l="l" t="t" r="r" b="b"/>
            <a:pathLst>
              <a:path w="3162300" h="393064">
                <a:moveTo>
                  <a:pt x="0" y="393064"/>
                </a:moveTo>
                <a:lnTo>
                  <a:pt x="3162299" y="393064"/>
                </a:lnTo>
                <a:lnTo>
                  <a:pt x="3162299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7765" y="4358640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245745" y="0"/>
                </a:moveTo>
                <a:lnTo>
                  <a:pt x="205739" y="3175"/>
                </a:lnTo>
                <a:lnTo>
                  <a:pt x="167639" y="12700"/>
                </a:lnTo>
                <a:lnTo>
                  <a:pt x="85725" y="59055"/>
                </a:lnTo>
                <a:lnTo>
                  <a:pt x="47625" y="100330"/>
                </a:lnTo>
                <a:lnTo>
                  <a:pt x="19685" y="149860"/>
                </a:lnTo>
                <a:lnTo>
                  <a:pt x="6985" y="186690"/>
                </a:lnTo>
                <a:lnTo>
                  <a:pt x="635" y="225425"/>
                </a:lnTo>
                <a:lnTo>
                  <a:pt x="0" y="245110"/>
                </a:lnTo>
                <a:lnTo>
                  <a:pt x="635" y="265430"/>
                </a:lnTo>
                <a:lnTo>
                  <a:pt x="6985" y="304165"/>
                </a:lnTo>
                <a:lnTo>
                  <a:pt x="19685" y="340995"/>
                </a:lnTo>
                <a:lnTo>
                  <a:pt x="47625" y="390525"/>
                </a:lnTo>
                <a:lnTo>
                  <a:pt x="85725" y="431800"/>
                </a:lnTo>
                <a:lnTo>
                  <a:pt x="132714" y="463550"/>
                </a:lnTo>
                <a:lnTo>
                  <a:pt x="205739" y="487680"/>
                </a:lnTo>
                <a:lnTo>
                  <a:pt x="245745" y="490855"/>
                </a:lnTo>
                <a:lnTo>
                  <a:pt x="265430" y="490220"/>
                </a:lnTo>
                <a:lnTo>
                  <a:pt x="304164" y="483870"/>
                </a:lnTo>
                <a:lnTo>
                  <a:pt x="340995" y="471170"/>
                </a:lnTo>
                <a:lnTo>
                  <a:pt x="390525" y="443230"/>
                </a:lnTo>
                <a:lnTo>
                  <a:pt x="431800" y="405130"/>
                </a:lnTo>
                <a:lnTo>
                  <a:pt x="463550" y="358140"/>
                </a:lnTo>
                <a:lnTo>
                  <a:pt x="487680" y="285115"/>
                </a:lnTo>
                <a:lnTo>
                  <a:pt x="490855" y="245110"/>
                </a:lnTo>
                <a:lnTo>
                  <a:pt x="490220" y="225425"/>
                </a:lnTo>
                <a:lnTo>
                  <a:pt x="483870" y="186690"/>
                </a:lnTo>
                <a:lnTo>
                  <a:pt x="471805" y="149860"/>
                </a:lnTo>
                <a:lnTo>
                  <a:pt x="443230" y="100330"/>
                </a:lnTo>
                <a:lnTo>
                  <a:pt x="405130" y="59055"/>
                </a:lnTo>
                <a:lnTo>
                  <a:pt x="358139" y="27305"/>
                </a:lnTo>
                <a:lnTo>
                  <a:pt x="285114" y="3175"/>
                </a:lnTo>
                <a:lnTo>
                  <a:pt x="2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7765" y="4358640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0" y="245110"/>
                </a:moveTo>
                <a:lnTo>
                  <a:pt x="3175" y="205740"/>
                </a:lnTo>
                <a:lnTo>
                  <a:pt x="12700" y="167640"/>
                </a:lnTo>
                <a:lnTo>
                  <a:pt x="59055" y="85725"/>
                </a:lnTo>
                <a:lnTo>
                  <a:pt x="100330" y="47625"/>
                </a:lnTo>
                <a:lnTo>
                  <a:pt x="149860" y="19050"/>
                </a:lnTo>
                <a:lnTo>
                  <a:pt x="186689" y="6985"/>
                </a:lnTo>
                <a:lnTo>
                  <a:pt x="225425" y="635"/>
                </a:lnTo>
                <a:lnTo>
                  <a:pt x="245745" y="0"/>
                </a:lnTo>
                <a:lnTo>
                  <a:pt x="265430" y="635"/>
                </a:lnTo>
                <a:lnTo>
                  <a:pt x="304164" y="6985"/>
                </a:lnTo>
                <a:lnTo>
                  <a:pt x="340995" y="19050"/>
                </a:lnTo>
                <a:lnTo>
                  <a:pt x="390525" y="47625"/>
                </a:lnTo>
                <a:lnTo>
                  <a:pt x="431800" y="85725"/>
                </a:lnTo>
                <a:lnTo>
                  <a:pt x="463550" y="132715"/>
                </a:lnTo>
                <a:lnTo>
                  <a:pt x="487680" y="205740"/>
                </a:lnTo>
                <a:lnTo>
                  <a:pt x="490855" y="245110"/>
                </a:lnTo>
                <a:lnTo>
                  <a:pt x="490220" y="265430"/>
                </a:lnTo>
                <a:lnTo>
                  <a:pt x="483870" y="304165"/>
                </a:lnTo>
                <a:lnTo>
                  <a:pt x="471805" y="340995"/>
                </a:lnTo>
                <a:lnTo>
                  <a:pt x="443230" y="390525"/>
                </a:lnTo>
                <a:lnTo>
                  <a:pt x="405130" y="431800"/>
                </a:lnTo>
                <a:lnTo>
                  <a:pt x="358139" y="463550"/>
                </a:lnTo>
                <a:lnTo>
                  <a:pt x="285114" y="487680"/>
                </a:lnTo>
                <a:lnTo>
                  <a:pt x="245745" y="490855"/>
                </a:lnTo>
                <a:lnTo>
                  <a:pt x="225425" y="490220"/>
                </a:lnTo>
                <a:lnTo>
                  <a:pt x="186689" y="483870"/>
                </a:lnTo>
                <a:lnTo>
                  <a:pt x="149860" y="471170"/>
                </a:lnTo>
                <a:lnTo>
                  <a:pt x="100330" y="443230"/>
                </a:lnTo>
                <a:lnTo>
                  <a:pt x="59055" y="405130"/>
                </a:lnTo>
                <a:lnTo>
                  <a:pt x="27305" y="358140"/>
                </a:lnTo>
                <a:lnTo>
                  <a:pt x="3175" y="285115"/>
                </a:lnTo>
                <a:lnTo>
                  <a:pt x="0" y="24511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0829" y="3120389"/>
            <a:ext cx="635000" cy="2992755"/>
          </a:xfrm>
          <a:custGeom>
            <a:avLst/>
            <a:gdLst/>
            <a:ahLst/>
            <a:cxnLst/>
            <a:rect l="l" t="t" r="r" b="b"/>
            <a:pathLst>
              <a:path w="635000" h="2992754">
                <a:moveTo>
                  <a:pt x="15240" y="0"/>
                </a:moveTo>
                <a:lnTo>
                  <a:pt x="133350" y="128270"/>
                </a:lnTo>
                <a:lnTo>
                  <a:pt x="238760" y="262255"/>
                </a:lnTo>
                <a:lnTo>
                  <a:pt x="331470" y="403225"/>
                </a:lnTo>
                <a:lnTo>
                  <a:pt x="412115" y="549275"/>
                </a:lnTo>
                <a:lnTo>
                  <a:pt x="480060" y="700405"/>
                </a:lnTo>
                <a:lnTo>
                  <a:pt x="535940" y="854710"/>
                </a:lnTo>
                <a:lnTo>
                  <a:pt x="579755" y="1012825"/>
                </a:lnTo>
                <a:lnTo>
                  <a:pt x="610235" y="1172845"/>
                </a:lnTo>
                <a:lnTo>
                  <a:pt x="629285" y="1334135"/>
                </a:lnTo>
                <a:lnTo>
                  <a:pt x="635000" y="1496695"/>
                </a:lnTo>
                <a:lnTo>
                  <a:pt x="629285" y="1658620"/>
                </a:lnTo>
                <a:lnTo>
                  <a:pt x="610235" y="1820545"/>
                </a:lnTo>
                <a:lnTo>
                  <a:pt x="579755" y="1980565"/>
                </a:lnTo>
                <a:lnTo>
                  <a:pt x="535940" y="2138045"/>
                </a:lnTo>
                <a:lnTo>
                  <a:pt x="480060" y="2292985"/>
                </a:lnTo>
                <a:lnTo>
                  <a:pt x="412115" y="2443480"/>
                </a:lnTo>
                <a:lnTo>
                  <a:pt x="331470" y="2589530"/>
                </a:lnTo>
                <a:lnTo>
                  <a:pt x="238760" y="2730500"/>
                </a:lnTo>
                <a:lnTo>
                  <a:pt x="133350" y="2865120"/>
                </a:lnTo>
                <a:lnTo>
                  <a:pt x="15240" y="2992755"/>
                </a:lnTo>
                <a:lnTo>
                  <a:pt x="0" y="2977515"/>
                </a:lnTo>
                <a:lnTo>
                  <a:pt x="116840" y="2851150"/>
                </a:lnTo>
                <a:lnTo>
                  <a:pt x="220980" y="2717800"/>
                </a:lnTo>
                <a:lnTo>
                  <a:pt x="313055" y="2578735"/>
                </a:lnTo>
                <a:lnTo>
                  <a:pt x="393065" y="2433955"/>
                </a:lnTo>
                <a:lnTo>
                  <a:pt x="460375" y="2284730"/>
                </a:lnTo>
                <a:lnTo>
                  <a:pt x="515620" y="2131695"/>
                </a:lnTo>
                <a:lnTo>
                  <a:pt x="558165" y="1975485"/>
                </a:lnTo>
                <a:lnTo>
                  <a:pt x="589280" y="1817370"/>
                </a:lnTo>
                <a:lnTo>
                  <a:pt x="607695" y="1657350"/>
                </a:lnTo>
                <a:lnTo>
                  <a:pt x="613410" y="1496695"/>
                </a:lnTo>
                <a:lnTo>
                  <a:pt x="607695" y="1336040"/>
                </a:lnTo>
                <a:lnTo>
                  <a:pt x="589280" y="1176020"/>
                </a:lnTo>
                <a:lnTo>
                  <a:pt x="558165" y="1017270"/>
                </a:lnTo>
                <a:lnTo>
                  <a:pt x="515620" y="861695"/>
                </a:lnTo>
                <a:lnTo>
                  <a:pt x="460375" y="708660"/>
                </a:lnTo>
                <a:lnTo>
                  <a:pt x="393065" y="559435"/>
                </a:lnTo>
                <a:lnTo>
                  <a:pt x="313055" y="414655"/>
                </a:lnTo>
                <a:lnTo>
                  <a:pt x="220980" y="274955"/>
                </a:lnTo>
                <a:lnTo>
                  <a:pt x="116840" y="141605"/>
                </a:lnTo>
                <a:lnTo>
                  <a:pt x="0" y="15239"/>
                </a:lnTo>
                <a:lnTo>
                  <a:pt x="1524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01970" y="3214370"/>
            <a:ext cx="3404870" cy="393065"/>
          </a:xfrm>
          <a:custGeom>
            <a:avLst/>
            <a:gdLst/>
            <a:ahLst/>
            <a:cxnLst/>
            <a:rect l="l" t="t" r="r" b="b"/>
            <a:pathLst>
              <a:path w="3404870" h="393064">
                <a:moveTo>
                  <a:pt x="0" y="393064"/>
                </a:moveTo>
                <a:lnTo>
                  <a:pt x="3404870" y="393064"/>
                </a:lnTo>
                <a:lnTo>
                  <a:pt x="3404870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1970" y="3214370"/>
            <a:ext cx="3404870" cy="393065"/>
          </a:xfrm>
          <a:custGeom>
            <a:avLst/>
            <a:gdLst/>
            <a:ahLst/>
            <a:cxnLst/>
            <a:rect l="l" t="t" r="r" b="b"/>
            <a:pathLst>
              <a:path w="3404870" h="393064">
                <a:moveTo>
                  <a:pt x="0" y="393064"/>
                </a:moveTo>
                <a:lnTo>
                  <a:pt x="3404870" y="393064"/>
                </a:lnTo>
                <a:lnTo>
                  <a:pt x="3404870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8450" y="3192779"/>
            <a:ext cx="490220" cy="490855"/>
          </a:xfrm>
          <a:custGeom>
            <a:avLst/>
            <a:gdLst/>
            <a:ahLst/>
            <a:cxnLst/>
            <a:rect l="l" t="t" r="r" b="b"/>
            <a:pathLst>
              <a:path w="490220" h="490854">
                <a:moveTo>
                  <a:pt x="245110" y="0"/>
                </a:moveTo>
                <a:lnTo>
                  <a:pt x="205104" y="3175"/>
                </a:lnTo>
                <a:lnTo>
                  <a:pt x="167639" y="12700"/>
                </a:lnTo>
                <a:lnTo>
                  <a:pt x="132079" y="27305"/>
                </a:lnTo>
                <a:lnTo>
                  <a:pt x="85725" y="59055"/>
                </a:lnTo>
                <a:lnTo>
                  <a:pt x="46989" y="100330"/>
                </a:lnTo>
                <a:lnTo>
                  <a:pt x="19050" y="149860"/>
                </a:lnTo>
                <a:lnTo>
                  <a:pt x="6985" y="186690"/>
                </a:lnTo>
                <a:lnTo>
                  <a:pt x="635" y="225425"/>
                </a:lnTo>
                <a:lnTo>
                  <a:pt x="0" y="245110"/>
                </a:lnTo>
                <a:lnTo>
                  <a:pt x="635" y="265430"/>
                </a:lnTo>
                <a:lnTo>
                  <a:pt x="6985" y="304165"/>
                </a:lnTo>
                <a:lnTo>
                  <a:pt x="19050" y="340995"/>
                </a:lnTo>
                <a:lnTo>
                  <a:pt x="46989" y="390525"/>
                </a:lnTo>
                <a:lnTo>
                  <a:pt x="85725" y="431800"/>
                </a:lnTo>
                <a:lnTo>
                  <a:pt x="132079" y="463550"/>
                </a:lnTo>
                <a:lnTo>
                  <a:pt x="167639" y="478155"/>
                </a:lnTo>
                <a:lnTo>
                  <a:pt x="205104" y="487680"/>
                </a:lnTo>
                <a:lnTo>
                  <a:pt x="245110" y="490855"/>
                </a:lnTo>
                <a:lnTo>
                  <a:pt x="265429" y="490220"/>
                </a:lnTo>
                <a:lnTo>
                  <a:pt x="304164" y="483870"/>
                </a:lnTo>
                <a:lnTo>
                  <a:pt x="340360" y="471170"/>
                </a:lnTo>
                <a:lnTo>
                  <a:pt x="389889" y="443230"/>
                </a:lnTo>
                <a:lnTo>
                  <a:pt x="431164" y="405130"/>
                </a:lnTo>
                <a:lnTo>
                  <a:pt x="462914" y="358140"/>
                </a:lnTo>
                <a:lnTo>
                  <a:pt x="478154" y="323215"/>
                </a:lnTo>
                <a:lnTo>
                  <a:pt x="487045" y="285115"/>
                </a:lnTo>
                <a:lnTo>
                  <a:pt x="490220" y="245110"/>
                </a:lnTo>
                <a:lnTo>
                  <a:pt x="489585" y="225425"/>
                </a:lnTo>
                <a:lnTo>
                  <a:pt x="483235" y="186690"/>
                </a:lnTo>
                <a:lnTo>
                  <a:pt x="471170" y="149860"/>
                </a:lnTo>
                <a:lnTo>
                  <a:pt x="443229" y="100330"/>
                </a:lnTo>
                <a:lnTo>
                  <a:pt x="404495" y="59055"/>
                </a:lnTo>
                <a:lnTo>
                  <a:pt x="358139" y="27305"/>
                </a:lnTo>
                <a:lnTo>
                  <a:pt x="322579" y="12700"/>
                </a:lnTo>
                <a:lnTo>
                  <a:pt x="285114" y="3175"/>
                </a:lnTo>
                <a:lnTo>
                  <a:pt x="245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8450" y="3192779"/>
            <a:ext cx="490220" cy="490855"/>
          </a:xfrm>
          <a:custGeom>
            <a:avLst/>
            <a:gdLst/>
            <a:ahLst/>
            <a:cxnLst/>
            <a:rect l="l" t="t" r="r" b="b"/>
            <a:pathLst>
              <a:path w="490220" h="490854">
                <a:moveTo>
                  <a:pt x="0" y="245110"/>
                </a:moveTo>
                <a:lnTo>
                  <a:pt x="3175" y="205740"/>
                </a:lnTo>
                <a:lnTo>
                  <a:pt x="12064" y="167640"/>
                </a:lnTo>
                <a:lnTo>
                  <a:pt x="27304" y="132715"/>
                </a:lnTo>
                <a:lnTo>
                  <a:pt x="59054" y="85725"/>
                </a:lnTo>
                <a:lnTo>
                  <a:pt x="100329" y="47625"/>
                </a:lnTo>
                <a:lnTo>
                  <a:pt x="149860" y="19050"/>
                </a:lnTo>
                <a:lnTo>
                  <a:pt x="186054" y="6985"/>
                </a:lnTo>
                <a:lnTo>
                  <a:pt x="224789" y="635"/>
                </a:lnTo>
                <a:lnTo>
                  <a:pt x="245110" y="0"/>
                </a:lnTo>
                <a:lnTo>
                  <a:pt x="265429" y="635"/>
                </a:lnTo>
                <a:lnTo>
                  <a:pt x="304164" y="6985"/>
                </a:lnTo>
                <a:lnTo>
                  <a:pt x="340360" y="19050"/>
                </a:lnTo>
                <a:lnTo>
                  <a:pt x="389889" y="47625"/>
                </a:lnTo>
                <a:lnTo>
                  <a:pt x="431164" y="85725"/>
                </a:lnTo>
                <a:lnTo>
                  <a:pt x="462914" y="132715"/>
                </a:lnTo>
                <a:lnTo>
                  <a:pt x="478154" y="167640"/>
                </a:lnTo>
                <a:lnTo>
                  <a:pt x="487045" y="205740"/>
                </a:lnTo>
                <a:lnTo>
                  <a:pt x="490220" y="245110"/>
                </a:lnTo>
                <a:lnTo>
                  <a:pt x="489585" y="265430"/>
                </a:lnTo>
                <a:lnTo>
                  <a:pt x="483235" y="304165"/>
                </a:lnTo>
                <a:lnTo>
                  <a:pt x="471170" y="340995"/>
                </a:lnTo>
                <a:lnTo>
                  <a:pt x="443229" y="390525"/>
                </a:lnTo>
                <a:lnTo>
                  <a:pt x="404495" y="431800"/>
                </a:lnTo>
                <a:lnTo>
                  <a:pt x="358139" y="463550"/>
                </a:lnTo>
                <a:lnTo>
                  <a:pt x="322579" y="478155"/>
                </a:lnTo>
                <a:lnTo>
                  <a:pt x="285114" y="487680"/>
                </a:lnTo>
                <a:lnTo>
                  <a:pt x="245110" y="490855"/>
                </a:lnTo>
                <a:lnTo>
                  <a:pt x="224789" y="490220"/>
                </a:lnTo>
                <a:lnTo>
                  <a:pt x="186054" y="483870"/>
                </a:lnTo>
                <a:lnTo>
                  <a:pt x="149860" y="471170"/>
                </a:lnTo>
                <a:lnTo>
                  <a:pt x="100329" y="443230"/>
                </a:lnTo>
                <a:lnTo>
                  <a:pt x="59054" y="405130"/>
                </a:lnTo>
                <a:lnTo>
                  <a:pt x="27304" y="358140"/>
                </a:lnTo>
                <a:lnTo>
                  <a:pt x="12064" y="323215"/>
                </a:lnTo>
                <a:lnTo>
                  <a:pt x="3175" y="285115"/>
                </a:lnTo>
                <a:lnTo>
                  <a:pt x="0" y="245110"/>
                </a:lnTo>
                <a:close/>
              </a:path>
            </a:pathLst>
          </a:custGeom>
          <a:ln w="12191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4229" y="3831590"/>
            <a:ext cx="3124200" cy="393065"/>
          </a:xfrm>
          <a:custGeom>
            <a:avLst/>
            <a:gdLst/>
            <a:ahLst/>
            <a:cxnLst/>
            <a:rect l="l" t="t" r="r" b="b"/>
            <a:pathLst>
              <a:path w="3124200" h="393064">
                <a:moveTo>
                  <a:pt x="0" y="393064"/>
                </a:moveTo>
                <a:lnTo>
                  <a:pt x="3124200" y="393064"/>
                </a:lnTo>
                <a:lnTo>
                  <a:pt x="3124200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4229" y="3831590"/>
            <a:ext cx="3124200" cy="393065"/>
          </a:xfrm>
          <a:custGeom>
            <a:avLst/>
            <a:gdLst/>
            <a:ahLst/>
            <a:cxnLst/>
            <a:rect l="l" t="t" r="r" b="b"/>
            <a:pathLst>
              <a:path w="3124200" h="393064">
                <a:moveTo>
                  <a:pt x="0" y="393064"/>
                </a:moveTo>
                <a:lnTo>
                  <a:pt x="3124200" y="393064"/>
                </a:lnTo>
                <a:lnTo>
                  <a:pt x="3124200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58484" y="3782695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245744" y="0"/>
                </a:moveTo>
                <a:lnTo>
                  <a:pt x="205739" y="3174"/>
                </a:lnTo>
                <a:lnTo>
                  <a:pt x="167639" y="12064"/>
                </a:lnTo>
                <a:lnTo>
                  <a:pt x="132714" y="27304"/>
                </a:lnTo>
                <a:lnTo>
                  <a:pt x="85725" y="59054"/>
                </a:lnTo>
                <a:lnTo>
                  <a:pt x="47625" y="100329"/>
                </a:lnTo>
                <a:lnTo>
                  <a:pt x="19685" y="149859"/>
                </a:lnTo>
                <a:lnTo>
                  <a:pt x="6985" y="186054"/>
                </a:lnTo>
                <a:lnTo>
                  <a:pt x="635" y="225424"/>
                </a:lnTo>
                <a:lnTo>
                  <a:pt x="0" y="245109"/>
                </a:lnTo>
                <a:lnTo>
                  <a:pt x="635" y="265429"/>
                </a:lnTo>
                <a:lnTo>
                  <a:pt x="6985" y="304164"/>
                </a:lnTo>
                <a:lnTo>
                  <a:pt x="19685" y="340994"/>
                </a:lnTo>
                <a:lnTo>
                  <a:pt x="47625" y="389889"/>
                </a:lnTo>
                <a:lnTo>
                  <a:pt x="85725" y="431799"/>
                </a:lnTo>
                <a:lnTo>
                  <a:pt x="132714" y="462914"/>
                </a:lnTo>
                <a:lnTo>
                  <a:pt x="167639" y="478154"/>
                </a:lnTo>
                <a:lnTo>
                  <a:pt x="205739" y="487679"/>
                </a:lnTo>
                <a:lnTo>
                  <a:pt x="245744" y="490854"/>
                </a:lnTo>
                <a:lnTo>
                  <a:pt x="265429" y="489584"/>
                </a:lnTo>
                <a:lnTo>
                  <a:pt x="304164" y="483234"/>
                </a:lnTo>
                <a:lnTo>
                  <a:pt x="340994" y="471169"/>
                </a:lnTo>
                <a:lnTo>
                  <a:pt x="390525" y="443229"/>
                </a:lnTo>
                <a:lnTo>
                  <a:pt x="431800" y="405129"/>
                </a:lnTo>
                <a:lnTo>
                  <a:pt x="463550" y="358139"/>
                </a:lnTo>
                <a:lnTo>
                  <a:pt x="478154" y="322579"/>
                </a:lnTo>
                <a:lnTo>
                  <a:pt x="487679" y="285114"/>
                </a:lnTo>
                <a:lnTo>
                  <a:pt x="490854" y="245109"/>
                </a:lnTo>
                <a:lnTo>
                  <a:pt x="490219" y="225424"/>
                </a:lnTo>
                <a:lnTo>
                  <a:pt x="483869" y="186054"/>
                </a:lnTo>
                <a:lnTo>
                  <a:pt x="471804" y="149859"/>
                </a:lnTo>
                <a:lnTo>
                  <a:pt x="443229" y="100329"/>
                </a:lnTo>
                <a:lnTo>
                  <a:pt x="405129" y="59054"/>
                </a:lnTo>
                <a:lnTo>
                  <a:pt x="358139" y="27304"/>
                </a:lnTo>
                <a:lnTo>
                  <a:pt x="323214" y="12064"/>
                </a:lnTo>
                <a:lnTo>
                  <a:pt x="285114" y="3174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58484" y="3782695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0" y="245109"/>
                </a:moveTo>
                <a:lnTo>
                  <a:pt x="3175" y="205739"/>
                </a:lnTo>
                <a:lnTo>
                  <a:pt x="12700" y="167639"/>
                </a:lnTo>
                <a:lnTo>
                  <a:pt x="59054" y="85724"/>
                </a:lnTo>
                <a:lnTo>
                  <a:pt x="100329" y="46989"/>
                </a:lnTo>
                <a:lnTo>
                  <a:pt x="149860" y="19049"/>
                </a:lnTo>
                <a:lnTo>
                  <a:pt x="186689" y="6984"/>
                </a:lnTo>
                <a:lnTo>
                  <a:pt x="225425" y="634"/>
                </a:lnTo>
                <a:lnTo>
                  <a:pt x="245744" y="0"/>
                </a:lnTo>
                <a:lnTo>
                  <a:pt x="265429" y="634"/>
                </a:lnTo>
                <a:lnTo>
                  <a:pt x="304164" y="6984"/>
                </a:lnTo>
                <a:lnTo>
                  <a:pt x="340994" y="19049"/>
                </a:lnTo>
                <a:lnTo>
                  <a:pt x="390525" y="46989"/>
                </a:lnTo>
                <a:lnTo>
                  <a:pt x="431800" y="85724"/>
                </a:lnTo>
                <a:lnTo>
                  <a:pt x="463550" y="132714"/>
                </a:lnTo>
                <a:lnTo>
                  <a:pt x="487679" y="205739"/>
                </a:lnTo>
                <a:lnTo>
                  <a:pt x="490854" y="245109"/>
                </a:lnTo>
                <a:lnTo>
                  <a:pt x="490219" y="265429"/>
                </a:lnTo>
                <a:lnTo>
                  <a:pt x="483869" y="304164"/>
                </a:lnTo>
                <a:lnTo>
                  <a:pt x="471804" y="340994"/>
                </a:lnTo>
                <a:lnTo>
                  <a:pt x="443229" y="389889"/>
                </a:lnTo>
                <a:lnTo>
                  <a:pt x="405129" y="431799"/>
                </a:lnTo>
                <a:lnTo>
                  <a:pt x="358139" y="462914"/>
                </a:lnTo>
                <a:lnTo>
                  <a:pt x="323214" y="478154"/>
                </a:lnTo>
                <a:lnTo>
                  <a:pt x="285114" y="487679"/>
                </a:lnTo>
                <a:lnTo>
                  <a:pt x="245744" y="490854"/>
                </a:lnTo>
                <a:lnTo>
                  <a:pt x="225425" y="489584"/>
                </a:lnTo>
                <a:lnTo>
                  <a:pt x="186689" y="483234"/>
                </a:lnTo>
                <a:lnTo>
                  <a:pt x="149860" y="471169"/>
                </a:lnTo>
                <a:lnTo>
                  <a:pt x="100329" y="443229"/>
                </a:lnTo>
                <a:lnTo>
                  <a:pt x="59054" y="405129"/>
                </a:lnTo>
                <a:lnTo>
                  <a:pt x="27304" y="358139"/>
                </a:lnTo>
                <a:lnTo>
                  <a:pt x="12700" y="322579"/>
                </a:lnTo>
                <a:lnTo>
                  <a:pt x="3175" y="285114"/>
                </a:lnTo>
                <a:lnTo>
                  <a:pt x="0" y="245109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0590" y="4419600"/>
            <a:ext cx="3037840" cy="393065"/>
          </a:xfrm>
          <a:custGeom>
            <a:avLst/>
            <a:gdLst/>
            <a:ahLst/>
            <a:cxnLst/>
            <a:rect l="l" t="t" r="r" b="b"/>
            <a:pathLst>
              <a:path w="3037840" h="393064">
                <a:moveTo>
                  <a:pt x="0" y="393064"/>
                </a:moveTo>
                <a:lnTo>
                  <a:pt x="3037840" y="393064"/>
                </a:lnTo>
                <a:lnTo>
                  <a:pt x="3037840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90590" y="4419600"/>
            <a:ext cx="3037840" cy="393065"/>
          </a:xfrm>
          <a:custGeom>
            <a:avLst/>
            <a:gdLst/>
            <a:ahLst/>
            <a:cxnLst/>
            <a:rect l="l" t="t" r="r" b="b"/>
            <a:pathLst>
              <a:path w="3037840" h="393064">
                <a:moveTo>
                  <a:pt x="0" y="393064"/>
                </a:moveTo>
                <a:lnTo>
                  <a:pt x="3037840" y="393064"/>
                </a:lnTo>
                <a:lnTo>
                  <a:pt x="3037840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9" y="4370704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245110" y="0"/>
                </a:moveTo>
                <a:lnTo>
                  <a:pt x="205740" y="3175"/>
                </a:lnTo>
                <a:lnTo>
                  <a:pt x="167640" y="12700"/>
                </a:lnTo>
                <a:lnTo>
                  <a:pt x="85725" y="59055"/>
                </a:lnTo>
                <a:lnTo>
                  <a:pt x="47625" y="100330"/>
                </a:lnTo>
                <a:lnTo>
                  <a:pt x="19050" y="149860"/>
                </a:lnTo>
                <a:lnTo>
                  <a:pt x="6985" y="186690"/>
                </a:lnTo>
                <a:lnTo>
                  <a:pt x="635" y="225425"/>
                </a:lnTo>
                <a:lnTo>
                  <a:pt x="0" y="245745"/>
                </a:lnTo>
                <a:lnTo>
                  <a:pt x="635" y="265430"/>
                </a:lnTo>
                <a:lnTo>
                  <a:pt x="6985" y="304165"/>
                </a:lnTo>
                <a:lnTo>
                  <a:pt x="19050" y="340995"/>
                </a:lnTo>
                <a:lnTo>
                  <a:pt x="47625" y="390525"/>
                </a:lnTo>
                <a:lnTo>
                  <a:pt x="85725" y="431800"/>
                </a:lnTo>
                <a:lnTo>
                  <a:pt x="132715" y="463550"/>
                </a:lnTo>
                <a:lnTo>
                  <a:pt x="205740" y="487680"/>
                </a:lnTo>
                <a:lnTo>
                  <a:pt x="245110" y="490855"/>
                </a:lnTo>
                <a:lnTo>
                  <a:pt x="265430" y="490220"/>
                </a:lnTo>
                <a:lnTo>
                  <a:pt x="304165" y="483870"/>
                </a:lnTo>
                <a:lnTo>
                  <a:pt x="340995" y="471805"/>
                </a:lnTo>
                <a:lnTo>
                  <a:pt x="390525" y="443230"/>
                </a:lnTo>
                <a:lnTo>
                  <a:pt x="431800" y="405130"/>
                </a:lnTo>
                <a:lnTo>
                  <a:pt x="463550" y="358140"/>
                </a:lnTo>
                <a:lnTo>
                  <a:pt x="487680" y="285115"/>
                </a:lnTo>
                <a:lnTo>
                  <a:pt x="490855" y="245745"/>
                </a:lnTo>
                <a:lnTo>
                  <a:pt x="490220" y="225425"/>
                </a:lnTo>
                <a:lnTo>
                  <a:pt x="483870" y="186690"/>
                </a:lnTo>
                <a:lnTo>
                  <a:pt x="471170" y="149860"/>
                </a:lnTo>
                <a:lnTo>
                  <a:pt x="443230" y="100330"/>
                </a:lnTo>
                <a:lnTo>
                  <a:pt x="405130" y="59055"/>
                </a:lnTo>
                <a:lnTo>
                  <a:pt x="358140" y="27305"/>
                </a:lnTo>
                <a:lnTo>
                  <a:pt x="285115" y="3175"/>
                </a:lnTo>
                <a:lnTo>
                  <a:pt x="245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5479" y="4370704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4">
                <a:moveTo>
                  <a:pt x="0" y="245745"/>
                </a:moveTo>
                <a:lnTo>
                  <a:pt x="3175" y="205740"/>
                </a:lnTo>
                <a:lnTo>
                  <a:pt x="12700" y="167640"/>
                </a:lnTo>
                <a:lnTo>
                  <a:pt x="59055" y="85725"/>
                </a:lnTo>
                <a:lnTo>
                  <a:pt x="100330" y="47625"/>
                </a:lnTo>
                <a:lnTo>
                  <a:pt x="149860" y="19685"/>
                </a:lnTo>
                <a:lnTo>
                  <a:pt x="186690" y="6985"/>
                </a:lnTo>
                <a:lnTo>
                  <a:pt x="225425" y="635"/>
                </a:lnTo>
                <a:lnTo>
                  <a:pt x="245110" y="0"/>
                </a:lnTo>
                <a:lnTo>
                  <a:pt x="265430" y="635"/>
                </a:lnTo>
                <a:lnTo>
                  <a:pt x="304165" y="6985"/>
                </a:lnTo>
                <a:lnTo>
                  <a:pt x="340995" y="19685"/>
                </a:lnTo>
                <a:lnTo>
                  <a:pt x="390525" y="47625"/>
                </a:lnTo>
                <a:lnTo>
                  <a:pt x="431800" y="85725"/>
                </a:lnTo>
                <a:lnTo>
                  <a:pt x="463550" y="132715"/>
                </a:lnTo>
                <a:lnTo>
                  <a:pt x="487680" y="205740"/>
                </a:lnTo>
                <a:lnTo>
                  <a:pt x="490855" y="245745"/>
                </a:lnTo>
                <a:lnTo>
                  <a:pt x="490220" y="265430"/>
                </a:lnTo>
                <a:lnTo>
                  <a:pt x="483870" y="304165"/>
                </a:lnTo>
                <a:lnTo>
                  <a:pt x="471170" y="340995"/>
                </a:lnTo>
                <a:lnTo>
                  <a:pt x="443230" y="390525"/>
                </a:lnTo>
                <a:lnTo>
                  <a:pt x="405130" y="431800"/>
                </a:lnTo>
                <a:lnTo>
                  <a:pt x="358140" y="463550"/>
                </a:lnTo>
                <a:lnTo>
                  <a:pt x="285115" y="487680"/>
                </a:lnTo>
                <a:lnTo>
                  <a:pt x="245110" y="490855"/>
                </a:lnTo>
                <a:lnTo>
                  <a:pt x="225425" y="490220"/>
                </a:lnTo>
                <a:lnTo>
                  <a:pt x="186690" y="483870"/>
                </a:lnTo>
                <a:lnTo>
                  <a:pt x="149860" y="471805"/>
                </a:lnTo>
                <a:lnTo>
                  <a:pt x="100330" y="443230"/>
                </a:lnTo>
                <a:lnTo>
                  <a:pt x="59055" y="405130"/>
                </a:lnTo>
                <a:lnTo>
                  <a:pt x="27305" y="358140"/>
                </a:lnTo>
                <a:lnTo>
                  <a:pt x="3175" y="285115"/>
                </a:lnTo>
                <a:lnTo>
                  <a:pt x="0" y="245745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04229" y="5009515"/>
            <a:ext cx="3124200" cy="391795"/>
          </a:xfrm>
          <a:custGeom>
            <a:avLst/>
            <a:gdLst/>
            <a:ahLst/>
            <a:cxnLst/>
            <a:rect l="l" t="t" r="r" b="b"/>
            <a:pathLst>
              <a:path w="3124200" h="391795">
                <a:moveTo>
                  <a:pt x="0" y="391795"/>
                </a:moveTo>
                <a:lnTo>
                  <a:pt x="3124200" y="391795"/>
                </a:lnTo>
                <a:lnTo>
                  <a:pt x="3124200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04229" y="5009515"/>
            <a:ext cx="3124200" cy="391795"/>
          </a:xfrm>
          <a:custGeom>
            <a:avLst/>
            <a:gdLst/>
            <a:ahLst/>
            <a:cxnLst/>
            <a:rect l="l" t="t" r="r" b="b"/>
            <a:pathLst>
              <a:path w="3124200" h="391795">
                <a:moveTo>
                  <a:pt x="0" y="391795"/>
                </a:moveTo>
                <a:lnTo>
                  <a:pt x="3124200" y="391795"/>
                </a:lnTo>
                <a:lnTo>
                  <a:pt x="3124200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8484" y="4959350"/>
            <a:ext cx="490855" cy="492125"/>
          </a:xfrm>
          <a:custGeom>
            <a:avLst/>
            <a:gdLst/>
            <a:ahLst/>
            <a:cxnLst/>
            <a:rect l="l" t="t" r="r" b="b"/>
            <a:pathLst>
              <a:path w="490854" h="492125">
                <a:moveTo>
                  <a:pt x="245744" y="0"/>
                </a:moveTo>
                <a:lnTo>
                  <a:pt x="205739" y="3175"/>
                </a:lnTo>
                <a:lnTo>
                  <a:pt x="167639" y="12064"/>
                </a:lnTo>
                <a:lnTo>
                  <a:pt x="132714" y="27305"/>
                </a:lnTo>
                <a:lnTo>
                  <a:pt x="85725" y="59055"/>
                </a:lnTo>
                <a:lnTo>
                  <a:pt x="47625" y="100330"/>
                </a:lnTo>
                <a:lnTo>
                  <a:pt x="19685" y="149860"/>
                </a:lnTo>
                <a:lnTo>
                  <a:pt x="6985" y="186689"/>
                </a:lnTo>
                <a:lnTo>
                  <a:pt x="635" y="225425"/>
                </a:lnTo>
                <a:lnTo>
                  <a:pt x="0" y="245744"/>
                </a:lnTo>
                <a:lnTo>
                  <a:pt x="635" y="266064"/>
                </a:lnTo>
                <a:lnTo>
                  <a:pt x="6985" y="304800"/>
                </a:lnTo>
                <a:lnTo>
                  <a:pt x="19685" y="341630"/>
                </a:lnTo>
                <a:lnTo>
                  <a:pt x="47625" y="391159"/>
                </a:lnTo>
                <a:lnTo>
                  <a:pt x="85725" y="432434"/>
                </a:lnTo>
                <a:lnTo>
                  <a:pt x="132714" y="464819"/>
                </a:lnTo>
                <a:lnTo>
                  <a:pt x="205739" y="488950"/>
                </a:lnTo>
                <a:lnTo>
                  <a:pt x="245744" y="492125"/>
                </a:lnTo>
                <a:lnTo>
                  <a:pt x="265429" y="491490"/>
                </a:lnTo>
                <a:lnTo>
                  <a:pt x="304164" y="485140"/>
                </a:lnTo>
                <a:lnTo>
                  <a:pt x="340994" y="472440"/>
                </a:lnTo>
                <a:lnTo>
                  <a:pt x="390525" y="444500"/>
                </a:lnTo>
                <a:lnTo>
                  <a:pt x="431800" y="405765"/>
                </a:lnTo>
                <a:lnTo>
                  <a:pt x="463550" y="358775"/>
                </a:lnTo>
                <a:lnTo>
                  <a:pt x="487679" y="285750"/>
                </a:lnTo>
                <a:lnTo>
                  <a:pt x="490854" y="245744"/>
                </a:lnTo>
                <a:lnTo>
                  <a:pt x="490219" y="225425"/>
                </a:lnTo>
                <a:lnTo>
                  <a:pt x="483869" y="186689"/>
                </a:lnTo>
                <a:lnTo>
                  <a:pt x="471804" y="149860"/>
                </a:lnTo>
                <a:lnTo>
                  <a:pt x="443229" y="100330"/>
                </a:lnTo>
                <a:lnTo>
                  <a:pt x="405129" y="59055"/>
                </a:lnTo>
                <a:lnTo>
                  <a:pt x="358139" y="27305"/>
                </a:lnTo>
                <a:lnTo>
                  <a:pt x="323214" y="12064"/>
                </a:lnTo>
                <a:lnTo>
                  <a:pt x="285114" y="3175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8484" y="4959350"/>
            <a:ext cx="490855" cy="492125"/>
          </a:xfrm>
          <a:custGeom>
            <a:avLst/>
            <a:gdLst/>
            <a:ahLst/>
            <a:cxnLst/>
            <a:rect l="l" t="t" r="r" b="b"/>
            <a:pathLst>
              <a:path w="490854" h="492125">
                <a:moveTo>
                  <a:pt x="0" y="245744"/>
                </a:moveTo>
                <a:lnTo>
                  <a:pt x="3175" y="205739"/>
                </a:lnTo>
                <a:lnTo>
                  <a:pt x="12700" y="168275"/>
                </a:lnTo>
                <a:lnTo>
                  <a:pt x="27304" y="132714"/>
                </a:lnTo>
                <a:lnTo>
                  <a:pt x="59054" y="85725"/>
                </a:lnTo>
                <a:lnTo>
                  <a:pt x="100329" y="46989"/>
                </a:lnTo>
                <a:lnTo>
                  <a:pt x="149860" y="19050"/>
                </a:lnTo>
                <a:lnTo>
                  <a:pt x="186689" y="6985"/>
                </a:lnTo>
                <a:lnTo>
                  <a:pt x="225425" y="635"/>
                </a:lnTo>
                <a:lnTo>
                  <a:pt x="245744" y="0"/>
                </a:lnTo>
                <a:lnTo>
                  <a:pt x="265429" y="635"/>
                </a:lnTo>
                <a:lnTo>
                  <a:pt x="304164" y="6985"/>
                </a:lnTo>
                <a:lnTo>
                  <a:pt x="340994" y="19050"/>
                </a:lnTo>
                <a:lnTo>
                  <a:pt x="390525" y="46989"/>
                </a:lnTo>
                <a:lnTo>
                  <a:pt x="431800" y="85725"/>
                </a:lnTo>
                <a:lnTo>
                  <a:pt x="463550" y="132714"/>
                </a:lnTo>
                <a:lnTo>
                  <a:pt x="478154" y="168275"/>
                </a:lnTo>
                <a:lnTo>
                  <a:pt x="487679" y="205739"/>
                </a:lnTo>
                <a:lnTo>
                  <a:pt x="490854" y="245744"/>
                </a:lnTo>
                <a:lnTo>
                  <a:pt x="490219" y="266064"/>
                </a:lnTo>
                <a:lnTo>
                  <a:pt x="483869" y="304800"/>
                </a:lnTo>
                <a:lnTo>
                  <a:pt x="471804" y="341630"/>
                </a:lnTo>
                <a:lnTo>
                  <a:pt x="443229" y="391159"/>
                </a:lnTo>
                <a:lnTo>
                  <a:pt x="405129" y="432434"/>
                </a:lnTo>
                <a:lnTo>
                  <a:pt x="358139" y="464819"/>
                </a:lnTo>
                <a:lnTo>
                  <a:pt x="285114" y="488950"/>
                </a:lnTo>
                <a:lnTo>
                  <a:pt x="245744" y="492125"/>
                </a:lnTo>
                <a:lnTo>
                  <a:pt x="225425" y="491490"/>
                </a:lnTo>
                <a:lnTo>
                  <a:pt x="186689" y="485140"/>
                </a:lnTo>
                <a:lnTo>
                  <a:pt x="149860" y="472440"/>
                </a:lnTo>
                <a:lnTo>
                  <a:pt x="100329" y="444500"/>
                </a:lnTo>
                <a:lnTo>
                  <a:pt x="59054" y="405765"/>
                </a:lnTo>
                <a:lnTo>
                  <a:pt x="27304" y="358775"/>
                </a:lnTo>
                <a:lnTo>
                  <a:pt x="3175" y="285750"/>
                </a:lnTo>
                <a:lnTo>
                  <a:pt x="0" y="245744"/>
                </a:lnTo>
                <a:close/>
              </a:path>
            </a:pathLst>
          </a:custGeom>
          <a:ln w="12191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3559" y="5597525"/>
            <a:ext cx="3404870" cy="393065"/>
          </a:xfrm>
          <a:custGeom>
            <a:avLst/>
            <a:gdLst/>
            <a:ahLst/>
            <a:cxnLst/>
            <a:rect l="l" t="t" r="r" b="b"/>
            <a:pathLst>
              <a:path w="3404870" h="393064">
                <a:moveTo>
                  <a:pt x="0" y="393065"/>
                </a:moveTo>
                <a:lnTo>
                  <a:pt x="3404870" y="393065"/>
                </a:lnTo>
                <a:lnTo>
                  <a:pt x="3404870" y="0"/>
                </a:lnTo>
                <a:lnTo>
                  <a:pt x="0" y="0"/>
                </a:lnTo>
                <a:lnTo>
                  <a:pt x="0" y="39306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3559" y="5597525"/>
            <a:ext cx="3404870" cy="393065"/>
          </a:xfrm>
          <a:custGeom>
            <a:avLst/>
            <a:gdLst/>
            <a:ahLst/>
            <a:cxnLst/>
            <a:rect l="l" t="t" r="r" b="b"/>
            <a:pathLst>
              <a:path w="3404870" h="393064">
                <a:moveTo>
                  <a:pt x="0" y="393065"/>
                </a:moveTo>
                <a:lnTo>
                  <a:pt x="3404870" y="393065"/>
                </a:lnTo>
                <a:lnTo>
                  <a:pt x="3404870" y="0"/>
                </a:lnTo>
                <a:lnTo>
                  <a:pt x="0" y="0"/>
                </a:lnTo>
                <a:lnTo>
                  <a:pt x="0" y="39306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8450" y="5548629"/>
            <a:ext cx="490220" cy="490855"/>
          </a:xfrm>
          <a:custGeom>
            <a:avLst/>
            <a:gdLst/>
            <a:ahLst/>
            <a:cxnLst/>
            <a:rect l="l" t="t" r="r" b="b"/>
            <a:pathLst>
              <a:path w="490220" h="490854">
                <a:moveTo>
                  <a:pt x="245110" y="0"/>
                </a:moveTo>
                <a:lnTo>
                  <a:pt x="205104" y="3175"/>
                </a:lnTo>
                <a:lnTo>
                  <a:pt x="167639" y="12700"/>
                </a:lnTo>
                <a:lnTo>
                  <a:pt x="132079" y="27940"/>
                </a:lnTo>
                <a:lnTo>
                  <a:pt x="85725" y="59055"/>
                </a:lnTo>
                <a:lnTo>
                  <a:pt x="46989" y="100965"/>
                </a:lnTo>
                <a:lnTo>
                  <a:pt x="19050" y="149860"/>
                </a:lnTo>
                <a:lnTo>
                  <a:pt x="6985" y="186690"/>
                </a:lnTo>
                <a:lnTo>
                  <a:pt x="635" y="225425"/>
                </a:lnTo>
                <a:lnTo>
                  <a:pt x="0" y="245745"/>
                </a:lnTo>
                <a:lnTo>
                  <a:pt x="635" y="265430"/>
                </a:lnTo>
                <a:lnTo>
                  <a:pt x="6985" y="304800"/>
                </a:lnTo>
                <a:lnTo>
                  <a:pt x="19050" y="340995"/>
                </a:lnTo>
                <a:lnTo>
                  <a:pt x="46989" y="390525"/>
                </a:lnTo>
                <a:lnTo>
                  <a:pt x="85725" y="431800"/>
                </a:lnTo>
                <a:lnTo>
                  <a:pt x="132079" y="463550"/>
                </a:lnTo>
                <a:lnTo>
                  <a:pt x="167639" y="478790"/>
                </a:lnTo>
                <a:lnTo>
                  <a:pt x="205104" y="487680"/>
                </a:lnTo>
                <a:lnTo>
                  <a:pt x="245110" y="490855"/>
                </a:lnTo>
                <a:lnTo>
                  <a:pt x="265429" y="490220"/>
                </a:lnTo>
                <a:lnTo>
                  <a:pt x="304164" y="483870"/>
                </a:lnTo>
                <a:lnTo>
                  <a:pt x="340360" y="471805"/>
                </a:lnTo>
                <a:lnTo>
                  <a:pt x="389889" y="443865"/>
                </a:lnTo>
                <a:lnTo>
                  <a:pt x="431164" y="405130"/>
                </a:lnTo>
                <a:lnTo>
                  <a:pt x="462914" y="358140"/>
                </a:lnTo>
                <a:lnTo>
                  <a:pt x="478154" y="323215"/>
                </a:lnTo>
                <a:lnTo>
                  <a:pt x="487045" y="285115"/>
                </a:lnTo>
                <a:lnTo>
                  <a:pt x="490220" y="245745"/>
                </a:lnTo>
                <a:lnTo>
                  <a:pt x="489585" y="225425"/>
                </a:lnTo>
                <a:lnTo>
                  <a:pt x="483235" y="186690"/>
                </a:lnTo>
                <a:lnTo>
                  <a:pt x="471170" y="149860"/>
                </a:lnTo>
                <a:lnTo>
                  <a:pt x="443229" y="100965"/>
                </a:lnTo>
                <a:lnTo>
                  <a:pt x="404495" y="59055"/>
                </a:lnTo>
                <a:lnTo>
                  <a:pt x="358139" y="27940"/>
                </a:lnTo>
                <a:lnTo>
                  <a:pt x="322579" y="12700"/>
                </a:lnTo>
                <a:lnTo>
                  <a:pt x="285114" y="3175"/>
                </a:lnTo>
                <a:lnTo>
                  <a:pt x="245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78450" y="5548629"/>
            <a:ext cx="490220" cy="490855"/>
          </a:xfrm>
          <a:custGeom>
            <a:avLst/>
            <a:gdLst/>
            <a:ahLst/>
            <a:cxnLst/>
            <a:rect l="l" t="t" r="r" b="b"/>
            <a:pathLst>
              <a:path w="490220" h="490854">
                <a:moveTo>
                  <a:pt x="0" y="245745"/>
                </a:moveTo>
                <a:lnTo>
                  <a:pt x="3175" y="205740"/>
                </a:lnTo>
                <a:lnTo>
                  <a:pt x="12064" y="168275"/>
                </a:lnTo>
                <a:lnTo>
                  <a:pt x="27304" y="132715"/>
                </a:lnTo>
                <a:lnTo>
                  <a:pt x="59054" y="85725"/>
                </a:lnTo>
                <a:lnTo>
                  <a:pt x="100329" y="47625"/>
                </a:lnTo>
                <a:lnTo>
                  <a:pt x="149860" y="19685"/>
                </a:lnTo>
                <a:lnTo>
                  <a:pt x="186054" y="7620"/>
                </a:lnTo>
                <a:lnTo>
                  <a:pt x="224789" y="1270"/>
                </a:lnTo>
                <a:lnTo>
                  <a:pt x="245110" y="0"/>
                </a:lnTo>
                <a:lnTo>
                  <a:pt x="265429" y="1270"/>
                </a:lnTo>
                <a:lnTo>
                  <a:pt x="304164" y="7620"/>
                </a:lnTo>
                <a:lnTo>
                  <a:pt x="340360" y="19685"/>
                </a:lnTo>
                <a:lnTo>
                  <a:pt x="389889" y="47625"/>
                </a:lnTo>
                <a:lnTo>
                  <a:pt x="431164" y="85725"/>
                </a:lnTo>
                <a:lnTo>
                  <a:pt x="462914" y="132715"/>
                </a:lnTo>
                <a:lnTo>
                  <a:pt x="478154" y="168275"/>
                </a:lnTo>
                <a:lnTo>
                  <a:pt x="487045" y="205740"/>
                </a:lnTo>
                <a:lnTo>
                  <a:pt x="490220" y="245745"/>
                </a:lnTo>
                <a:lnTo>
                  <a:pt x="489585" y="265430"/>
                </a:lnTo>
                <a:lnTo>
                  <a:pt x="483235" y="304800"/>
                </a:lnTo>
                <a:lnTo>
                  <a:pt x="471170" y="340995"/>
                </a:lnTo>
                <a:lnTo>
                  <a:pt x="443229" y="390525"/>
                </a:lnTo>
                <a:lnTo>
                  <a:pt x="404495" y="431800"/>
                </a:lnTo>
                <a:lnTo>
                  <a:pt x="358139" y="463550"/>
                </a:lnTo>
                <a:lnTo>
                  <a:pt x="322579" y="478790"/>
                </a:lnTo>
                <a:lnTo>
                  <a:pt x="285114" y="487680"/>
                </a:lnTo>
                <a:lnTo>
                  <a:pt x="245110" y="490855"/>
                </a:lnTo>
                <a:lnTo>
                  <a:pt x="224789" y="490220"/>
                </a:lnTo>
                <a:lnTo>
                  <a:pt x="186054" y="483870"/>
                </a:lnTo>
                <a:lnTo>
                  <a:pt x="149860" y="471805"/>
                </a:lnTo>
                <a:lnTo>
                  <a:pt x="100329" y="443865"/>
                </a:lnTo>
                <a:lnTo>
                  <a:pt x="59054" y="405130"/>
                </a:lnTo>
                <a:lnTo>
                  <a:pt x="27304" y="358140"/>
                </a:lnTo>
                <a:lnTo>
                  <a:pt x="12064" y="323215"/>
                </a:lnTo>
                <a:lnTo>
                  <a:pt x="3175" y="285115"/>
                </a:lnTo>
                <a:lnTo>
                  <a:pt x="0" y="245745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95400" y="1657985"/>
            <a:ext cx="7272655" cy="990600"/>
          </a:xfrm>
          <a:custGeom>
            <a:avLst/>
            <a:gdLst/>
            <a:ahLst/>
            <a:cxnLst/>
            <a:rect l="l" t="t" r="r" b="b"/>
            <a:pathLst>
              <a:path w="7272655" h="990600">
                <a:moveTo>
                  <a:pt x="7107555" y="0"/>
                </a:moveTo>
                <a:lnTo>
                  <a:pt x="159384" y="0"/>
                </a:lnTo>
                <a:lnTo>
                  <a:pt x="116840" y="6985"/>
                </a:lnTo>
                <a:lnTo>
                  <a:pt x="78740" y="24764"/>
                </a:lnTo>
                <a:lnTo>
                  <a:pt x="46355" y="50164"/>
                </a:lnTo>
                <a:lnTo>
                  <a:pt x="21590" y="83185"/>
                </a:lnTo>
                <a:lnTo>
                  <a:pt x="5715" y="121919"/>
                </a:lnTo>
                <a:lnTo>
                  <a:pt x="0" y="165100"/>
                </a:lnTo>
                <a:lnTo>
                  <a:pt x="0" y="831214"/>
                </a:lnTo>
                <a:lnTo>
                  <a:pt x="6984" y="873760"/>
                </a:lnTo>
                <a:lnTo>
                  <a:pt x="24130" y="911860"/>
                </a:lnTo>
                <a:lnTo>
                  <a:pt x="50165" y="944244"/>
                </a:lnTo>
                <a:lnTo>
                  <a:pt x="83184" y="969010"/>
                </a:lnTo>
                <a:lnTo>
                  <a:pt x="121919" y="984885"/>
                </a:lnTo>
                <a:lnTo>
                  <a:pt x="165100" y="990600"/>
                </a:lnTo>
                <a:lnTo>
                  <a:pt x="7113270" y="990600"/>
                </a:lnTo>
                <a:lnTo>
                  <a:pt x="7155815" y="983614"/>
                </a:lnTo>
                <a:lnTo>
                  <a:pt x="7193915" y="966469"/>
                </a:lnTo>
                <a:lnTo>
                  <a:pt x="7226300" y="940435"/>
                </a:lnTo>
                <a:lnTo>
                  <a:pt x="7251065" y="907414"/>
                </a:lnTo>
                <a:lnTo>
                  <a:pt x="7266940" y="868679"/>
                </a:lnTo>
                <a:lnTo>
                  <a:pt x="7272655" y="825500"/>
                </a:lnTo>
                <a:lnTo>
                  <a:pt x="7272655" y="159385"/>
                </a:lnTo>
                <a:lnTo>
                  <a:pt x="7265670" y="116839"/>
                </a:lnTo>
                <a:lnTo>
                  <a:pt x="7247890" y="78739"/>
                </a:lnTo>
                <a:lnTo>
                  <a:pt x="7222490" y="46354"/>
                </a:lnTo>
                <a:lnTo>
                  <a:pt x="7189470" y="21589"/>
                </a:lnTo>
                <a:lnTo>
                  <a:pt x="7150734" y="5714"/>
                </a:lnTo>
                <a:lnTo>
                  <a:pt x="7107555" y="0"/>
                </a:lnTo>
                <a:close/>
              </a:path>
            </a:pathLst>
          </a:custGeom>
          <a:solidFill>
            <a:srgbClr val="49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00" y="1657985"/>
            <a:ext cx="7272655" cy="990600"/>
          </a:xfrm>
          <a:custGeom>
            <a:avLst/>
            <a:gdLst/>
            <a:ahLst/>
            <a:cxnLst/>
            <a:rect l="l" t="t" r="r" b="b"/>
            <a:pathLst>
              <a:path w="7272655" h="990600">
                <a:moveTo>
                  <a:pt x="0" y="165100"/>
                </a:moveTo>
                <a:lnTo>
                  <a:pt x="5715" y="121919"/>
                </a:lnTo>
                <a:lnTo>
                  <a:pt x="21590" y="83185"/>
                </a:lnTo>
                <a:lnTo>
                  <a:pt x="46355" y="50164"/>
                </a:lnTo>
                <a:lnTo>
                  <a:pt x="78740" y="24764"/>
                </a:lnTo>
                <a:lnTo>
                  <a:pt x="116840" y="6985"/>
                </a:lnTo>
                <a:lnTo>
                  <a:pt x="159384" y="0"/>
                </a:lnTo>
                <a:lnTo>
                  <a:pt x="7107555" y="0"/>
                </a:lnTo>
                <a:lnTo>
                  <a:pt x="7164070" y="10160"/>
                </a:lnTo>
                <a:lnTo>
                  <a:pt x="7200900" y="29210"/>
                </a:lnTo>
                <a:lnTo>
                  <a:pt x="7232015" y="56514"/>
                </a:lnTo>
                <a:lnTo>
                  <a:pt x="7254875" y="90804"/>
                </a:lnTo>
                <a:lnTo>
                  <a:pt x="7268845" y="130810"/>
                </a:lnTo>
                <a:lnTo>
                  <a:pt x="7272655" y="825500"/>
                </a:lnTo>
                <a:lnTo>
                  <a:pt x="7272020" y="840104"/>
                </a:lnTo>
                <a:lnTo>
                  <a:pt x="7262495" y="882014"/>
                </a:lnTo>
                <a:lnTo>
                  <a:pt x="7243445" y="918844"/>
                </a:lnTo>
                <a:lnTo>
                  <a:pt x="7216140" y="949960"/>
                </a:lnTo>
                <a:lnTo>
                  <a:pt x="7181850" y="972819"/>
                </a:lnTo>
                <a:lnTo>
                  <a:pt x="7141845" y="987425"/>
                </a:lnTo>
                <a:lnTo>
                  <a:pt x="165100" y="990600"/>
                </a:lnTo>
                <a:lnTo>
                  <a:pt x="150494" y="989964"/>
                </a:lnTo>
                <a:lnTo>
                  <a:pt x="108584" y="981075"/>
                </a:lnTo>
                <a:lnTo>
                  <a:pt x="71755" y="962025"/>
                </a:lnTo>
                <a:lnTo>
                  <a:pt x="40640" y="934085"/>
                </a:lnTo>
                <a:lnTo>
                  <a:pt x="17780" y="899794"/>
                </a:lnTo>
                <a:lnTo>
                  <a:pt x="3809" y="860425"/>
                </a:lnTo>
                <a:lnTo>
                  <a:pt x="0" y="165100"/>
                </a:lnTo>
                <a:close/>
              </a:path>
            </a:pathLst>
          </a:custGeom>
          <a:ln w="12192">
            <a:solidFill>
              <a:srgbClr val="5A9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996491" y="985011"/>
            <a:ext cx="76570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0">
              <a:lnSpc>
                <a:spcPct val="100000"/>
              </a:lnSpc>
            </a:pPr>
            <a:r>
              <a:rPr lang="ru-RU" dirty="0" smtClean="0"/>
              <a:t>                    </a:t>
            </a:r>
            <a:r>
              <a:rPr dirty="0" err="1" smtClean="0"/>
              <a:t>Д</a:t>
            </a:r>
            <a:r>
              <a:rPr spc="-10" dirty="0" err="1" smtClean="0"/>
              <a:t>и</a:t>
            </a:r>
            <a:r>
              <a:rPr spc="-15" dirty="0" err="1" smtClean="0"/>
              <a:t>л</a:t>
            </a:r>
            <a:r>
              <a:rPr spc="-10" dirty="0" err="1" smtClean="0"/>
              <a:t>е</a:t>
            </a:r>
            <a:r>
              <a:rPr dirty="0" err="1" smtClean="0"/>
              <a:t>р</a:t>
            </a:r>
            <a:r>
              <a:rPr spc="-10" dirty="0" err="1" smtClean="0"/>
              <a:t>с</a:t>
            </a:r>
            <a:r>
              <a:rPr dirty="0" err="1" smtClean="0"/>
              <a:t>к</a:t>
            </a:r>
            <a:r>
              <a:rPr spc="-20" dirty="0" err="1" smtClean="0"/>
              <a:t>а</a:t>
            </a:r>
            <a:r>
              <a:rPr dirty="0" err="1" smtClean="0"/>
              <a:t>я</a:t>
            </a:r>
            <a:r>
              <a:rPr spc="-15" dirty="0" smtClean="0"/>
              <a:t> </a:t>
            </a:r>
            <a:r>
              <a:rPr spc="-15" dirty="0"/>
              <a:t>п</a:t>
            </a:r>
            <a:r>
              <a:rPr spc="-10" dirty="0"/>
              <a:t>о</a:t>
            </a:r>
            <a:r>
              <a:rPr spc="-25" dirty="0"/>
              <a:t>л</a:t>
            </a:r>
            <a:r>
              <a:rPr spc="-10" dirty="0"/>
              <a:t>и</a:t>
            </a:r>
            <a:r>
              <a:rPr spc="-20" dirty="0"/>
              <a:t>т</a:t>
            </a:r>
            <a:r>
              <a:rPr spc="-10" dirty="0"/>
              <a:t>и</a:t>
            </a:r>
            <a:r>
              <a:rPr spc="-15" dirty="0"/>
              <a:t>ка</a:t>
            </a:r>
            <a:r>
              <a:rPr dirty="0"/>
              <a:t>.</a:t>
            </a:r>
            <a:r>
              <a:rPr spc="-35" dirty="0"/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8066" y="1935988"/>
            <a:ext cx="618998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5175" marR="5080" indent="-2023110">
              <a:lnSpc>
                <a:spcPts val="1910"/>
              </a:lnSpc>
            </a:pP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иче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ком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ей</a:t>
            </a:r>
            <a:r>
              <a:rPr sz="16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зво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наличие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ун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ал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ьн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же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реги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не!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74800" y="3378834"/>
            <a:ext cx="275209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п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1309" y="3255390"/>
            <a:ext cx="288798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1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Пом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щь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дл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18996" y="3927728"/>
            <a:ext cx="19437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04584" y="3871340"/>
            <a:ext cx="246507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10"/>
              </a:lnSpc>
            </a:pP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бс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9852" y="4540377"/>
            <a:ext cx="24320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гда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89928" y="4537328"/>
            <a:ext cx="13639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18996" y="5133594"/>
            <a:ext cx="23300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lang="ru-RU" sz="1100" spc="-10" dirty="0" smtClean="0">
                <a:solidFill>
                  <a:srgbClr val="FFFFFF"/>
                </a:solidFill>
                <a:latin typeface="Calibri"/>
                <a:cs typeface="Calibri"/>
              </a:rPr>
              <a:t>Все оборудование обладает сертификатами РОСТЕСТ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03060" y="5125973"/>
            <a:ext cx="25819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70228" y="5723331"/>
            <a:ext cx="1066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22645" y="5714187"/>
            <a:ext cx="12954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Бе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59880" y="43815"/>
            <a:ext cx="2407920" cy="542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2185" y="586105"/>
            <a:ext cx="7992109" cy="115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93292"/>
            <a:ext cx="556542" cy="472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50459" y="5319395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5">
                <a:moveTo>
                  <a:pt x="250189" y="0"/>
                </a:moveTo>
                <a:lnTo>
                  <a:pt x="0" y="0"/>
                </a:lnTo>
                <a:lnTo>
                  <a:pt x="125094" y="125094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9825" y="4822825"/>
            <a:ext cx="251460" cy="125730"/>
          </a:xfrm>
          <a:custGeom>
            <a:avLst/>
            <a:gdLst/>
            <a:ahLst/>
            <a:cxnLst/>
            <a:rect l="l" t="t" r="r" b="b"/>
            <a:pathLst>
              <a:path w="251460" h="125729">
                <a:moveTo>
                  <a:pt x="251460" y="0"/>
                </a:moveTo>
                <a:lnTo>
                  <a:pt x="0" y="0"/>
                </a:lnTo>
                <a:lnTo>
                  <a:pt x="125729" y="125730"/>
                </a:lnTo>
                <a:lnTo>
                  <a:pt x="2514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5785" y="4446270"/>
            <a:ext cx="6479540" cy="502284"/>
          </a:xfrm>
          <a:custGeom>
            <a:avLst/>
            <a:gdLst/>
            <a:ahLst/>
            <a:cxnLst/>
            <a:rect l="l" t="t" r="r" b="b"/>
            <a:pathLst>
              <a:path w="6479540" h="502285">
                <a:moveTo>
                  <a:pt x="6479540" y="326389"/>
                </a:moveTo>
                <a:lnTo>
                  <a:pt x="3302635" y="326389"/>
                </a:lnTo>
                <a:lnTo>
                  <a:pt x="3302635" y="376554"/>
                </a:lnTo>
                <a:lnTo>
                  <a:pt x="3365500" y="376554"/>
                </a:lnTo>
                <a:lnTo>
                  <a:pt x="3239769" y="502284"/>
                </a:lnTo>
                <a:lnTo>
                  <a:pt x="3114040" y="376554"/>
                </a:lnTo>
                <a:lnTo>
                  <a:pt x="3176904" y="376554"/>
                </a:lnTo>
                <a:lnTo>
                  <a:pt x="3176904" y="326389"/>
                </a:lnTo>
                <a:lnTo>
                  <a:pt x="0" y="326389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6389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0459" y="4326890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5">
                <a:moveTo>
                  <a:pt x="250189" y="0"/>
                </a:moveTo>
                <a:lnTo>
                  <a:pt x="0" y="0"/>
                </a:lnTo>
                <a:lnTo>
                  <a:pt x="125094" y="125095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5785" y="3950970"/>
            <a:ext cx="6479540" cy="501015"/>
          </a:xfrm>
          <a:custGeom>
            <a:avLst/>
            <a:gdLst/>
            <a:ahLst/>
            <a:cxnLst/>
            <a:rect l="l" t="t" r="r" b="b"/>
            <a:pathLst>
              <a:path w="6479540" h="501014">
                <a:moveTo>
                  <a:pt x="6479540" y="325754"/>
                </a:moveTo>
                <a:lnTo>
                  <a:pt x="3302635" y="325754"/>
                </a:lnTo>
                <a:lnTo>
                  <a:pt x="3302635" y="375919"/>
                </a:lnTo>
                <a:lnTo>
                  <a:pt x="3364865" y="375919"/>
                </a:lnTo>
                <a:lnTo>
                  <a:pt x="3239769" y="501014"/>
                </a:lnTo>
                <a:lnTo>
                  <a:pt x="3114675" y="375919"/>
                </a:lnTo>
                <a:lnTo>
                  <a:pt x="3176904" y="375919"/>
                </a:lnTo>
                <a:lnTo>
                  <a:pt x="3176904" y="325754"/>
                </a:lnTo>
                <a:lnTo>
                  <a:pt x="0" y="325754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5754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0459" y="3830320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5">
                <a:moveTo>
                  <a:pt x="250189" y="0"/>
                </a:moveTo>
                <a:lnTo>
                  <a:pt x="0" y="0"/>
                </a:lnTo>
                <a:lnTo>
                  <a:pt x="125094" y="125094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5785" y="3454400"/>
            <a:ext cx="6479540" cy="501015"/>
          </a:xfrm>
          <a:custGeom>
            <a:avLst/>
            <a:gdLst/>
            <a:ahLst/>
            <a:cxnLst/>
            <a:rect l="l" t="t" r="r" b="b"/>
            <a:pathLst>
              <a:path w="6479540" h="501014">
                <a:moveTo>
                  <a:pt x="6479540" y="325755"/>
                </a:moveTo>
                <a:lnTo>
                  <a:pt x="3302635" y="325755"/>
                </a:lnTo>
                <a:lnTo>
                  <a:pt x="3302635" y="375919"/>
                </a:lnTo>
                <a:lnTo>
                  <a:pt x="3364865" y="375919"/>
                </a:lnTo>
                <a:lnTo>
                  <a:pt x="3239769" y="501014"/>
                </a:lnTo>
                <a:lnTo>
                  <a:pt x="3114675" y="375919"/>
                </a:lnTo>
                <a:lnTo>
                  <a:pt x="3176904" y="375919"/>
                </a:lnTo>
                <a:lnTo>
                  <a:pt x="3176904" y="325755"/>
                </a:lnTo>
                <a:lnTo>
                  <a:pt x="0" y="325755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5755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0459" y="3333115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5">
                <a:moveTo>
                  <a:pt x="250189" y="0"/>
                </a:moveTo>
                <a:lnTo>
                  <a:pt x="0" y="0"/>
                </a:lnTo>
                <a:lnTo>
                  <a:pt x="125094" y="125095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5785" y="2957195"/>
            <a:ext cx="6479540" cy="501015"/>
          </a:xfrm>
          <a:custGeom>
            <a:avLst/>
            <a:gdLst/>
            <a:ahLst/>
            <a:cxnLst/>
            <a:rect l="l" t="t" r="r" b="b"/>
            <a:pathLst>
              <a:path w="6479540" h="501014">
                <a:moveTo>
                  <a:pt x="6479540" y="325754"/>
                </a:moveTo>
                <a:lnTo>
                  <a:pt x="3302635" y="325754"/>
                </a:lnTo>
                <a:lnTo>
                  <a:pt x="3302635" y="375919"/>
                </a:lnTo>
                <a:lnTo>
                  <a:pt x="3364865" y="375919"/>
                </a:lnTo>
                <a:lnTo>
                  <a:pt x="3239769" y="501014"/>
                </a:lnTo>
                <a:lnTo>
                  <a:pt x="3114675" y="375919"/>
                </a:lnTo>
                <a:lnTo>
                  <a:pt x="3176904" y="375919"/>
                </a:lnTo>
                <a:lnTo>
                  <a:pt x="3176904" y="325754"/>
                </a:lnTo>
                <a:lnTo>
                  <a:pt x="0" y="325754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5754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0459" y="2836545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4">
                <a:moveTo>
                  <a:pt x="250189" y="0"/>
                </a:moveTo>
                <a:lnTo>
                  <a:pt x="0" y="0"/>
                </a:lnTo>
                <a:lnTo>
                  <a:pt x="125094" y="125094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5785" y="2460625"/>
            <a:ext cx="6479540" cy="501015"/>
          </a:xfrm>
          <a:custGeom>
            <a:avLst/>
            <a:gdLst/>
            <a:ahLst/>
            <a:cxnLst/>
            <a:rect l="l" t="t" r="r" b="b"/>
            <a:pathLst>
              <a:path w="6479540" h="501014">
                <a:moveTo>
                  <a:pt x="6479540" y="325754"/>
                </a:moveTo>
                <a:lnTo>
                  <a:pt x="3302635" y="325754"/>
                </a:lnTo>
                <a:lnTo>
                  <a:pt x="3302635" y="375920"/>
                </a:lnTo>
                <a:lnTo>
                  <a:pt x="3364865" y="375920"/>
                </a:lnTo>
                <a:lnTo>
                  <a:pt x="3239769" y="501014"/>
                </a:lnTo>
                <a:lnTo>
                  <a:pt x="3114675" y="375920"/>
                </a:lnTo>
                <a:lnTo>
                  <a:pt x="3176904" y="375920"/>
                </a:lnTo>
                <a:lnTo>
                  <a:pt x="3176904" y="325754"/>
                </a:lnTo>
                <a:lnTo>
                  <a:pt x="0" y="325754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5754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0459" y="2339975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4">
                <a:moveTo>
                  <a:pt x="250189" y="0"/>
                </a:moveTo>
                <a:lnTo>
                  <a:pt x="0" y="0"/>
                </a:lnTo>
                <a:lnTo>
                  <a:pt x="125094" y="125095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5785" y="1964054"/>
            <a:ext cx="6479540" cy="501015"/>
          </a:xfrm>
          <a:custGeom>
            <a:avLst/>
            <a:gdLst/>
            <a:ahLst/>
            <a:cxnLst/>
            <a:rect l="l" t="t" r="r" b="b"/>
            <a:pathLst>
              <a:path w="6479540" h="501014">
                <a:moveTo>
                  <a:pt x="6479540" y="325755"/>
                </a:moveTo>
                <a:lnTo>
                  <a:pt x="3302635" y="325755"/>
                </a:lnTo>
                <a:lnTo>
                  <a:pt x="3302635" y="375920"/>
                </a:lnTo>
                <a:lnTo>
                  <a:pt x="3364865" y="375920"/>
                </a:lnTo>
                <a:lnTo>
                  <a:pt x="3239769" y="501015"/>
                </a:lnTo>
                <a:lnTo>
                  <a:pt x="3114675" y="375920"/>
                </a:lnTo>
                <a:lnTo>
                  <a:pt x="3176904" y="375920"/>
                </a:lnTo>
                <a:lnTo>
                  <a:pt x="3176904" y="325755"/>
                </a:lnTo>
                <a:lnTo>
                  <a:pt x="0" y="325755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5755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0459" y="1842770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4">
                <a:moveTo>
                  <a:pt x="250189" y="0"/>
                </a:moveTo>
                <a:lnTo>
                  <a:pt x="0" y="0"/>
                </a:lnTo>
                <a:lnTo>
                  <a:pt x="125094" y="125094"/>
                </a:lnTo>
                <a:lnTo>
                  <a:pt x="250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5785" y="1466850"/>
            <a:ext cx="6479540" cy="501015"/>
          </a:xfrm>
          <a:custGeom>
            <a:avLst/>
            <a:gdLst/>
            <a:ahLst/>
            <a:cxnLst/>
            <a:rect l="l" t="t" r="r" b="b"/>
            <a:pathLst>
              <a:path w="6479540" h="501014">
                <a:moveTo>
                  <a:pt x="6479540" y="325754"/>
                </a:moveTo>
                <a:lnTo>
                  <a:pt x="3302635" y="325754"/>
                </a:lnTo>
                <a:lnTo>
                  <a:pt x="3302635" y="375920"/>
                </a:lnTo>
                <a:lnTo>
                  <a:pt x="3364865" y="375920"/>
                </a:lnTo>
                <a:lnTo>
                  <a:pt x="3239769" y="501014"/>
                </a:lnTo>
                <a:lnTo>
                  <a:pt x="3114675" y="375920"/>
                </a:lnTo>
                <a:lnTo>
                  <a:pt x="3176904" y="375920"/>
                </a:lnTo>
                <a:lnTo>
                  <a:pt x="3176904" y="325754"/>
                </a:lnTo>
                <a:lnTo>
                  <a:pt x="0" y="325754"/>
                </a:lnTo>
                <a:lnTo>
                  <a:pt x="0" y="0"/>
                </a:lnTo>
                <a:lnTo>
                  <a:pt x="6479540" y="0"/>
                </a:lnTo>
                <a:lnTo>
                  <a:pt x="6479540" y="325754"/>
                </a:lnTo>
                <a:close/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36420" y="5439409"/>
            <a:ext cx="6480175" cy="32639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1536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од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кл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нас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уси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5785" y="1466850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244983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дио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5785" y="1964054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2414905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тир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5785" y="2460625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724535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аж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неш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ей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нны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крыше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дома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5785" y="2957195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трь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пом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785" y="3454400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235077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ад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бе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5785" y="3950970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2505075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Обж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бе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785" y="4446270"/>
            <a:ext cx="6479540" cy="32639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1863089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Ус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ренн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тенн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5785" y="4943475"/>
            <a:ext cx="6479540" cy="3257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225044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Ус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уси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28650" y="889408"/>
            <a:ext cx="7886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2504">
              <a:lnSpc>
                <a:spcPct val="100000"/>
              </a:lnSpc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Процесс монтажа от А до Я.</a:t>
            </a:r>
          </a:p>
        </p:txBody>
      </p:sp>
      <p:sp>
        <p:nvSpPr>
          <p:cNvPr id="28" name="object 28"/>
          <p:cNvSpPr/>
          <p:nvPr/>
        </p:nvSpPr>
        <p:spPr>
          <a:xfrm>
            <a:off x="6659880" y="46990"/>
            <a:ext cx="2407920" cy="54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185" y="586740"/>
            <a:ext cx="799210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2" y="0"/>
            <a:ext cx="600512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99160" y="6324600"/>
            <a:ext cx="352044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93292"/>
            <a:ext cx="556542" cy="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6270" y="2395854"/>
            <a:ext cx="5980430" cy="3986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219" y="1330325"/>
            <a:ext cx="7606030" cy="1037590"/>
          </a:xfrm>
          <a:custGeom>
            <a:avLst/>
            <a:gdLst/>
            <a:ahLst/>
            <a:cxnLst/>
            <a:rect l="l" t="t" r="r" b="b"/>
            <a:pathLst>
              <a:path w="7606030" h="1037589">
                <a:moveTo>
                  <a:pt x="7447914" y="0"/>
                </a:moveTo>
                <a:lnTo>
                  <a:pt x="168910" y="0"/>
                </a:lnTo>
                <a:lnTo>
                  <a:pt x="154305" y="635"/>
                </a:lnTo>
                <a:lnTo>
                  <a:pt x="112395" y="10160"/>
                </a:lnTo>
                <a:lnTo>
                  <a:pt x="64135" y="37464"/>
                </a:lnTo>
                <a:lnTo>
                  <a:pt x="35560" y="67310"/>
                </a:lnTo>
                <a:lnTo>
                  <a:pt x="13970" y="102870"/>
                </a:lnTo>
                <a:lnTo>
                  <a:pt x="1905" y="143510"/>
                </a:lnTo>
                <a:lnTo>
                  <a:pt x="0" y="158114"/>
                </a:lnTo>
                <a:lnTo>
                  <a:pt x="0" y="868679"/>
                </a:lnTo>
                <a:lnTo>
                  <a:pt x="5715" y="911225"/>
                </a:lnTo>
                <a:lnTo>
                  <a:pt x="22225" y="949960"/>
                </a:lnTo>
                <a:lnTo>
                  <a:pt x="56515" y="993139"/>
                </a:lnTo>
                <a:lnTo>
                  <a:pt x="90170" y="1016635"/>
                </a:lnTo>
                <a:lnTo>
                  <a:pt x="129540" y="1031875"/>
                </a:lnTo>
                <a:lnTo>
                  <a:pt x="172720" y="1037589"/>
                </a:lnTo>
                <a:lnTo>
                  <a:pt x="7437120" y="1037589"/>
                </a:lnTo>
                <a:lnTo>
                  <a:pt x="7479664" y="1031239"/>
                </a:lnTo>
                <a:lnTo>
                  <a:pt x="7518400" y="1014729"/>
                </a:lnTo>
                <a:lnTo>
                  <a:pt x="7551420" y="990600"/>
                </a:lnTo>
                <a:lnTo>
                  <a:pt x="7578089" y="958850"/>
                </a:lnTo>
                <a:lnTo>
                  <a:pt x="7596505" y="921385"/>
                </a:lnTo>
                <a:lnTo>
                  <a:pt x="7605395" y="879475"/>
                </a:lnTo>
                <a:lnTo>
                  <a:pt x="7606030" y="864235"/>
                </a:lnTo>
                <a:lnTo>
                  <a:pt x="7606030" y="168910"/>
                </a:lnTo>
                <a:lnTo>
                  <a:pt x="7599680" y="125729"/>
                </a:lnTo>
                <a:lnTo>
                  <a:pt x="7583170" y="86995"/>
                </a:lnTo>
                <a:lnTo>
                  <a:pt x="7559039" y="53975"/>
                </a:lnTo>
                <a:lnTo>
                  <a:pt x="7527289" y="27304"/>
                </a:lnTo>
                <a:lnTo>
                  <a:pt x="7489825" y="8889"/>
                </a:lnTo>
                <a:lnTo>
                  <a:pt x="744791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880" y="1324610"/>
            <a:ext cx="7571105" cy="107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889408"/>
            <a:ext cx="7886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411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Мощность GSM усилителя – лучше иметь запас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0574" y="1505410"/>
            <a:ext cx="6881495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2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в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ий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загоро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си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ото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си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й м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ощ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У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мо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зн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кн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бл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ем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ото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си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ку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ё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вн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ев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кр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тся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му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ео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тато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чны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пас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9880" y="46990"/>
            <a:ext cx="2407920" cy="542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185" y="586740"/>
            <a:ext cx="7992109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2" y="0"/>
            <a:ext cx="600512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44880" y="6382383"/>
            <a:ext cx="33985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93292"/>
            <a:ext cx="556542" cy="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3C3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618</Words>
  <Application>Microsoft Office PowerPoint</Application>
  <PresentationFormat>Экран (4:3)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Frank</vt:lpstr>
      <vt:lpstr>Times New Roman</vt:lpstr>
      <vt:lpstr>Verdana</vt:lpstr>
      <vt:lpstr>Office Theme</vt:lpstr>
      <vt:lpstr>Презентация PowerPoint</vt:lpstr>
      <vt:lpstr>Презентация PowerPoint</vt:lpstr>
      <vt:lpstr>      Деятельность компании в сфере усиления сигналов связи</vt:lpstr>
      <vt:lpstr>Презентация PowerPoint</vt:lpstr>
      <vt:lpstr>Презентация PowerPoint</vt:lpstr>
      <vt:lpstr>Дополнительная прибыль вашей компании. Как зарабатывать больше с новым направлением деятельности.</vt:lpstr>
      <vt:lpstr>                    Дилерская политика. </vt:lpstr>
      <vt:lpstr>Процесс монтажа от А до Я.</vt:lpstr>
      <vt:lpstr>Мощность GSM усилителя – лучше иметь запас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N1 Плотников Михаил</dc:creator>
  <cp:lastModifiedBy>User</cp:lastModifiedBy>
  <cp:revision>29</cp:revision>
  <dcterms:created xsi:type="dcterms:W3CDTF">2017-10-04T10:18:46Z</dcterms:created>
  <dcterms:modified xsi:type="dcterms:W3CDTF">2017-10-09T13:50:59Z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2017-08-30T00:00:00Z</vt:filetime>
  </property>
  <property fmtid="{D5CDD505-2E9C-101B-9397-08002B2CF9AE}" pid="3" name="LastSaved">
    <vt:filetime>2017-10-04T00:00:00Z</vt:filetime>
  </property>
</Properties>
</file>